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399" r:id="rId3"/>
    <p:sldId id="394" r:id="rId4"/>
    <p:sldId id="39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D772-363C-4FA5-A7E1-977B965692A6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976E-B847-46CF-9629-5FE7CF133ED4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AC-F611-47A0-B35C-06AAC8CB3C6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CDDC-C77F-4DEB-9C24-FB3C9190A6AF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58A5-0D94-48B4-A011-5B1D9BF60338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F87-F73C-4DC2-AD90-DC1AB63B848A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9094-9FB0-459C-A063-2C5BECA323BF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D9C-A3C9-496F-BFF8-30A3A0BA4DF0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BBE7-7CBC-41BB-B767-AC5317902DD3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354C-007B-400E-86FA-8FA07856E320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B99-EE06-44A7-8A3F-AFFBEB1E02EB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88AB-407C-4C0F-96B1-5D88FF5802AE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Array is an elementary </a:t>
            </a:r>
            <a:r>
              <a:rPr lang="en-US" sz="2800" b="1" dirty="0">
                <a:solidFill>
                  <a:srgbClr val="0070C0"/>
                </a:solidFill>
                <a:latin typeface="Helvetica" pitchFamily="34" charset="0"/>
              </a:rPr>
              <a:t>concrete data structure</a:t>
            </a:r>
            <a:r>
              <a:rPr lang="en-US" sz="2800" b="1" dirty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that exists as built-in in most programming languages.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It is a collection structure whose elements are of </a:t>
            </a:r>
            <a:r>
              <a:rPr lang="en-US" sz="2800" b="1" dirty="0">
                <a:solidFill>
                  <a:schemeClr val="accent1"/>
                </a:solidFill>
                <a:latin typeface="Helvetica" pitchFamily="34" charset="0"/>
              </a:rPr>
              <a:t>same type</a:t>
            </a:r>
            <a:r>
              <a:rPr lang="en-US" sz="2800" dirty="0">
                <a:latin typeface="Helvetica" pitchFamily="34" charset="0"/>
              </a:rPr>
              <a:t>(equal size) and stored in </a:t>
            </a:r>
            <a:r>
              <a:rPr lang="en-US" sz="2800" b="1" dirty="0">
                <a:solidFill>
                  <a:schemeClr val="accent1"/>
                </a:solidFill>
                <a:latin typeface="Helvetica" pitchFamily="34" charset="0"/>
              </a:rPr>
              <a:t>contiguous computer memory </a:t>
            </a:r>
            <a:r>
              <a:rPr lang="en-US" sz="2800" dirty="0">
                <a:latin typeface="Helvetica" pitchFamily="34" charset="0"/>
              </a:rPr>
              <a:t>so that it allows random access of its elements, i.e. elements can be accessed using indexing by address calculation.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Array can be a static or dynamic.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Structural Property of Array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Array is an elementary </a:t>
            </a:r>
            <a:r>
              <a:rPr lang="en-US" sz="2800" b="1" dirty="0">
                <a:solidFill>
                  <a:srgbClr val="0070C0"/>
                </a:solidFill>
                <a:latin typeface="Helvetica" pitchFamily="34" charset="0"/>
              </a:rPr>
              <a:t>concrete data structure</a:t>
            </a:r>
            <a:r>
              <a:rPr lang="en-US" sz="2800" b="1" dirty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that exists as built-in in most programming languages.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It is a collection structure whose elements are of </a:t>
            </a:r>
            <a:r>
              <a:rPr lang="en-US" sz="2800" b="1" dirty="0">
                <a:solidFill>
                  <a:schemeClr val="accent1"/>
                </a:solidFill>
                <a:latin typeface="Helvetica" pitchFamily="34" charset="0"/>
              </a:rPr>
              <a:t>same type</a:t>
            </a:r>
            <a:r>
              <a:rPr lang="en-US" sz="2800" dirty="0">
                <a:latin typeface="Helvetica" pitchFamily="34" charset="0"/>
              </a:rPr>
              <a:t>(equal size) and stored in </a:t>
            </a:r>
            <a:r>
              <a:rPr lang="en-US" sz="2800" b="1" dirty="0">
                <a:solidFill>
                  <a:schemeClr val="accent1"/>
                </a:solidFill>
                <a:latin typeface="Helvetica" pitchFamily="34" charset="0"/>
              </a:rPr>
              <a:t>contiguous computer memory </a:t>
            </a:r>
            <a:r>
              <a:rPr lang="en-US" sz="2800" dirty="0">
                <a:latin typeface="Helvetica" pitchFamily="34" charset="0"/>
              </a:rPr>
              <a:t>so that it allows random access of its elements, i.e. elements can be accessed using indexing by address calculation.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Array can be a static or dynamic.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943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Efficiency Consideration List Operations on array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Insertion:	O(n)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Deletion:	O(n)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Searching: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	Sorted List	O(</a:t>
            </a:r>
            <a:r>
              <a:rPr lang="en-US" sz="2800" dirty="0" err="1">
                <a:latin typeface="Helvetica" pitchFamily="34" charset="0"/>
              </a:rPr>
              <a:t>logn</a:t>
            </a:r>
            <a:r>
              <a:rPr lang="en-US" sz="2800" dirty="0">
                <a:latin typeface="Helvetica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	Unsorted List	O(n)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Array: Cost and Benefit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00200"/>
            <a:ext cx="7772400" cy="48006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000" b="1" u="sng" dirty="0"/>
              <a:t>Cost</a:t>
            </a:r>
          </a:p>
          <a:p>
            <a:r>
              <a:rPr lang="en-US" sz="2000" dirty="0"/>
              <a:t>Difficult to resize</a:t>
            </a:r>
          </a:p>
          <a:p>
            <a:pPr lvl="1"/>
            <a:r>
              <a:rPr lang="en-US" sz="2000" dirty="0"/>
              <a:t>An array has a limited number of elements</a:t>
            </a:r>
          </a:p>
          <a:p>
            <a:pPr lvl="1"/>
            <a:r>
              <a:rPr lang="en-US" sz="2000" dirty="0"/>
              <a:t>routines inserting a new value have to check that there is room</a:t>
            </a:r>
          </a:p>
          <a:p>
            <a:pPr lvl="1"/>
            <a:r>
              <a:rPr lang="en-US" sz="2000" dirty="0"/>
              <a:t>Can partially solve this problem by reallocating the array as needed (how much memory to add?)</a:t>
            </a:r>
          </a:p>
          <a:p>
            <a:pPr lvl="2"/>
            <a:r>
              <a:rPr lang="en-US" sz="2000" dirty="0"/>
              <a:t>adding one element at a time could be costly</a:t>
            </a:r>
          </a:p>
          <a:p>
            <a:pPr lvl="2"/>
            <a:r>
              <a:rPr lang="en-US" sz="2000" dirty="0"/>
              <a:t>one approach - double the current size of the array</a:t>
            </a:r>
          </a:p>
          <a:p>
            <a:pPr marL="342900" lvl="2" indent="-342900"/>
            <a:r>
              <a:rPr lang="en-US" sz="2000" dirty="0"/>
              <a:t>Slow insertion and deletion performance due to shifting of elements</a:t>
            </a:r>
          </a:p>
          <a:p>
            <a:pPr>
              <a:buNone/>
            </a:pPr>
            <a:r>
              <a:rPr lang="en-US" sz="2000" b="1" u="sng" dirty="0"/>
              <a:t>Benefit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Fast element access(indexing)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Searching can be optimized better than linear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Less memory consumption compared to other data structure</a:t>
            </a:r>
          </a:p>
          <a:p>
            <a:pPr>
              <a:buNone/>
            </a:pPr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</TotalTime>
  <Words>266</Words>
  <Application>Microsoft Office PowerPoint</Application>
  <PresentationFormat>On-screen Show (4:3)</PresentationFormat>
  <Paragraphs>38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</vt:lpstr>
      <vt:lpstr>Structural Property of Array</vt:lpstr>
      <vt:lpstr>Efficiency Consideration List Operations on array</vt:lpstr>
      <vt:lpstr>Array: Cost and Benefit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501</cp:revision>
  <dcterms:created xsi:type="dcterms:W3CDTF">2014-01-21T23:03:24Z</dcterms:created>
  <dcterms:modified xsi:type="dcterms:W3CDTF">2022-03-08T13:44:09Z</dcterms:modified>
</cp:coreProperties>
</file>