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80" r:id="rId2"/>
    <p:sldId id="388" r:id="rId3"/>
    <p:sldId id="389" r:id="rId4"/>
    <p:sldId id="394" r:id="rId5"/>
    <p:sldId id="390" r:id="rId6"/>
    <p:sldId id="395" r:id="rId7"/>
    <p:sldId id="396" r:id="rId8"/>
    <p:sldId id="39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4081-B124-4720-8BE8-10204EDA8DFF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FC4F-83B7-477D-B5E6-BE3BE77D3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08E0-E2FD-41F3-A19A-F4869E5F2FCC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73B9-3197-4B50-A44B-9C0B5F5EA682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CCD5-1AA2-49D8-9500-032F75F44494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F847-8285-4B26-A528-BFB0A50C95BE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BE5-8DE4-4C9B-AB8C-9C63104529C1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B02D-69E9-4FB2-8C22-496B79836626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808A-CE46-4540-B51B-DC543FAC78DD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AEC-C9CB-4A5A-B7CB-B9D040786745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4D96-2B94-447A-97AB-BB115C2A2538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E4BF-6867-4138-84FA-C9E52E394519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143B-2E05-4D5C-8242-EC80182C493F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BE5B-F4AD-4AC8-89C7-FBF5140B2E3B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Exercise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524000"/>
            <a:ext cx="7772400" cy="4876800"/>
          </a:xfrm>
        </p:spPr>
        <p:txBody>
          <a:bodyPr wrap="square">
            <a:noAutofit/>
          </a:bodyPr>
          <a:lstStyle/>
          <a:p>
            <a:pPr marL="457200" lvl="0" indent="-457200">
              <a:buNone/>
            </a:pPr>
            <a:r>
              <a:rPr lang="en-US" sz="2800" dirty="0" smtClean="0"/>
              <a:t>Given the numbers</a:t>
            </a:r>
          </a:p>
          <a:p>
            <a:pPr marL="457200" lvl="0" indent="-457200">
              <a:buNone/>
            </a:pPr>
            <a:r>
              <a:rPr lang="en-US" sz="2800" dirty="0" smtClean="0"/>
              <a:t>12, 5, 10, 2, 17, 15, 8, 6, 40, 3, 19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smtClean="0"/>
              <a:t>Build a Binary </a:t>
            </a:r>
            <a:r>
              <a:rPr lang="en-US" sz="2800" dirty="0" err="1" smtClean="0"/>
              <a:t>MaxHeap</a:t>
            </a:r>
            <a:r>
              <a:rPr lang="en-US" sz="2800" dirty="0" smtClean="0"/>
              <a:t>. For each insertion, show the physical (assuming array implementation) and the logical view of the heap.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smtClean="0"/>
              <a:t>Assuming the numbers are stored in an array in that order, </a:t>
            </a:r>
            <a:r>
              <a:rPr lang="en-US" sz="2800" dirty="0" err="1" smtClean="0"/>
              <a:t>heapify</a:t>
            </a:r>
            <a:r>
              <a:rPr lang="en-US" sz="2800" dirty="0" smtClean="0"/>
              <a:t> the array</a:t>
            </a:r>
          </a:p>
          <a:p>
            <a:pPr>
              <a:buNone/>
            </a:pPr>
            <a:endParaRPr lang="en-US" sz="2400" dirty="0" smtClean="0"/>
          </a:p>
          <a:p>
            <a:pPr marL="914400" lvl="1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i="1" dirty="0" smtClean="0">
                <a:solidFill>
                  <a:schemeClr val="accent2"/>
                </a:solidFill>
              </a:rPr>
              <a:t>Exercise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524000"/>
            <a:ext cx="7772400" cy="4876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 complete binary from the array</a:t>
            </a:r>
            <a:endParaRPr lang="en-US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cxnSp>
        <p:nvCxnSpPr>
          <p:cNvPr id="81" name="AutoShape 8"/>
          <p:cNvCxnSpPr>
            <a:cxnSpLocks noChangeShapeType="1"/>
            <a:stCxn id="94" idx="2"/>
            <a:endCxn id="95" idx="7"/>
          </p:cNvCxnSpPr>
          <p:nvPr/>
        </p:nvCxnSpPr>
        <p:spPr bwMode="auto">
          <a:xfrm flipH="1">
            <a:off x="3211576" y="3227387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" name="AutoShape 9"/>
          <p:cNvCxnSpPr>
            <a:cxnSpLocks noChangeShapeType="1"/>
            <a:stCxn id="94" idx="6"/>
            <a:endCxn id="101" idx="7"/>
          </p:cNvCxnSpPr>
          <p:nvPr/>
        </p:nvCxnSpPr>
        <p:spPr bwMode="auto">
          <a:xfrm>
            <a:off x="4529201" y="3227387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10"/>
          <p:cNvCxnSpPr>
            <a:cxnSpLocks noChangeShapeType="1"/>
            <a:stCxn id="95" idx="3"/>
            <a:endCxn id="96" idx="0"/>
          </p:cNvCxnSpPr>
          <p:nvPr/>
        </p:nvCxnSpPr>
        <p:spPr bwMode="auto">
          <a:xfrm flipH="1">
            <a:off x="2459101" y="3976687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" name="AutoShape 11"/>
          <p:cNvCxnSpPr>
            <a:cxnSpLocks noChangeShapeType="1"/>
            <a:stCxn id="95" idx="5"/>
            <a:endCxn id="97" idx="0"/>
          </p:cNvCxnSpPr>
          <p:nvPr/>
        </p:nvCxnSpPr>
        <p:spPr bwMode="auto">
          <a:xfrm>
            <a:off x="3211576" y="3976687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2"/>
          <p:cNvCxnSpPr>
            <a:cxnSpLocks noChangeShapeType="1"/>
            <a:stCxn id="96" idx="5"/>
            <a:endCxn id="100" idx="0"/>
          </p:cNvCxnSpPr>
          <p:nvPr/>
        </p:nvCxnSpPr>
        <p:spPr bwMode="auto">
          <a:xfrm>
            <a:off x="2609914" y="5081587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13"/>
          <p:cNvCxnSpPr>
            <a:cxnSpLocks noChangeShapeType="1"/>
            <a:stCxn id="97" idx="3"/>
            <a:endCxn id="98" idx="0"/>
          </p:cNvCxnSpPr>
          <p:nvPr/>
        </p:nvCxnSpPr>
        <p:spPr bwMode="auto">
          <a:xfrm flipH="1">
            <a:off x="3289364" y="5129212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4"/>
          <p:cNvCxnSpPr>
            <a:cxnSpLocks noChangeShapeType="1"/>
            <a:stCxn id="97" idx="5"/>
            <a:endCxn id="99" idx="0"/>
          </p:cNvCxnSpPr>
          <p:nvPr/>
        </p:nvCxnSpPr>
        <p:spPr bwMode="auto">
          <a:xfrm>
            <a:off x="3818001" y="5129212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5"/>
          <p:cNvCxnSpPr>
            <a:cxnSpLocks noChangeShapeType="1"/>
            <a:stCxn id="96" idx="3"/>
            <a:endCxn id="107" idx="0"/>
          </p:cNvCxnSpPr>
          <p:nvPr/>
        </p:nvCxnSpPr>
        <p:spPr bwMode="auto">
          <a:xfrm flipH="1">
            <a:off x="2097151" y="5081587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16"/>
          <p:cNvCxnSpPr>
            <a:cxnSpLocks noChangeShapeType="1"/>
            <a:stCxn id="101" idx="3"/>
            <a:endCxn id="102" idx="0"/>
          </p:cNvCxnSpPr>
          <p:nvPr/>
        </p:nvCxnSpPr>
        <p:spPr bwMode="auto">
          <a:xfrm>
            <a:off x="5727764" y="4049712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17"/>
          <p:cNvCxnSpPr>
            <a:cxnSpLocks noChangeShapeType="1"/>
            <a:stCxn id="101" idx="5"/>
            <a:endCxn id="103" idx="0"/>
          </p:cNvCxnSpPr>
          <p:nvPr/>
        </p:nvCxnSpPr>
        <p:spPr bwMode="auto">
          <a:xfrm flipH="1">
            <a:off x="4916551" y="4049712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21"/>
          <p:cNvSpPr>
            <a:spLocks noChangeAspect="1" noChangeArrowheads="1"/>
          </p:cNvSpPr>
          <p:nvPr/>
        </p:nvSpPr>
        <p:spPr bwMode="auto">
          <a:xfrm>
            <a:off x="4091051" y="3044825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5" name="Oval 22"/>
          <p:cNvSpPr>
            <a:spLocks noChangeAspect="1" noChangeArrowheads="1"/>
          </p:cNvSpPr>
          <p:nvPr/>
        </p:nvSpPr>
        <p:spPr bwMode="auto">
          <a:xfrm>
            <a:off x="2844864" y="3659187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6" name="Oval 23"/>
          <p:cNvSpPr>
            <a:spLocks noChangeAspect="1" noChangeArrowheads="1"/>
          </p:cNvSpPr>
          <p:nvPr/>
        </p:nvSpPr>
        <p:spPr bwMode="auto">
          <a:xfrm>
            <a:off x="2243201" y="4764087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7" name="Oval 24"/>
          <p:cNvSpPr>
            <a:spLocks noChangeAspect="1" noChangeArrowheads="1"/>
          </p:cNvSpPr>
          <p:nvPr/>
        </p:nvSpPr>
        <p:spPr bwMode="auto">
          <a:xfrm>
            <a:off x="3451289" y="481171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8" name="Oval 25"/>
          <p:cNvSpPr>
            <a:spLocks noChangeAspect="1" noChangeArrowheads="1"/>
          </p:cNvSpPr>
          <p:nvPr/>
        </p:nvSpPr>
        <p:spPr bwMode="auto">
          <a:xfrm>
            <a:off x="3073464" y="580866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9" name="Oval 26"/>
          <p:cNvSpPr>
            <a:spLocks noChangeAspect="1" noChangeArrowheads="1"/>
          </p:cNvSpPr>
          <p:nvPr/>
        </p:nvSpPr>
        <p:spPr bwMode="auto">
          <a:xfrm>
            <a:off x="3732276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0" name="Oval 27"/>
          <p:cNvSpPr>
            <a:spLocks noChangeAspect="1" noChangeArrowheads="1"/>
          </p:cNvSpPr>
          <p:nvPr/>
        </p:nvSpPr>
        <p:spPr bwMode="auto">
          <a:xfrm>
            <a:off x="2490851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1" name="Oval 28"/>
          <p:cNvSpPr>
            <a:spLocks noChangeAspect="1" noChangeArrowheads="1"/>
          </p:cNvSpPr>
          <p:nvPr/>
        </p:nvSpPr>
        <p:spPr bwMode="auto">
          <a:xfrm flipH="1">
            <a:off x="5359464" y="373221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2" name="Oval 29"/>
          <p:cNvSpPr>
            <a:spLocks noChangeAspect="1" noChangeArrowheads="1"/>
          </p:cNvSpPr>
          <p:nvPr/>
        </p:nvSpPr>
        <p:spPr bwMode="auto">
          <a:xfrm flipH="1">
            <a:off x="5969064" y="481171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3" name="Oval 30"/>
          <p:cNvSpPr>
            <a:spLocks noChangeAspect="1" noChangeArrowheads="1"/>
          </p:cNvSpPr>
          <p:nvPr/>
        </p:nvSpPr>
        <p:spPr bwMode="auto">
          <a:xfrm flipH="1">
            <a:off x="4700651" y="4811712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7" name="Oval 34"/>
          <p:cNvSpPr>
            <a:spLocks noChangeAspect="1" noChangeArrowheads="1"/>
          </p:cNvSpPr>
          <p:nvPr/>
        </p:nvSpPr>
        <p:spPr bwMode="auto">
          <a:xfrm>
            <a:off x="1881251" y="5805487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4167251" y="33639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09" name="Text Box 36"/>
          <p:cNvSpPr txBox="1">
            <a:spLocks noChangeArrowheads="1"/>
          </p:cNvSpPr>
          <p:nvPr/>
        </p:nvSpPr>
        <p:spPr bwMode="auto">
          <a:xfrm>
            <a:off x="2884551" y="4011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5424551" y="40624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1" name="Text Box 38"/>
          <p:cNvSpPr txBox="1">
            <a:spLocks noChangeArrowheads="1"/>
          </p:cNvSpPr>
          <p:nvPr/>
        </p:nvSpPr>
        <p:spPr bwMode="auto">
          <a:xfrm>
            <a:off x="2290826" y="51038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3487801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3" name="Text Box 40"/>
          <p:cNvSpPr txBox="1">
            <a:spLocks noChangeArrowheads="1"/>
          </p:cNvSpPr>
          <p:nvPr/>
        </p:nvSpPr>
        <p:spPr bwMode="auto">
          <a:xfrm>
            <a:off x="4760976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4" name="Text Box 41"/>
          <p:cNvSpPr txBox="1">
            <a:spLocks noChangeArrowheads="1"/>
          </p:cNvSpPr>
          <p:nvPr/>
        </p:nvSpPr>
        <p:spPr bwMode="auto">
          <a:xfrm>
            <a:off x="6046851" y="5154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1939989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6" name="Text Box 43"/>
          <p:cNvSpPr txBox="1">
            <a:spLocks noChangeArrowheads="1"/>
          </p:cNvSpPr>
          <p:nvPr/>
        </p:nvSpPr>
        <p:spPr bwMode="auto">
          <a:xfrm>
            <a:off x="2557526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3059176" y="6097587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3729101" y="6110287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147473" name="Table 147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59159"/>
              </p:ext>
            </p:extLst>
          </p:nvPr>
        </p:nvGraphicFramePr>
        <p:xfrm>
          <a:off x="744600" y="2673985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i="1" dirty="0" smtClean="0">
                <a:solidFill>
                  <a:schemeClr val="accent2"/>
                </a:solidFill>
              </a:rPr>
              <a:t>Exercise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524000"/>
            <a:ext cx="7772400" cy="4876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</a:t>
            </a: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iftdown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non leaf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cxnSp>
        <p:nvCxnSpPr>
          <p:cNvPr id="81" name="AutoShape 8"/>
          <p:cNvCxnSpPr>
            <a:cxnSpLocks noChangeShapeType="1"/>
            <a:stCxn id="94" idx="2"/>
            <a:endCxn id="95" idx="7"/>
          </p:cNvCxnSpPr>
          <p:nvPr/>
        </p:nvCxnSpPr>
        <p:spPr bwMode="auto">
          <a:xfrm flipH="1">
            <a:off x="3211576" y="3227387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" name="AutoShape 9"/>
          <p:cNvCxnSpPr>
            <a:cxnSpLocks noChangeShapeType="1"/>
            <a:stCxn id="94" idx="6"/>
            <a:endCxn id="101" idx="7"/>
          </p:cNvCxnSpPr>
          <p:nvPr/>
        </p:nvCxnSpPr>
        <p:spPr bwMode="auto">
          <a:xfrm>
            <a:off x="4529201" y="3227387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10"/>
          <p:cNvCxnSpPr>
            <a:cxnSpLocks noChangeShapeType="1"/>
            <a:stCxn id="95" idx="3"/>
            <a:endCxn id="96" idx="0"/>
          </p:cNvCxnSpPr>
          <p:nvPr/>
        </p:nvCxnSpPr>
        <p:spPr bwMode="auto">
          <a:xfrm flipH="1">
            <a:off x="2459101" y="3976687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" name="AutoShape 11"/>
          <p:cNvCxnSpPr>
            <a:cxnSpLocks noChangeShapeType="1"/>
            <a:stCxn id="95" idx="5"/>
            <a:endCxn id="97" idx="0"/>
          </p:cNvCxnSpPr>
          <p:nvPr/>
        </p:nvCxnSpPr>
        <p:spPr bwMode="auto">
          <a:xfrm>
            <a:off x="3211576" y="3976687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2"/>
          <p:cNvCxnSpPr>
            <a:cxnSpLocks noChangeShapeType="1"/>
            <a:stCxn id="96" idx="5"/>
            <a:endCxn id="100" idx="0"/>
          </p:cNvCxnSpPr>
          <p:nvPr/>
        </p:nvCxnSpPr>
        <p:spPr bwMode="auto">
          <a:xfrm>
            <a:off x="2609914" y="5081587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13"/>
          <p:cNvCxnSpPr>
            <a:cxnSpLocks noChangeShapeType="1"/>
            <a:stCxn id="97" idx="3"/>
            <a:endCxn id="98" idx="0"/>
          </p:cNvCxnSpPr>
          <p:nvPr/>
        </p:nvCxnSpPr>
        <p:spPr bwMode="auto">
          <a:xfrm flipH="1">
            <a:off x="3289364" y="5129212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4"/>
          <p:cNvCxnSpPr>
            <a:cxnSpLocks noChangeShapeType="1"/>
            <a:stCxn id="97" idx="5"/>
            <a:endCxn id="99" idx="0"/>
          </p:cNvCxnSpPr>
          <p:nvPr/>
        </p:nvCxnSpPr>
        <p:spPr bwMode="auto">
          <a:xfrm>
            <a:off x="3818001" y="5129212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5"/>
          <p:cNvCxnSpPr>
            <a:cxnSpLocks noChangeShapeType="1"/>
            <a:stCxn id="96" idx="3"/>
            <a:endCxn id="107" idx="0"/>
          </p:cNvCxnSpPr>
          <p:nvPr/>
        </p:nvCxnSpPr>
        <p:spPr bwMode="auto">
          <a:xfrm flipH="1">
            <a:off x="2097151" y="5081587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16"/>
          <p:cNvCxnSpPr>
            <a:cxnSpLocks noChangeShapeType="1"/>
            <a:stCxn id="101" idx="3"/>
            <a:endCxn id="102" idx="0"/>
          </p:cNvCxnSpPr>
          <p:nvPr/>
        </p:nvCxnSpPr>
        <p:spPr bwMode="auto">
          <a:xfrm>
            <a:off x="5727764" y="4049712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17"/>
          <p:cNvCxnSpPr>
            <a:cxnSpLocks noChangeShapeType="1"/>
            <a:stCxn id="101" idx="5"/>
            <a:endCxn id="103" idx="0"/>
          </p:cNvCxnSpPr>
          <p:nvPr/>
        </p:nvCxnSpPr>
        <p:spPr bwMode="auto">
          <a:xfrm flipH="1">
            <a:off x="4916551" y="4049712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21"/>
          <p:cNvSpPr>
            <a:spLocks noChangeAspect="1" noChangeArrowheads="1"/>
          </p:cNvSpPr>
          <p:nvPr/>
        </p:nvSpPr>
        <p:spPr bwMode="auto">
          <a:xfrm>
            <a:off x="4091051" y="3044825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5" name="Oval 22"/>
          <p:cNvSpPr>
            <a:spLocks noChangeAspect="1" noChangeArrowheads="1"/>
          </p:cNvSpPr>
          <p:nvPr/>
        </p:nvSpPr>
        <p:spPr bwMode="auto">
          <a:xfrm>
            <a:off x="2844864" y="3659187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6" name="Oval 23"/>
          <p:cNvSpPr>
            <a:spLocks noChangeAspect="1" noChangeArrowheads="1"/>
          </p:cNvSpPr>
          <p:nvPr/>
        </p:nvSpPr>
        <p:spPr bwMode="auto">
          <a:xfrm>
            <a:off x="2243201" y="4764087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7" name="Oval 24"/>
          <p:cNvSpPr>
            <a:spLocks noChangeAspect="1" noChangeArrowheads="1"/>
          </p:cNvSpPr>
          <p:nvPr/>
        </p:nvSpPr>
        <p:spPr bwMode="auto">
          <a:xfrm>
            <a:off x="3451289" y="48117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8" name="Oval 25"/>
          <p:cNvSpPr>
            <a:spLocks noChangeAspect="1" noChangeArrowheads="1"/>
          </p:cNvSpPr>
          <p:nvPr/>
        </p:nvSpPr>
        <p:spPr bwMode="auto">
          <a:xfrm>
            <a:off x="3073464" y="580866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9" name="Oval 26"/>
          <p:cNvSpPr>
            <a:spLocks noChangeAspect="1" noChangeArrowheads="1"/>
          </p:cNvSpPr>
          <p:nvPr/>
        </p:nvSpPr>
        <p:spPr bwMode="auto">
          <a:xfrm>
            <a:off x="3732276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0" name="Oval 27"/>
          <p:cNvSpPr>
            <a:spLocks noChangeAspect="1" noChangeArrowheads="1"/>
          </p:cNvSpPr>
          <p:nvPr/>
        </p:nvSpPr>
        <p:spPr bwMode="auto">
          <a:xfrm>
            <a:off x="2490851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1" name="Oval 28"/>
          <p:cNvSpPr>
            <a:spLocks noChangeAspect="1" noChangeArrowheads="1"/>
          </p:cNvSpPr>
          <p:nvPr/>
        </p:nvSpPr>
        <p:spPr bwMode="auto">
          <a:xfrm flipH="1">
            <a:off x="5359464" y="37322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2" name="Oval 29"/>
          <p:cNvSpPr>
            <a:spLocks noChangeAspect="1" noChangeArrowheads="1"/>
          </p:cNvSpPr>
          <p:nvPr/>
        </p:nvSpPr>
        <p:spPr bwMode="auto">
          <a:xfrm flipH="1">
            <a:off x="5969064" y="48117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3" name="Oval 30"/>
          <p:cNvSpPr>
            <a:spLocks noChangeAspect="1" noChangeArrowheads="1"/>
          </p:cNvSpPr>
          <p:nvPr/>
        </p:nvSpPr>
        <p:spPr bwMode="auto">
          <a:xfrm flipH="1">
            <a:off x="4700651" y="4811712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7" name="Oval 34"/>
          <p:cNvSpPr>
            <a:spLocks noChangeAspect="1" noChangeArrowheads="1"/>
          </p:cNvSpPr>
          <p:nvPr/>
        </p:nvSpPr>
        <p:spPr bwMode="auto">
          <a:xfrm>
            <a:off x="1881251" y="5805487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4167251" y="33639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09" name="Text Box 36"/>
          <p:cNvSpPr txBox="1">
            <a:spLocks noChangeArrowheads="1"/>
          </p:cNvSpPr>
          <p:nvPr/>
        </p:nvSpPr>
        <p:spPr bwMode="auto">
          <a:xfrm>
            <a:off x="2884551" y="4011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5424551" y="40624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1" name="Text Box 38"/>
          <p:cNvSpPr txBox="1">
            <a:spLocks noChangeArrowheads="1"/>
          </p:cNvSpPr>
          <p:nvPr/>
        </p:nvSpPr>
        <p:spPr bwMode="auto">
          <a:xfrm>
            <a:off x="2290826" y="51038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3487801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3" name="Text Box 40"/>
          <p:cNvSpPr txBox="1">
            <a:spLocks noChangeArrowheads="1"/>
          </p:cNvSpPr>
          <p:nvPr/>
        </p:nvSpPr>
        <p:spPr bwMode="auto">
          <a:xfrm>
            <a:off x="4760976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4" name="Text Box 41"/>
          <p:cNvSpPr txBox="1">
            <a:spLocks noChangeArrowheads="1"/>
          </p:cNvSpPr>
          <p:nvPr/>
        </p:nvSpPr>
        <p:spPr bwMode="auto">
          <a:xfrm>
            <a:off x="6046851" y="5154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1939989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6" name="Text Box 43"/>
          <p:cNvSpPr txBox="1">
            <a:spLocks noChangeArrowheads="1"/>
          </p:cNvSpPr>
          <p:nvPr/>
        </p:nvSpPr>
        <p:spPr bwMode="auto">
          <a:xfrm>
            <a:off x="2557526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3059176" y="6097587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3729101" y="6110287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147473" name="Table 147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41572"/>
              </p:ext>
            </p:extLst>
          </p:nvPr>
        </p:nvGraphicFramePr>
        <p:xfrm>
          <a:off x="744600" y="2590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1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i="1" dirty="0" smtClean="0">
                <a:solidFill>
                  <a:schemeClr val="accent2"/>
                </a:solidFill>
              </a:rPr>
              <a:t>Exercise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524000"/>
            <a:ext cx="7772400" cy="4876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Siftdown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17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cxnSp>
        <p:nvCxnSpPr>
          <p:cNvPr id="81" name="AutoShape 8"/>
          <p:cNvCxnSpPr>
            <a:cxnSpLocks noChangeShapeType="1"/>
            <a:stCxn id="94" idx="2"/>
            <a:endCxn id="95" idx="7"/>
          </p:cNvCxnSpPr>
          <p:nvPr/>
        </p:nvCxnSpPr>
        <p:spPr bwMode="auto">
          <a:xfrm flipH="1">
            <a:off x="1339342" y="3181349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" name="AutoShape 9"/>
          <p:cNvCxnSpPr>
            <a:cxnSpLocks noChangeShapeType="1"/>
            <a:stCxn id="94" idx="6"/>
            <a:endCxn id="101" idx="7"/>
          </p:cNvCxnSpPr>
          <p:nvPr/>
        </p:nvCxnSpPr>
        <p:spPr bwMode="auto">
          <a:xfrm>
            <a:off x="2656967" y="3181349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10"/>
          <p:cNvCxnSpPr>
            <a:cxnSpLocks noChangeShapeType="1"/>
            <a:stCxn id="95" idx="3"/>
            <a:endCxn id="96" idx="0"/>
          </p:cNvCxnSpPr>
          <p:nvPr/>
        </p:nvCxnSpPr>
        <p:spPr bwMode="auto">
          <a:xfrm flipH="1">
            <a:off x="586867" y="3930649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" name="AutoShape 11"/>
          <p:cNvCxnSpPr>
            <a:cxnSpLocks noChangeShapeType="1"/>
            <a:stCxn id="95" idx="5"/>
            <a:endCxn id="97" idx="0"/>
          </p:cNvCxnSpPr>
          <p:nvPr/>
        </p:nvCxnSpPr>
        <p:spPr bwMode="auto">
          <a:xfrm>
            <a:off x="1339342" y="3930649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2"/>
          <p:cNvCxnSpPr>
            <a:cxnSpLocks noChangeShapeType="1"/>
            <a:stCxn id="96" idx="5"/>
            <a:endCxn id="100" idx="0"/>
          </p:cNvCxnSpPr>
          <p:nvPr/>
        </p:nvCxnSpPr>
        <p:spPr bwMode="auto">
          <a:xfrm>
            <a:off x="737680" y="5035549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13"/>
          <p:cNvCxnSpPr>
            <a:cxnSpLocks noChangeShapeType="1"/>
            <a:stCxn id="97" idx="3"/>
            <a:endCxn id="98" idx="0"/>
          </p:cNvCxnSpPr>
          <p:nvPr/>
        </p:nvCxnSpPr>
        <p:spPr bwMode="auto">
          <a:xfrm flipH="1">
            <a:off x="1417130" y="5083174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4"/>
          <p:cNvCxnSpPr>
            <a:cxnSpLocks noChangeShapeType="1"/>
            <a:stCxn id="97" idx="5"/>
            <a:endCxn id="99" idx="0"/>
          </p:cNvCxnSpPr>
          <p:nvPr/>
        </p:nvCxnSpPr>
        <p:spPr bwMode="auto">
          <a:xfrm>
            <a:off x="1945767" y="5083174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5"/>
          <p:cNvCxnSpPr>
            <a:cxnSpLocks noChangeShapeType="1"/>
            <a:stCxn id="96" idx="3"/>
            <a:endCxn id="107" idx="0"/>
          </p:cNvCxnSpPr>
          <p:nvPr/>
        </p:nvCxnSpPr>
        <p:spPr bwMode="auto">
          <a:xfrm flipH="1">
            <a:off x="224917" y="5035549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16"/>
          <p:cNvCxnSpPr>
            <a:cxnSpLocks noChangeShapeType="1"/>
            <a:stCxn id="101" idx="3"/>
            <a:endCxn id="102" idx="0"/>
          </p:cNvCxnSpPr>
          <p:nvPr/>
        </p:nvCxnSpPr>
        <p:spPr bwMode="auto">
          <a:xfrm>
            <a:off x="3855530" y="4003674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17"/>
          <p:cNvCxnSpPr>
            <a:cxnSpLocks noChangeShapeType="1"/>
            <a:stCxn id="101" idx="5"/>
            <a:endCxn id="103" idx="0"/>
          </p:cNvCxnSpPr>
          <p:nvPr/>
        </p:nvCxnSpPr>
        <p:spPr bwMode="auto">
          <a:xfrm flipH="1">
            <a:off x="3044317" y="4003674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21"/>
          <p:cNvSpPr>
            <a:spLocks noChangeAspect="1" noChangeArrowheads="1"/>
          </p:cNvSpPr>
          <p:nvPr/>
        </p:nvSpPr>
        <p:spPr bwMode="auto">
          <a:xfrm>
            <a:off x="2218817" y="2998787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5" name="Oval 22"/>
          <p:cNvSpPr>
            <a:spLocks noChangeAspect="1" noChangeArrowheads="1"/>
          </p:cNvSpPr>
          <p:nvPr/>
        </p:nvSpPr>
        <p:spPr bwMode="auto">
          <a:xfrm>
            <a:off x="972630" y="3613149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6" name="Oval 23"/>
          <p:cNvSpPr>
            <a:spLocks noChangeAspect="1" noChangeArrowheads="1"/>
          </p:cNvSpPr>
          <p:nvPr/>
        </p:nvSpPr>
        <p:spPr bwMode="auto">
          <a:xfrm>
            <a:off x="370967" y="4718049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7" name="Oval 24"/>
          <p:cNvSpPr>
            <a:spLocks noChangeAspect="1" noChangeArrowheads="1"/>
          </p:cNvSpPr>
          <p:nvPr/>
        </p:nvSpPr>
        <p:spPr bwMode="auto">
          <a:xfrm>
            <a:off x="1579055" y="4765674"/>
            <a:ext cx="430212" cy="363538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98" name="Oval 25"/>
          <p:cNvSpPr>
            <a:spLocks noChangeAspect="1" noChangeArrowheads="1"/>
          </p:cNvSpPr>
          <p:nvPr/>
        </p:nvSpPr>
        <p:spPr bwMode="auto">
          <a:xfrm>
            <a:off x="1201230" y="5762624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9" name="Oval 26"/>
          <p:cNvSpPr>
            <a:spLocks noChangeAspect="1" noChangeArrowheads="1"/>
          </p:cNvSpPr>
          <p:nvPr/>
        </p:nvSpPr>
        <p:spPr bwMode="auto">
          <a:xfrm>
            <a:off x="1860042" y="5751512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00" name="Oval 27"/>
          <p:cNvSpPr>
            <a:spLocks noChangeAspect="1" noChangeArrowheads="1"/>
          </p:cNvSpPr>
          <p:nvPr/>
        </p:nvSpPr>
        <p:spPr bwMode="auto">
          <a:xfrm>
            <a:off x="618617" y="5751512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1" name="Oval 28"/>
          <p:cNvSpPr>
            <a:spLocks noChangeAspect="1" noChangeArrowheads="1"/>
          </p:cNvSpPr>
          <p:nvPr/>
        </p:nvSpPr>
        <p:spPr bwMode="auto">
          <a:xfrm flipH="1">
            <a:off x="3487230" y="3686174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2" name="Oval 29"/>
          <p:cNvSpPr>
            <a:spLocks noChangeAspect="1" noChangeArrowheads="1"/>
          </p:cNvSpPr>
          <p:nvPr/>
        </p:nvSpPr>
        <p:spPr bwMode="auto">
          <a:xfrm flipH="1">
            <a:off x="4096830" y="4765674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3" name="Oval 30"/>
          <p:cNvSpPr>
            <a:spLocks noChangeAspect="1" noChangeArrowheads="1"/>
          </p:cNvSpPr>
          <p:nvPr/>
        </p:nvSpPr>
        <p:spPr bwMode="auto">
          <a:xfrm flipH="1">
            <a:off x="2828417" y="4765674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7" name="Oval 34"/>
          <p:cNvSpPr>
            <a:spLocks noChangeAspect="1" noChangeArrowheads="1"/>
          </p:cNvSpPr>
          <p:nvPr/>
        </p:nvSpPr>
        <p:spPr bwMode="auto">
          <a:xfrm>
            <a:off x="9017" y="5759449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2295017" y="331787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09" name="Text Box 36"/>
          <p:cNvSpPr txBox="1">
            <a:spLocks noChangeArrowheads="1"/>
          </p:cNvSpPr>
          <p:nvPr/>
        </p:nvSpPr>
        <p:spPr bwMode="auto">
          <a:xfrm>
            <a:off x="1012317" y="396557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3552317" y="401637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1" name="Text Box 38"/>
          <p:cNvSpPr txBox="1">
            <a:spLocks noChangeArrowheads="1"/>
          </p:cNvSpPr>
          <p:nvPr/>
        </p:nvSpPr>
        <p:spPr bwMode="auto">
          <a:xfrm>
            <a:off x="418592" y="505777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1615567" y="508317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3" name="Text Box 40"/>
          <p:cNvSpPr txBox="1">
            <a:spLocks noChangeArrowheads="1"/>
          </p:cNvSpPr>
          <p:nvPr/>
        </p:nvSpPr>
        <p:spPr bwMode="auto">
          <a:xfrm>
            <a:off x="2888742" y="508317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4" name="Text Box 41"/>
          <p:cNvSpPr txBox="1">
            <a:spLocks noChangeArrowheads="1"/>
          </p:cNvSpPr>
          <p:nvPr/>
        </p:nvSpPr>
        <p:spPr bwMode="auto">
          <a:xfrm>
            <a:off x="4174617" y="510857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67755" y="6051549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6" name="Text Box 43"/>
          <p:cNvSpPr txBox="1">
            <a:spLocks noChangeArrowheads="1"/>
          </p:cNvSpPr>
          <p:nvPr/>
        </p:nvSpPr>
        <p:spPr bwMode="auto">
          <a:xfrm>
            <a:off x="685292" y="6051549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1186942" y="6051549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1856867" y="6064249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147473" name="Table 147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90531"/>
              </p:ext>
            </p:extLst>
          </p:nvPr>
        </p:nvGraphicFramePr>
        <p:xfrm>
          <a:off x="744600" y="243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AutoShape 8"/>
          <p:cNvCxnSpPr>
            <a:cxnSpLocks noChangeShapeType="1"/>
            <a:stCxn id="50" idx="2"/>
            <a:endCxn id="51" idx="7"/>
          </p:cNvCxnSpPr>
          <p:nvPr/>
        </p:nvCxnSpPr>
        <p:spPr bwMode="auto">
          <a:xfrm flipH="1">
            <a:off x="5670741" y="307895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" name="AutoShape 9"/>
          <p:cNvCxnSpPr>
            <a:cxnSpLocks noChangeShapeType="1"/>
            <a:stCxn id="50" idx="6"/>
            <a:endCxn id="57" idx="7"/>
          </p:cNvCxnSpPr>
          <p:nvPr/>
        </p:nvCxnSpPr>
        <p:spPr bwMode="auto">
          <a:xfrm>
            <a:off x="6988366" y="307895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10"/>
          <p:cNvCxnSpPr>
            <a:cxnSpLocks noChangeShapeType="1"/>
            <a:stCxn id="51" idx="3"/>
            <a:endCxn id="52" idx="0"/>
          </p:cNvCxnSpPr>
          <p:nvPr/>
        </p:nvCxnSpPr>
        <p:spPr bwMode="auto">
          <a:xfrm flipH="1">
            <a:off x="4918266" y="382825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11"/>
          <p:cNvCxnSpPr>
            <a:cxnSpLocks noChangeShapeType="1"/>
            <a:stCxn id="51" idx="5"/>
            <a:endCxn id="53" idx="0"/>
          </p:cNvCxnSpPr>
          <p:nvPr/>
        </p:nvCxnSpPr>
        <p:spPr bwMode="auto">
          <a:xfrm>
            <a:off x="5670741" y="382825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12"/>
          <p:cNvCxnSpPr>
            <a:cxnSpLocks noChangeShapeType="1"/>
            <a:stCxn id="52" idx="5"/>
            <a:endCxn id="56" idx="0"/>
          </p:cNvCxnSpPr>
          <p:nvPr/>
        </p:nvCxnSpPr>
        <p:spPr bwMode="auto">
          <a:xfrm>
            <a:off x="5069079" y="493315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13"/>
          <p:cNvCxnSpPr>
            <a:cxnSpLocks noChangeShapeType="1"/>
            <a:stCxn id="53" idx="3"/>
            <a:endCxn id="54" idx="0"/>
          </p:cNvCxnSpPr>
          <p:nvPr/>
        </p:nvCxnSpPr>
        <p:spPr bwMode="auto">
          <a:xfrm flipH="1">
            <a:off x="5748529" y="498078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4"/>
          <p:cNvCxnSpPr>
            <a:cxnSpLocks noChangeShapeType="1"/>
            <a:stCxn id="53" idx="5"/>
            <a:endCxn id="55" idx="0"/>
          </p:cNvCxnSpPr>
          <p:nvPr/>
        </p:nvCxnSpPr>
        <p:spPr bwMode="auto">
          <a:xfrm>
            <a:off x="6277166" y="498078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7" name="AutoShape 15"/>
          <p:cNvCxnSpPr>
            <a:cxnSpLocks noChangeShapeType="1"/>
            <a:stCxn id="52" idx="3"/>
            <a:endCxn id="60" idx="0"/>
          </p:cNvCxnSpPr>
          <p:nvPr/>
        </p:nvCxnSpPr>
        <p:spPr bwMode="auto">
          <a:xfrm flipH="1">
            <a:off x="4556316" y="493315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16"/>
          <p:cNvCxnSpPr>
            <a:cxnSpLocks noChangeShapeType="1"/>
            <a:stCxn id="57" idx="3"/>
            <a:endCxn id="58" idx="0"/>
          </p:cNvCxnSpPr>
          <p:nvPr/>
        </p:nvCxnSpPr>
        <p:spPr bwMode="auto">
          <a:xfrm>
            <a:off x="8186929" y="390128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57" idx="5"/>
            <a:endCxn id="59" idx="0"/>
          </p:cNvCxnSpPr>
          <p:nvPr/>
        </p:nvCxnSpPr>
        <p:spPr bwMode="auto">
          <a:xfrm flipH="1">
            <a:off x="7375716" y="390128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0" name="Oval 21"/>
          <p:cNvSpPr>
            <a:spLocks noChangeAspect="1" noChangeArrowheads="1"/>
          </p:cNvSpPr>
          <p:nvPr/>
        </p:nvSpPr>
        <p:spPr bwMode="auto">
          <a:xfrm>
            <a:off x="6550216" y="2896393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1" name="Oval 22"/>
          <p:cNvSpPr>
            <a:spLocks noChangeAspect="1" noChangeArrowheads="1"/>
          </p:cNvSpPr>
          <p:nvPr/>
        </p:nvSpPr>
        <p:spPr bwMode="auto">
          <a:xfrm>
            <a:off x="5304029" y="3510755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2" name="Oval 23"/>
          <p:cNvSpPr>
            <a:spLocks noChangeAspect="1" noChangeArrowheads="1"/>
          </p:cNvSpPr>
          <p:nvPr/>
        </p:nvSpPr>
        <p:spPr bwMode="auto">
          <a:xfrm>
            <a:off x="4702366" y="4615655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3" name="Oval 24"/>
          <p:cNvSpPr>
            <a:spLocks noChangeAspect="1" noChangeArrowheads="1"/>
          </p:cNvSpPr>
          <p:nvPr/>
        </p:nvSpPr>
        <p:spPr bwMode="auto">
          <a:xfrm>
            <a:off x="5910454" y="4663280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4" name="Oval 25"/>
          <p:cNvSpPr>
            <a:spLocks noChangeAspect="1" noChangeArrowheads="1"/>
          </p:cNvSpPr>
          <p:nvPr/>
        </p:nvSpPr>
        <p:spPr bwMode="auto">
          <a:xfrm>
            <a:off x="5532629" y="566023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5" name="Oval 26"/>
          <p:cNvSpPr>
            <a:spLocks noChangeAspect="1" noChangeArrowheads="1"/>
          </p:cNvSpPr>
          <p:nvPr/>
        </p:nvSpPr>
        <p:spPr bwMode="auto">
          <a:xfrm>
            <a:off x="6191441" y="5649118"/>
            <a:ext cx="430213" cy="363537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6" name="Oval 27"/>
          <p:cNvSpPr>
            <a:spLocks noChangeAspect="1" noChangeArrowheads="1"/>
          </p:cNvSpPr>
          <p:nvPr/>
        </p:nvSpPr>
        <p:spPr bwMode="auto">
          <a:xfrm>
            <a:off x="4950016" y="5649118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7" name="Oval 28"/>
          <p:cNvSpPr>
            <a:spLocks noChangeAspect="1" noChangeArrowheads="1"/>
          </p:cNvSpPr>
          <p:nvPr/>
        </p:nvSpPr>
        <p:spPr bwMode="auto">
          <a:xfrm flipH="1">
            <a:off x="7818629" y="3583780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8" name="Oval 29"/>
          <p:cNvSpPr>
            <a:spLocks noChangeAspect="1" noChangeArrowheads="1"/>
          </p:cNvSpPr>
          <p:nvPr/>
        </p:nvSpPr>
        <p:spPr bwMode="auto">
          <a:xfrm flipH="1">
            <a:off x="8428229" y="4663280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9" name="Oval 30"/>
          <p:cNvSpPr>
            <a:spLocks noChangeAspect="1" noChangeArrowheads="1"/>
          </p:cNvSpPr>
          <p:nvPr/>
        </p:nvSpPr>
        <p:spPr bwMode="auto">
          <a:xfrm flipH="1">
            <a:off x="7159816" y="4663280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60" name="Oval 34"/>
          <p:cNvSpPr>
            <a:spLocks noChangeAspect="1" noChangeArrowheads="1"/>
          </p:cNvSpPr>
          <p:nvPr/>
        </p:nvSpPr>
        <p:spPr bwMode="auto">
          <a:xfrm>
            <a:off x="4340416" y="5657055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626416" y="3215480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5343716" y="3863180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7883716" y="3913980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4749991" y="4955380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5" name="Text Box 39"/>
          <p:cNvSpPr txBox="1">
            <a:spLocks noChangeArrowheads="1"/>
          </p:cNvSpPr>
          <p:nvPr/>
        </p:nvSpPr>
        <p:spPr bwMode="auto">
          <a:xfrm>
            <a:off x="5946966" y="4980780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7220141" y="4980780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7" name="Text Box 41"/>
          <p:cNvSpPr txBox="1">
            <a:spLocks noChangeArrowheads="1"/>
          </p:cNvSpPr>
          <p:nvPr/>
        </p:nvSpPr>
        <p:spPr bwMode="auto">
          <a:xfrm>
            <a:off x="8506016" y="5006180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4399154" y="5949155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auto">
          <a:xfrm>
            <a:off x="5016691" y="5949155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70" name="Text Box 44"/>
          <p:cNvSpPr txBox="1">
            <a:spLocks noChangeArrowheads="1"/>
          </p:cNvSpPr>
          <p:nvPr/>
        </p:nvSpPr>
        <p:spPr bwMode="auto">
          <a:xfrm>
            <a:off x="5518341" y="5949155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71" name="Text Box 45"/>
          <p:cNvSpPr txBox="1">
            <a:spLocks noChangeArrowheads="1"/>
          </p:cNvSpPr>
          <p:nvPr/>
        </p:nvSpPr>
        <p:spPr bwMode="auto">
          <a:xfrm>
            <a:off x="6188266" y="5961855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71482"/>
              </p:ext>
            </p:extLst>
          </p:nvPr>
        </p:nvGraphicFramePr>
        <p:xfrm>
          <a:off x="752603" y="19812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1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i="1" dirty="0" smtClean="0">
                <a:solidFill>
                  <a:schemeClr val="accent2"/>
                </a:solidFill>
              </a:rPr>
              <a:t>Exercise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524000"/>
            <a:ext cx="7772400" cy="4876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Siftdown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cxnSp>
        <p:nvCxnSpPr>
          <p:cNvPr id="81" name="AutoShape 8"/>
          <p:cNvCxnSpPr>
            <a:cxnSpLocks noChangeShapeType="1"/>
            <a:stCxn id="94" idx="2"/>
            <a:endCxn id="95" idx="7"/>
          </p:cNvCxnSpPr>
          <p:nvPr/>
        </p:nvCxnSpPr>
        <p:spPr bwMode="auto">
          <a:xfrm flipH="1">
            <a:off x="1406525" y="3227387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" name="AutoShape 9"/>
          <p:cNvCxnSpPr>
            <a:cxnSpLocks noChangeShapeType="1"/>
            <a:stCxn id="94" idx="6"/>
            <a:endCxn id="101" idx="7"/>
          </p:cNvCxnSpPr>
          <p:nvPr/>
        </p:nvCxnSpPr>
        <p:spPr bwMode="auto">
          <a:xfrm>
            <a:off x="2724150" y="3227387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10"/>
          <p:cNvCxnSpPr>
            <a:cxnSpLocks noChangeShapeType="1"/>
            <a:stCxn id="95" idx="3"/>
            <a:endCxn id="96" idx="0"/>
          </p:cNvCxnSpPr>
          <p:nvPr/>
        </p:nvCxnSpPr>
        <p:spPr bwMode="auto">
          <a:xfrm flipH="1">
            <a:off x="654050" y="3976687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" name="AutoShape 11"/>
          <p:cNvCxnSpPr>
            <a:cxnSpLocks noChangeShapeType="1"/>
            <a:stCxn id="95" idx="5"/>
            <a:endCxn id="97" idx="0"/>
          </p:cNvCxnSpPr>
          <p:nvPr/>
        </p:nvCxnSpPr>
        <p:spPr bwMode="auto">
          <a:xfrm>
            <a:off x="1406525" y="3976687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2"/>
          <p:cNvCxnSpPr>
            <a:cxnSpLocks noChangeShapeType="1"/>
            <a:stCxn id="96" idx="5"/>
            <a:endCxn id="100" idx="0"/>
          </p:cNvCxnSpPr>
          <p:nvPr/>
        </p:nvCxnSpPr>
        <p:spPr bwMode="auto">
          <a:xfrm>
            <a:off x="804863" y="5081587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13"/>
          <p:cNvCxnSpPr>
            <a:cxnSpLocks noChangeShapeType="1"/>
            <a:stCxn id="97" idx="3"/>
            <a:endCxn id="98" idx="0"/>
          </p:cNvCxnSpPr>
          <p:nvPr/>
        </p:nvCxnSpPr>
        <p:spPr bwMode="auto">
          <a:xfrm flipH="1">
            <a:off x="1484313" y="5129212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4"/>
          <p:cNvCxnSpPr>
            <a:cxnSpLocks noChangeShapeType="1"/>
            <a:stCxn id="97" idx="5"/>
            <a:endCxn id="99" idx="0"/>
          </p:cNvCxnSpPr>
          <p:nvPr/>
        </p:nvCxnSpPr>
        <p:spPr bwMode="auto">
          <a:xfrm>
            <a:off x="2012950" y="5129212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5"/>
          <p:cNvCxnSpPr>
            <a:cxnSpLocks noChangeShapeType="1"/>
            <a:stCxn id="96" idx="3"/>
            <a:endCxn id="107" idx="0"/>
          </p:cNvCxnSpPr>
          <p:nvPr/>
        </p:nvCxnSpPr>
        <p:spPr bwMode="auto">
          <a:xfrm flipH="1">
            <a:off x="292100" y="5081587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16"/>
          <p:cNvCxnSpPr>
            <a:cxnSpLocks noChangeShapeType="1"/>
            <a:stCxn id="101" idx="3"/>
            <a:endCxn id="102" idx="0"/>
          </p:cNvCxnSpPr>
          <p:nvPr/>
        </p:nvCxnSpPr>
        <p:spPr bwMode="auto">
          <a:xfrm>
            <a:off x="3922713" y="4049712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17"/>
          <p:cNvCxnSpPr>
            <a:cxnSpLocks noChangeShapeType="1"/>
            <a:stCxn id="101" idx="5"/>
            <a:endCxn id="103" idx="0"/>
          </p:cNvCxnSpPr>
          <p:nvPr/>
        </p:nvCxnSpPr>
        <p:spPr bwMode="auto">
          <a:xfrm flipH="1">
            <a:off x="3111500" y="4049712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21"/>
          <p:cNvSpPr>
            <a:spLocks noChangeAspect="1" noChangeArrowheads="1"/>
          </p:cNvSpPr>
          <p:nvPr/>
        </p:nvSpPr>
        <p:spPr bwMode="auto">
          <a:xfrm>
            <a:off x="2286000" y="3044825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5" name="Oval 22"/>
          <p:cNvSpPr>
            <a:spLocks noChangeAspect="1" noChangeArrowheads="1"/>
          </p:cNvSpPr>
          <p:nvPr/>
        </p:nvSpPr>
        <p:spPr bwMode="auto">
          <a:xfrm>
            <a:off x="1039813" y="3659187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6" name="Oval 23"/>
          <p:cNvSpPr>
            <a:spLocks noChangeAspect="1" noChangeArrowheads="1"/>
          </p:cNvSpPr>
          <p:nvPr/>
        </p:nvSpPr>
        <p:spPr bwMode="auto">
          <a:xfrm>
            <a:off x="438150" y="4764087"/>
            <a:ext cx="430213" cy="363538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97" name="Oval 24"/>
          <p:cNvSpPr>
            <a:spLocks noChangeAspect="1" noChangeArrowheads="1"/>
          </p:cNvSpPr>
          <p:nvPr/>
        </p:nvSpPr>
        <p:spPr bwMode="auto">
          <a:xfrm>
            <a:off x="1646238" y="48117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8" name="Oval 25"/>
          <p:cNvSpPr>
            <a:spLocks noChangeAspect="1" noChangeArrowheads="1"/>
          </p:cNvSpPr>
          <p:nvPr/>
        </p:nvSpPr>
        <p:spPr bwMode="auto">
          <a:xfrm>
            <a:off x="1268413" y="580866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9" name="Oval 26"/>
          <p:cNvSpPr>
            <a:spLocks noChangeAspect="1" noChangeArrowheads="1"/>
          </p:cNvSpPr>
          <p:nvPr/>
        </p:nvSpPr>
        <p:spPr bwMode="auto">
          <a:xfrm>
            <a:off x="1927225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0" name="Oval 27"/>
          <p:cNvSpPr>
            <a:spLocks noChangeAspect="1" noChangeArrowheads="1"/>
          </p:cNvSpPr>
          <p:nvPr/>
        </p:nvSpPr>
        <p:spPr bwMode="auto">
          <a:xfrm>
            <a:off x="685800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1" name="Oval 28"/>
          <p:cNvSpPr>
            <a:spLocks noChangeAspect="1" noChangeArrowheads="1"/>
          </p:cNvSpPr>
          <p:nvPr/>
        </p:nvSpPr>
        <p:spPr bwMode="auto">
          <a:xfrm flipH="1">
            <a:off x="3554413" y="37322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2" name="Oval 29"/>
          <p:cNvSpPr>
            <a:spLocks noChangeAspect="1" noChangeArrowheads="1"/>
          </p:cNvSpPr>
          <p:nvPr/>
        </p:nvSpPr>
        <p:spPr bwMode="auto">
          <a:xfrm flipH="1">
            <a:off x="4164013" y="48117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3" name="Oval 30"/>
          <p:cNvSpPr>
            <a:spLocks noChangeAspect="1" noChangeArrowheads="1"/>
          </p:cNvSpPr>
          <p:nvPr/>
        </p:nvSpPr>
        <p:spPr bwMode="auto">
          <a:xfrm flipH="1">
            <a:off x="2895600" y="4811712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7" name="Oval 34"/>
          <p:cNvSpPr>
            <a:spLocks noChangeAspect="1" noChangeArrowheads="1"/>
          </p:cNvSpPr>
          <p:nvPr/>
        </p:nvSpPr>
        <p:spPr bwMode="auto">
          <a:xfrm>
            <a:off x="76200" y="5805487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2362200" y="33639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09" name="Text Box 36"/>
          <p:cNvSpPr txBox="1">
            <a:spLocks noChangeArrowheads="1"/>
          </p:cNvSpPr>
          <p:nvPr/>
        </p:nvSpPr>
        <p:spPr bwMode="auto">
          <a:xfrm>
            <a:off x="1079500" y="4011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3619500" y="40624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1" name="Text Box 38"/>
          <p:cNvSpPr txBox="1">
            <a:spLocks noChangeArrowheads="1"/>
          </p:cNvSpPr>
          <p:nvPr/>
        </p:nvSpPr>
        <p:spPr bwMode="auto">
          <a:xfrm>
            <a:off x="485775" y="51038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1682750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3" name="Text Box 40"/>
          <p:cNvSpPr txBox="1">
            <a:spLocks noChangeArrowheads="1"/>
          </p:cNvSpPr>
          <p:nvPr/>
        </p:nvSpPr>
        <p:spPr bwMode="auto">
          <a:xfrm>
            <a:off x="2955925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4" name="Text Box 41"/>
          <p:cNvSpPr txBox="1">
            <a:spLocks noChangeArrowheads="1"/>
          </p:cNvSpPr>
          <p:nvPr/>
        </p:nvSpPr>
        <p:spPr bwMode="auto">
          <a:xfrm>
            <a:off x="4241800" y="5154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134938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6" name="Text Box 43"/>
          <p:cNvSpPr txBox="1">
            <a:spLocks noChangeArrowheads="1"/>
          </p:cNvSpPr>
          <p:nvPr/>
        </p:nvSpPr>
        <p:spPr bwMode="auto">
          <a:xfrm>
            <a:off x="752475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1254125" y="6097587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3729101" y="6110287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147473" name="Table 147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80251"/>
              </p:ext>
            </p:extLst>
          </p:nvPr>
        </p:nvGraphicFramePr>
        <p:xfrm>
          <a:off x="744600" y="243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AutoShape 8"/>
          <p:cNvCxnSpPr>
            <a:cxnSpLocks noChangeShapeType="1"/>
            <a:stCxn id="50" idx="2"/>
            <a:endCxn id="51" idx="7"/>
          </p:cNvCxnSpPr>
          <p:nvPr/>
        </p:nvCxnSpPr>
        <p:spPr bwMode="auto">
          <a:xfrm flipH="1">
            <a:off x="5952331" y="3169443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" name="AutoShape 9"/>
          <p:cNvCxnSpPr>
            <a:cxnSpLocks noChangeShapeType="1"/>
            <a:stCxn id="50" idx="6"/>
            <a:endCxn id="57" idx="7"/>
          </p:cNvCxnSpPr>
          <p:nvPr/>
        </p:nvCxnSpPr>
        <p:spPr bwMode="auto">
          <a:xfrm>
            <a:off x="7269956" y="3169443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10"/>
          <p:cNvCxnSpPr>
            <a:cxnSpLocks noChangeShapeType="1"/>
            <a:stCxn id="51" idx="3"/>
            <a:endCxn id="52" idx="0"/>
          </p:cNvCxnSpPr>
          <p:nvPr/>
        </p:nvCxnSpPr>
        <p:spPr bwMode="auto">
          <a:xfrm flipH="1">
            <a:off x="5199856" y="3918743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11"/>
          <p:cNvCxnSpPr>
            <a:cxnSpLocks noChangeShapeType="1"/>
            <a:stCxn id="51" idx="5"/>
            <a:endCxn id="53" idx="0"/>
          </p:cNvCxnSpPr>
          <p:nvPr/>
        </p:nvCxnSpPr>
        <p:spPr bwMode="auto">
          <a:xfrm>
            <a:off x="5952331" y="3918743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12"/>
          <p:cNvCxnSpPr>
            <a:cxnSpLocks noChangeShapeType="1"/>
            <a:stCxn id="52" idx="5"/>
            <a:endCxn id="56" idx="0"/>
          </p:cNvCxnSpPr>
          <p:nvPr/>
        </p:nvCxnSpPr>
        <p:spPr bwMode="auto">
          <a:xfrm>
            <a:off x="5350669" y="5023643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13"/>
          <p:cNvCxnSpPr>
            <a:cxnSpLocks noChangeShapeType="1"/>
            <a:stCxn id="53" idx="3"/>
            <a:endCxn id="54" idx="0"/>
          </p:cNvCxnSpPr>
          <p:nvPr/>
        </p:nvCxnSpPr>
        <p:spPr bwMode="auto">
          <a:xfrm flipH="1">
            <a:off x="6030119" y="5071268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4"/>
          <p:cNvCxnSpPr>
            <a:cxnSpLocks noChangeShapeType="1"/>
            <a:stCxn id="53" idx="5"/>
            <a:endCxn id="55" idx="0"/>
          </p:cNvCxnSpPr>
          <p:nvPr/>
        </p:nvCxnSpPr>
        <p:spPr bwMode="auto">
          <a:xfrm>
            <a:off x="6558756" y="5071268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7" name="AutoShape 15"/>
          <p:cNvCxnSpPr>
            <a:cxnSpLocks noChangeShapeType="1"/>
            <a:stCxn id="52" idx="3"/>
            <a:endCxn id="60" idx="0"/>
          </p:cNvCxnSpPr>
          <p:nvPr/>
        </p:nvCxnSpPr>
        <p:spPr bwMode="auto">
          <a:xfrm flipH="1">
            <a:off x="4837906" y="5023643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16"/>
          <p:cNvCxnSpPr>
            <a:cxnSpLocks noChangeShapeType="1"/>
            <a:stCxn id="57" idx="3"/>
            <a:endCxn id="58" idx="0"/>
          </p:cNvCxnSpPr>
          <p:nvPr/>
        </p:nvCxnSpPr>
        <p:spPr bwMode="auto">
          <a:xfrm>
            <a:off x="8468519" y="3991768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57" idx="5"/>
            <a:endCxn id="59" idx="0"/>
          </p:cNvCxnSpPr>
          <p:nvPr/>
        </p:nvCxnSpPr>
        <p:spPr bwMode="auto">
          <a:xfrm flipH="1">
            <a:off x="7657306" y="3991768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0" name="Oval 21"/>
          <p:cNvSpPr>
            <a:spLocks noChangeAspect="1" noChangeArrowheads="1"/>
          </p:cNvSpPr>
          <p:nvPr/>
        </p:nvSpPr>
        <p:spPr bwMode="auto">
          <a:xfrm>
            <a:off x="6831806" y="2986881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1" name="Oval 22"/>
          <p:cNvSpPr>
            <a:spLocks noChangeAspect="1" noChangeArrowheads="1"/>
          </p:cNvSpPr>
          <p:nvPr/>
        </p:nvSpPr>
        <p:spPr bwMode="auto">
          <a:xfrm>
            <a:off x="5585619" y="3601243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2" name="Oval 23"/>
          <p:cNvSpPr>
            <a:spLocks noChangeAspect="1" noChangeArrowheads="1"/>
          </p:cNvSpPr>
          <p:nvPr/>
        </p:nvSpPr>
        <p:spPr bwMode="auto">
          <a:xfrm>
            <a:off x="4983956" y="4706143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3" name="Oval 24"/>
          <p:cNvSpPr>
            <a:spLocks noChangeAspect="1" noChangeArrowheads="1"/>
          </p:cNvSpPr>
          <p:nvPr/>
        </p:nvSpPr>
        <p:spPr bwMode="auto">
          <a:xfrm>
            <a:off x="6192044" y="4753768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4" name="Oval 25"/>
          <p:cNvSpPr>
            <a:spLocks noChangeAspect="1" noChangeArrowheads="1"/>
          </p:cNvSpPr>
          <p:nvPr/>
        </p:nvSpPr>
        <p:spPr bwMode="auto">
          <a:xfrm>
            <a:off x="5814219" y="5750718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5" name="Oval 26"/>
          <p:cNvSpPr>
            <a:spLocks noChangeAspect="1" noChangeArrowheads="1"/>
          </p:cNvSpPr>
          <p:nvPr/>
        </p:nvSpPr>
        <p:spPr bwMode="auto">
          <a:xfrm>
            <a:off x="6473031" y="5739606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6" name="Oval 27"/>
          <p:cNvSpPr>
            <a:spLocks noChangeAspect="1" noChangeArrowheads="1"/>
          </p:cNvSpPr>
          <p:nvPr/>
        </p:nvSpPr>
        <p:spPr bwMode="auto">
          <a:xfrm>
            <a:off x="5231606" y="5739606"/>
            <a:ext cx="430213" cy="363537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7" name="Oval 28"/>
          <p:cNvSpPr>
            <a:spLocks noChangeAspect="1" noChangeArrowheads="1"/>
          </p:cNvSpPr>
          <p:nvPr/>
        </p:nvSpPr>
        <p:spPr bwMode="auto">
          <a:xfrm flipH="1">
            <a:off x="8100219" y="3674268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8" name="Oval 29"/>
          <p:cNvSpPr>
            <a:spLocks noChangeAspect="1" noChangeArrowheads="1"/>
          </p:cNvSpPr>
          <p:nvPr/>
        </p:nvSpPr>
        <p:spPr bwMode="auto">
          <a:xfrm flipH="1">
            <a:off x="8709819" y="4753768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9" name="Oval 30"/>
          <p:cNvSpPr>
            <a:spLocks noChangeAspect="1" noChangeArrowheads="1"/>
          </p:cNvSpPr>
          <p:nvPr/>
        </p:nvSpPr>
        <p:spPr bwMode="auto">
          <a:xfrm flipH="1">
            <a:off x="7441406" y="4753768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60" name="Oval 34"/>
          <p:cNvSpPr>
            <a:spLocks noChangeAspect="1" noChangeArrowheads="1"/>
          </p:cNvSpPr>
          <p:nvPr/>
        </p:nvSpPr>
        <p:spPr bwMode="auto">
          <a:xfrm>
            <a:off x="4622006" y="5747543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908006" y="33059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5625306" y="39536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8165306" y="40044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5031581" y="50458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5" name="Text Box 39"/>
          <p:cNvSpPr txBox="1">
            <a:spLocks noChangeArrowheads="1"/>
          </p:cNvSpPr>
          <p:nvPr/>
        </p:nvSpPr>
        <p:spPr bwMode="auto">
          <a:xfrm>
            <a:off x="6228556" y="50712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7501731" y="50712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7" name="Text Box 41"/>
          <p:cNvSpPr txBox="1">
            <a:spLocks noChangeArrowheads="1"/>
          </p:cNvSpPr>
          <p:nvPr/>
        </p:nvSpPr>
        <p:spPr bwMode="auto">
          <a:xfrm>
            <a:off x="8787606" y="50966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4680744" y="6039643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auto">
          <a:xfrm>
            <a:off x="5298281" y="6039643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70" name="Text Box 44"/>
          <p:cNvSpPr txBox="1">
            <a:spLocks noChangeArrowheads="1"/>
          </p:cNvSpPr>
          <p:nvPr/>
        </p:nvSpPr>
        <p:spPr bwMode="auto">
          <a:xfrm>
            <a:off x="5799931" y="6039643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17779"/>
              </p:ext>
            </p:extLst>
          </p:nvPr>
        </p:nvGraphicFramePr>
        <p:xfrm>
          <a:off x="727424" y="19812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i="1" dirty="0" smtClean="0">
                <a:solidFill>
                  <a:schemeClr val="accent2"/>
                </a:solidFill>
              </a:rPr>
              <a:t>Exercise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524000"/>
            <a:ext cx="7772400" cy="4876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Siftdown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3716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cxnSp>
        <p:nvCxnSpPr>
          <p:cNvPr id="81" name="AutoShape 8"/>
          <p:cNvCxnSpPr>
            <a:cxnSpLocks noChangeShapeType="1"/>
            <a:stCxn id="94" idx="2"/>
            <a:endCxn id="95" idx="7"/>
          </p:cNvCxnSpPr>
          <p:nvPr/>
        </p:nvCxnSpPr>
        <p:spPr bwMode="auto">
          <a:xfrm flipH="1">
            <a:off x="1406525" y="3227387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" name="AutoShape 9"/>
          <p:cNvCxnSpPr>
            <a:cxnSpLocks noChangeShapeType="1"/>
            <a:stCxn id="94" idx="6"/>
            <a:endCxn id="101" idx="7"/>
          </p:cNvCxnSpPr>
          <p:nvPr/>
        </p:nvCxnSpPr>
        <p:spPr bwMode="auto">
          <a:xfrm>
            <a:off x="2724150" y="3227387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10"/>
          <p:cNvCxnSpPr>
            <a:cxnSpLocks noChangeShapeType="1"/>
            <a:stCxn id="95" idx="3"/>
            <a:endCxn id="96" idx="0"/>
          </p:cNvCxnSpPr>
          <p:nvPr/>
        </p:nvCxnSpPr>
        <p:spPr bwMode="auto">
          <a:xfrm flipH="1">
            <a:off x="654050" y="3976687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" name="AutoShape 11"/>
          <p:cNvCxnSpPr>
            <a:cxnSpLocks noChangeShapeType="1"/>
            <a:stCxn id="95" idx="5"/>
            <a:endCxn id="97" idx="0"/>
          </p:cNvCxnSpPr>
          <p:nvPr/>
        </p:nvCxnSpPr>
        <p:spPr bwMode="auto">
          <a:xfrm>
            <a:off x="1406525" y="3976687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2"/>
          <p:cNvCxnSpPr>
            <a:cxnSpLocks noChangeShapeType="1"/>
            <a:stCxn id="96" idx="5"/>
            <a:endCxn id="100" idx="0"/>
          </p:cNvCxnSpPr>
          <p:nvPr/>
        </p:nvCxnSpPr>
        <p:spPr bwMode="auto">
          <a:xfrm>
            <a:off x="804863" y="5081587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13"/>
          <p:cNvCxnSpPr>
            <a:cxnSpLocks noChangeShapeType="1"/>
            <a:stCxn id="97" idx="3"/>
            <a:endCxn id="98" idx="0"/>
          </p:cNvCxnSpPr>
          <p:nvPr/>
        </p:nvCxnSpPr>
        <p:spPr bwMode="auto">
          <a:xfrm flipH="1">
            <a:off x="1484313" y="5129212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4"/>
          <p:cNvCxnSpPr>
            <a:cxnSpLocks noChangeShapeType="1"/>
            <a:stCxn id="97" idx="5"/>
            <a:endCxn id="99" idx="0"/>
          </p:cNvCxnSpPr>
          <p:nvPr/>
        </p:nvCxnSpPr>
        <p:spPr bwMode="auto">
          <a:xfrm>
            <a:off x="2012950" y="5129212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5"/>
          <p:cNvCxnSpPr>
            <a:cxnSpLocks noChangeShapeType="1"/>
            <a:stCxn id="96" idx="3"/>
            <a:endCxn id="107" idx="0"/>
          </p:cNvCxnSpPr>
          <p:nvPr/>
        </p:nvCxnSpPr>
        <p:spPr bwMode="auto">
          <a:xfrm flipH="1">
            <a:off x="292100" y="5081587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16"/>
          <p:cNvCxnSpPr>
            <a:cxnSpLocks noChangeShapeType="1"/>
            <a:stCxn id="101" idx="3"/>
            <a:endCxn id="102" idx="0"/>
          </p:cNvCxnSpPr>
          <p:nvPr/>
        </p:nvCxnSpPr>
        <p:spPr bwMode="auto">
          <a:xfrm>
            <a:off x="3922713" y="4049712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17"/>
          <p:cNvCxnSpPr>
            <a:cxnSpLocks noChangeShapeType="1"/>
            <a:stCxn id="101" idx="5"/>
            <a:endCxn id="103" idx="0"/>
          </p:cNvCxnSpPr>
          <p:nvPr/>
        </p:nvCxnSpPr>
        <p:spPr bwMode="auto">
          <a:xfrm flipH="1">
            <a:off x="3111500" y="4049712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21"/>
          <p:cNvSpPr>
            <a:spLocks noChangeAspect="1" noChangeArrowheads="1"/>
          </p:cNvSpPr>
          <p:nvPr/>
        </p:nvSpPr>
        <p:spPr bwMode="auto">
          <a:xfrm>
            <a:off x="2286000" y="3044825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5" name="Oval 22"/>
          <p:cNvSpPr>
            <a:spLocks noChangeAspect="1" noChangeArrowheads="1"/>
          </p:cNvSpPr>
          <p:nvPr/>
        </p:nvSpPr>
        <p:spPr bwMode="auto">
          <a:xfrm>
            <a:off x="1039813" y="3659187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6" name="Oval 23"/>
          <p:cNvSpPr>
            <a:spLocks noChangeAspect="1" noChangeArrowheads="1"/>
          </p:cNvSpPr>
          <p:nvPr/>
        </p:nvSpPr>
        <p:spPr bwMode="auto">
          <a:xfrm>
            <a:off x="438150" y="4764087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7" name="Oval 24"/>
          <p:cNvSpPr>
            <a:spLocks noChangeAspect="1" noChangeArrowheads="1"/>
          </p:cNvSpPr>
          <p:nvPr/>
        </p:nvSpPr>
        <p:spPr bwMode="auto">
          <a:xfrm>
            <a:off x="1646238" y="48117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8" name="Oval 25"/>
          <p:cNvSpPr>
            <a:spLocks noChangeAspect="1" noChangeArrowheads="1"/>
          </p:cNvSpPr>
          <p:nvPr/>
        </p:nvSpPr>
        <p:spPr bwMode="auto">
          <a:xfrm>
            <a:off x="1268413" y="580866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9" name="Oval 26"/>
          <p:cNvSpPr>
            <a:spLocks noChangeAspect="1" noChangeArrowheads="1"/>
          </p:cNvSpPr>
          <p:nvPr/>
        </p:nvSpPr>
        <p:spPr bwMode="auto">
          <a:xfrm>
            <a:off x="1927225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0" name="Oval 27"/>
          <p:cNvSpPr>
            <a:spLocks noChangeAspect="1" noChangeArrowheads="1"/>
          </p:cNvSpPr>
          <p:nvPr/>
        </p:nvSpPr>
        <p:spPr bwMode="auto">
          <a:xfrm>
            <a:off x="685800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1" name="Oval 28"/>
          <p:cNvSpPr>
            <a:spLocks noChangeAspect="1" noChangeArrowheads="1"/>
          </p:cNvSpPr>
          <p:nvPr/>
        </p:nvSpPr>
        <p:spPr bwMode="auto">
          <a:xfrm flipH="1">
            <a:off x="3554413" y="3732212"/>
            <a:ext cx="430212" cy="363538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2" name="Oval 29"/>
          <p:cNvSpPr>
            <a:spLocks noChangeAspect="1" noChangeArrowheads="1"/>
          </p:cNvSpPr>
          <p:nvPr/>
        </p:nvSpPr>
        <p:spPr bwMode="auto">
          <a:xfrm flipH="1">
            <a:off x="4164013" y="48117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3" name="Oval 30"/>
          <p:cNvSpPr>
            <a:spLocks noChangeAspect="1" noChangeArrowheads="1"/>
          </p:cNvSpPr>
          <p:nvPr/>
        </p:nvSpPr>
        <p:spPr bwMode="auto">
          <a:xfrm flipH="1">
            <a:off x="2895600" y="4811712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7" name="Oval 34"/>
          <p:cNvSpPr>
            <a:spLocks noChangeAspect="1" noChangeArrowheads="1"/>
          </p:cNvSpPr>
          <p:nvPr/>
        </p:nvSpPr>
        <p:spPr bwMode="auto">
          <a:xfrm>
            <a:off x="76200" y="5805487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2362200" y="33639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09" name="Text Box 36"/>
          <p:cNvSpPr txBox="1">
            <a:spLocks noChangeArrowheads="1"/>
          </p:cNvSpPr>
          <p:nvPr/>
        </p:nvSpPr>
        <p:spPr bwMode="auto">
          <a:xfrm>
            <a:off x="1079500" y="4011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3619500" y="40624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1" name="Text Box 38"/>
          <p:cNvSpPr txBox="1">
            <a:spLocks noChangeArrowheads="1"/>
          </p:cNvSpPr>
          <p:nvPr/>
        </p:nvSpPr>
        <p:spPr bwMode="auto">
          <a:xfrm>
            <a:off x="485775" y="51038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1682750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3" name="Text Box 40"/>
          <p:cNvSpPr txBox="1">
            <a:spLocks noChangeArrowheads="1"/>
          </p:cNvSpPr>
          <p:nvPr/>
        </p:nvSpPr>
        <p:spPr bwMode="auto">
          <a:xfrm>
            <a:off x="2955925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4" name="Text Box 41"/>
          <p:cNvSpPr txBox="1">
            <a:spLocks noChangeArrowheads="1"/>
          </p:cNvSpPr>
          <p:nvPr/>
        </p:nvSpPr>
        <p:spPr bwMode="auto">
          <a:xfrm>
            <a:off x="4241800" y="5154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134938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6" name="Text Box 43"/>
          <p:cNvSpPr txBox="1">
            <a:spLocks noChangeArrowheads="1"/>
          </p:cNvSpPr>
          <p:nvPr/>
        </p:nvSpPr>
        <p:spPr bwMode="auto">
          <a:xfrm>
            <a:off x="752475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1254125" y="6097587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1918526" y="6124320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147473" name="Table 147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42721"/>
              </p:ext>
            </p:extLst>
          </p:nvPr>
        </p:nvGraphicFramePr>
        <p:xfrm>
          <a:off x="744600" y="243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AutoShape 8"/>
          <p:cNvCxnSpPr>
            <a:cxnSpLocks noChangeShapeType="1"/>
            <a:stCxn id="50" idx="2"/>
            <a:endCxn id="51" idx="7"/>
          </p:cNvCxnSpPr>
          <p:nvPr/>
        </p:nvCxnSpPr>
        <p:spPr bwMode="auto">
          <a:xfrm flipH="1">
            <a:off x="5952331" y="3169443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" name="AutoShape 9"/>
          <p:cNvCxnSpPr>
            <a:cxnSpLocks noChangeShapeType="1"/>
            <a:stCxn id="50" idx="6"/>
            <a:endCxn id="57" idx="7"/>
          </p:cNvCxnSpPr>
          <p:nvPr/>
        </p:nvCxnSpPr>
        <p:spPr bwMode="auto">
          <a:xfrm>
            <a:off x="7269956" y="3169443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10"/>
          <p:cNvCxnSpPr>
            <a:cxnSpLocks noChangeShapeType="1"/>
            <a:stCxn id="51" idx="3"/>
            <a:endCxn id="52" idx="0"/>
          </p:cNvCxnSpPr>
          <p:nvPr/>
        </p:nvCxnSpPr>
        <p:spPr bwMode="auto">
          <a:xfrm flipH="1">
            <a:off x="5199856" y="3918743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11"/>
          <p:cNvCxnSpPr>
            <a:cxnSpLocks noChangeShapeType="1"/>
            <a:stCxn id="51" idx="5"/>
            <a:endCxn id="53" idx="0"/>
          </p:cNvCxnSpPr>
          <p:nvPr/>
        </p:nvCxnSpPr>
        <p:spPr bwMode="auto">
          <a:xfrm>
            <a:off x="5952331" y="3918743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" name="AutoShape 12"/>
          <p:cNvCxnSpPr>
            <a:cxnSpLocks noChangeShapeType="1"/>
            <a:stCxn id="52" idx="5"/>
            <a:endCxn id="56" idx="0"/>
          </p:cNvCxnSpPr>
          <p:nvPr/>
        </p:nvCxnSpPr>
        <p:spPr bwMode="auto">
          <a:xfrm>
            <a:off x="5350669" y="5023643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5" name="AutoShape 13"/>
          <p:cNvCxnSpPr>
            <a:cxnSpLocks noChangeShapeType="1"/>
            <a:stCxn id="53" idx="3"/>
            <a:endCxn id="54" idx="0"/>
          </p:cNvCxnSpPr>
          <p:nvPr/>
        </p:nvCxnSpPr>
        <p:spPr bwMode="auto">
          <a:xfrm flipH="1">
            <a:off x="6030119" y="5071268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4"/>
          <p:cNvCxnSpPr>
            <a:cxnSpLocks noChangeShapeType="1"/>
            <a:stCxn id="53" idx="5"/>
            <a:endCxn id="55" idx="0"/>
          </p:cNvCxnSpPr>
          <p:nvPr/>
        </p:nvCxnSpPr>
        <p:spPr bwMode="auto">
          <a:xfrm>
            <a:off x="6558756" y="5071268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7" name="AutoShape 15"/>
          <p:cNvCxnSpPr>
            <a:cxnSpLocks noChangeShapeType="1"/>
            <a:stCxn id="52" idx="3"/>
            <a:endCxn id="60" idx="0"/>
          </p:cNvCxnSpPr>
          <p:nvPr/>
        </p:nvCxnSpPr>
        <p:spPr bwMode="auto">
          <a:xfrm flipH="1">
            <a:off x="4837906" y="5023643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16"/>
          <p:cNvCxnSpPr>
            <a:cxnSpLocks noChangeShapeType="1"/>
            <a:stCxn id="57" idx="3"/>
            <a:endCxn id="58" idx="0"/>
          </p:cNvCxnSpPr>
          <p:nvPr/>
        </p:nvCxnSpPr>
        <p:spPr bwMode="auto">
          <a:xfrm>
            <a:off x="8468519" y="3991768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57" idx="5"/>
            <a:endCxn id="59" idx="0"/>
          </p:cNvCxnSpPr>
          <p:nvPr/>
        </p:nvCxnSpPr>
        <p:spPr bwMode="auto">
          <a:xfrm flipH="1">
            <a:off x="7657306" y="3991768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0" name="Oval 21"/>
          <p:cNvSpPr>
            <a:spLocks noChangeAspect="1" noChangeArrowheads="1"/>
          </p:cNvSpPr>
          <p:nvPr/>
        </p:nvSpPr>
        <p:spPr bwMode="auto">
          <a:xfrm>
            <a:off x="6831806" y="2986881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1" name="Oval 22"/>
          <p:cNvSpPr>
            <a:spLocks noChangeAspect="1" noChangeArrowheads="1"/>
          </p:cNvSpPr>
          <p:nvPr/>
        </p:nvSpPr>
        <p:spPr bwMode="auto">
          <a:xfrm>
            <a:off x="5585619" y="3601243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2" name="Oval 23"/>
          <p:cNvSpPr>
            <a:spLocks noChangeAspect="1" noChangeArrowheads="1"/>
          </p:cNvSpPr>
          <p:nvPr/>
        </p:nvSpPr>
        <p:spPr bwMode="auto">
          <a:xfrm>
            <a:off x="4983956" y="4706143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3" name="Oval 24"/>
          <p:cNvSpPr>
            <a:spLocks noChangeAspect="1" noChangeArrowheads="1"/>
          </p:cNvSpPr>
          <p:nvPr/>
        </p:nvSpPr>
        <p:spPr bwMode="auto">
          <a:xfrm>
            <a:off x="6192044" y="4753768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4" name="Oval 25"/>
          <p:cNvSpPr>
            <a:spLocks noChangeAspect="1" noChangeArrowheads="1"/>
          </p:cNvSpPr>
          <p:nvPr/>
        </p:nvSpPr>
        <p:spPr bwMode="auto">
          <a:xfrm>
            <a:off x="5814219" y="5750718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5" name="Oval 26"/>
          <p:cNvSpPr>
            <a:spLocks noChangeAspect="1" noChangeArrowheads="1"/>
          </p:cNvSpPr>
          <p:nvPr/>
        </p:nvSpPr>
        <p:spPr bwMode="auto">
          <a:xfrm>
            <a:off x="6473031" y="5739606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6" name="Oval 27"/>
          <p:cNvSpPr>
            <a:spLocks noChangeAspect="1" noChangeArrowheads="1"/>
          </p:cNvSpPr>
          <p:nvPr/>
        </p:nvSpPr>
        <p:spPr bwMode="auto">
          <a:xfrm>
            <a:off x="5231606" y="5739606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7" name="Oval 28"/>
          <p:cNvSpPr>
            <a:spLocks noChangeAspect="1" noChangeArrowheads="1"/>
          </p:cNvSpPr>
          <p:nvPr/>
        </p:nvSpPr>
        <p:spPr bwMode="auto">
          <a:xfrm flipH="1">
            <a:off x="8100219" y="3674268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8" name="Oval 29"/>
          <p:cNvSpPr>
            <a:spLocks noChangeAspect="1" noChangeArrowheads="1"/>
          </p:cNvSpPr>
          <p:nvPr/>
        </p:nvSpPr>
        <p:spPr bwMode="auto">
          <a:xfrm flipH="1">
            <a:off x="8709819" y="4753768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59" name="Oval 30"/>
          <p:cNvSpPr>
            <a:spLocks noChangeAspect="1" noChangeArrowheads="1"/>
          </p:cNvSpPr>
          <p:nvPr/>
        </p:nvSpPr>
        <p:spPr bwMode="auto">
          <a:xfrm flipH="1">
            <a:off x="7441406" y="4753768"/>
            <a:ext cx="430213" cy="363538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60" name="Oval 34"/>
          <p:cNvSpPr>
            <a:spLocks noChangeAspect="1" noChangeArrowheads="1"/>
          </p:cNvSpPr>
          <p:nvPr/>
        </p:nvSpPr>
        <p:spPr bwMode="auto">
          <a:xfrm>
            <a:off x="4622006" y="5747543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908006" y="33059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5625306" y="39536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8165306" y="40044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5031581" y="50458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5" name="Text Box 39"/>
          <p:cNvSpPr txBox="1">
            <a:spLocks noChangeArrowheads="1"/>
          </p:cNvSpPr>
          <p:nvPr/>
        </p:nvSpPr>
        <p:spPr bwMode="auto">
          <a:xfrm>
            <a:off x="6228556" y="50712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7501731" y="50712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7" name="Text Box 41"/>
          <p:cNvSpPr txBox="1">
            <a:spLocks noChangeArrowheads="1"/>
          </p:cNvSpPr>
          <p:nvPr/>
        </p:nvSpPr>
        <p:spPr bwMode="auto">
          <a:xfrm>
            <a:off x="8787606" y="5096668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4680744" y="6039643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auto">
          <a:xfrm>
            <a:off x="5298281" y="6039643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70" name="Text Box 44"/>
          <p:cNvSpPr txBox="1">
            <a:spLocks noChangeArrowheads="1"/>
          </p:cNvSpPr>
          <p:nvPr/>
        </p:nvSpPr>
        <p:spPr bwMode="auto">
          <a:xfrm>
            <a:off x="5799931" y="6039643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52259"/>
              </p:ext>
            </p:extLst>
          </p:nvPr>
        </p:nvGraphicFramePr>
        <p:xfrm>
          <a:off x="752475" y="19812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7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3810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i="1" dirty="0" smtClean="0">
                <a:solidFill>
                  <a:schemeClr val="accent2"/>
                </a:solidFill>
              </a:rPr>
              <a:t>Exercise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990600"/>
            <a:ext cx="7772400" cy="54102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Siftdown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79374" y="9144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cxnSp>
        <p:nvCxnSpPr>
          <p:cNvPr id="81" name="AutoShape 8"/>
          <p:cNvCxnSpPr>
            <a:cxnSpLocks noChangeShapeType="1"/>
            <a:stCxn id="94" idx="2"/>
            <a:endCxn id="95" idx="7"/>
          </p:cNvCxnSpPr>
          <p:nvPr/>
        </p:nvCxnSpPr>
        <p:spPr bwMode="auto">
          <a:xfrm flipH="1">
            <a:off x="1406525" y="3227387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" name="AutoShape 9"/>
          <p:cNvCxnSpPr>
            <a:cxnSpLocks noChangeShapeType="1"/>
            <a:stCxn id="94" idx="6"/>
            <a:endCxn id="101" idx="7"/>
          </p:cNvCxnSpPr>
          <p:nvPr/>
        </p:nvCxnSpPr>
        <p:spPr bwMode="auto">
          <a:xfrm>
            <a:off x="2724150" y="3227387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10"/>
          <p:cNvCxnSpPr>
            <a:cxnSpLocks noChangeShapeType="1"/>
            <a:stCxn id="95" idx="3"/>
            <a:endCxn id="96" idx="0"/>
          </p:cNvCxnSpPr>
          <p:nvPr/>
        </p:nvCxnSpPr>
        <p:spPr bwMode="auto">
          <a:xfrm flipH="1">
            <a:off x="654050" y="3976687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" name="AutoShape 11"/>
          <p:cNvCxnSpPr>
            <a:cxnSpLocks noChangeShapeType="1"/>
            <a:stCxn id="95" idx="5"/>
            <a:endCxn id="97" idx="0"/>
          </p:cNvCxnSpPr>
          <p:nvPr/>
        </p:nvCxnSpPr>
        <p:spPr bwMode="auto">
          <a:xfrm>
            <a:off x="1406525" y="3976687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2"/>
          <p:cNvCxnSpPr>
            <a:cxnSpLocks noChangeShapeType="1"/>
            <a:stCxn id="96" idx="5"/>
            <a:endCxn id="100" idx="0"/>
          </p:cNvCxnSpPr>
          <p:nvPr/>
        </p:nvCxnSpPr>
        <p:spPr bwMode="auto">
          <a:xfrm>
            <a:off x="804863" y="5081587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13"/>
          <p:cNvCxnSpPr>
            <a:cxnSpLocks noChangeShapeType="1"/>
            <a:stCxn id="97" idx="3"/>
            <a:endCxn id="98" idx="0"/>
          </p:cNvCxnSpPr>
          <p:nvPr/>
        </p:nvCxnSpPr>
        <p:spPr bwMode="auto">
          <a:xfrm flipH="1">
            <a:off x="1484313" y="5129212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4"/>
          <p:cNvCxnSpPr>
            <a:cxnSpLocks noChangeShapeType="1"/>
            <a:stCxn id="97" idx="5"/>
            <a:endCxn id="99" idx="0"/>
          </p:cNvCxnSpPr>
          <p:nvPr/>
        </p:nvCxnSpPr>
        <p:spPr bwMode="auto">
          <a:xfrm>
            <a:off x="2012950" y="5129212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5"/>
          <p:cNvCxnSpPr>
            <a:cxnSpLocks noChangeShapeType="1"/>
            <a:stCxn id="96" idx="3"/>
            <a:endCxn id="107" idx="0"/>
          </p:cNvCxnSpPr>
          <p:nvPr/>
        </p:nvCxnSpPr>
        <p:spPr bwMode="auto">
          <a:xfrm flipH="1">
            <a:off x="292100" y="5081587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" name="AutoShape 16"/>
          <p:cNvCxnSpPr>
            <a:cxnSpLocks noChangeShapeType="1"/>
            <a:stCxn id="101" idx="3"/>
            <a:endCxn id="102" idx="0"/>
          </p:cNvCxnSpPr>
          <p:nvPr/>
        </p:nvCxnSpPr>
        <p:spPr bwMode="auto">
          <a:xfrm>
            <a:off x="3922713" y="4049712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17"/>
          <p:cNvCxnSpPr>
            <a:cxnSpLocks noChangeShapeType="1"/>
            <a:stCxn id="101" idx="5"/>
            <a:endCxn id="103" idx="0"/>
          </p:cNvCxnSpPr>
          <p:nvPr/>
        </p:nvCxnSpPr>
        <p:spPr bwMode="auto">
          <a:xfrm flipH="1">
            <a:off x="3111500" y="4049712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21"/>
          <p:cNvSpPr>
            <a:spLocks noChangeAspect="1" noChangeArrowheads="1"/>
          </p:cNvSpPr>
          <p:nvPr/>
        </p:nvSpPr>
        <p:spPr bwMode="auto">
          <a:xfrm>
            <a:off x="2286000" y="3044825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5" name="Oval 22"/>
          <p:cNvSpPr>
            <a:spLocks noChangeAspect="1" noChangeArrowheads="1"/>
          </p:cNvSpPr>
          <p:nvPr/>
        </p:nvSpPr>
        <p:spPr bwMode="auto">
          <a:xfrm>
            <a:off x="1039813" y="3659187"/>
            <a:ext cx="430212" cy="363538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6" name="Oval 23"/>
          <p:cNvSpPr>
            <a:spLocks noChangeAspect="1" noChangeArrowheads="1"/>
          </p:cNvSpPr>
          <p:nvPr/>
        </p:nvSpPr>
        <p:spPr bwMode="auto">
          <a:xfrm>
            <a:off x="438150" y="4764087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7" name="Oval 24"/>
          <p:cNvSpPr>
            <a:spLocks noChangeAspect="1" noChangeArrowheads="1"/>
          </p:cNvSpPr>
          <p:nvPr/>
        </p:nvSpPr>
        <p:spPr bwMode="auto">
          <a:xfrm>
            <a:off x="1646238" y="48117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8" name="Oval 25"/>
          <p:cNvSpPr>
            <a:spLocks noChangeAspect="1" noChangeArrowheads="1"/>
          </p:cNvSpPr>
          <p:nvPr/>
        </p:nvSpPr>
        <p:spPr bwMode="auto">
          <a:xfrm>
            <a:off x="1268413" y="580866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9" name="Oval 26"/>
          <p:cNvSpPr>
            <a:spLocks noChangeAspect="1" noChangeArrowheads="1"/>
          </p:cNvSpPr>
          <p:nvPr/>
        </p:nvSpPr>
        <p:spPr bwMode="auto">
          <a:xfrm>
            <a:off x="1927225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0" name="Oval 27"/>
          <p:cNvSpPr>
            <a:spLocks noChangeAspect="1" noChangeArrowheads="1"/>
          </p:cNvSpPr>
          <p:nvPr/>
        </p:nvSpPr>
        <p:spPr bwMode="auto">
          <a:xfrm>
            <a:off x="685800" y="579755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1" name="Oval 28"/>
          <p:cNvSpPr>
            <a:spLocks noChangeAspect="1" noChangeArrowheads="1"/>
          </p:cNvSpPr>
          <p:nvPr/>
        </p:nvSpPr>
        <p:spPr bwMode="auto">
          <a:xfrm flipH="1">
            <a:off x="3554413" y="37322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102" name="Oval 29"/>
          <p:cNvSpPr>
            <a:spLocks noChangeAspect="1" noChangeArrowheads="1"/>
          </p:cNvSpPr>
          <p:nvPr/>
        </p:nvSpPr>
        <p:spPr bwMode="auto">
          <a:xfrm flipH="1">
            <a:off x="4164013" y="4811712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3" name="Oval 30"/>
          <p:cNvSpPr>
            <a:spLocks noChangeAspect="1" noChangeArrowheads="1"/>
          </p:cNvSpPr>
          <p:nvPr/>
        </p:nvSpPr>
        <p:spPr bwMode="auto">
          <a:xfrm flipH="1">
            <a:off x="2895600" y="4811712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7" name="Oval 34"/>
          <p:cNvSpPr>
            <a:spLocks noChangeAspect="1" noChangeArrowheads="1"/>
          </p:cNvSpPr>
          <p:nvPr/>
        </p:nvSpPr>
        <p:spPr bwMode="auto">
          <a:xfrm>
            <a:off x="76200" y="5805487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2362200" y="33639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09" name="Text Box 36"/>
          <p:cNvSpPr txBox="1">
            <a:spLocks noChangeArrowheads="1"/>
          </p:cNvSpPr>
          <p:nvPr/>
        </p:nvSpPr>
        <p:spPr bwMode="auto">
          <a:xfrm>
            <a:off x="1079500" y="4011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3619500" y="40624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1" name="Text Box 38"/>
          <p:cNvSpPr txBox="1">
            <a:spLocks noChangeArrowheads="1"/>
          </p:cNvSpPr>
          <p:nvPr/>
        </p:nvSpPr>
        <p:spPr bwMode="auto">
          <a:xfrm>
            <a:off x="485775" y="51038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1682750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3" name="Text Box 40"/>
          <p:cNvSpPr txBox="1">
            <a:spLocks noChangeArrowheads="1"/>
          </p:cNvSpPr>
          <p:nvPr/>
        </p:nvSpPr>
        <p:spPr bwMode="auto">
          <a:xfrm>
            <a:off x="2955925" y="51292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4" name="Text Box 41"/>
          <p:cNvSpPr txBox="1">
            <a:spLocks noChangeArrowheads="1"/>
          </p:cNvSpPr>
          <p:nvPr/>
        </p:nvSpPr>
        <p:spPr bwMode="auto">
          <a:xfrm>
            <a:off x="4241800" y="5154612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134938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6" name="Text Box 43"/>
          <p:cNvSpPr txBox="1">
            <a:spLocks noChangeArrowheads="1"/>
          </p:cNvSpPr>
          <p:nvPr/>
        </p:nvSpPr>
        <p:spPr bwMode="auto">
          <a:xfrm>
            <a:off x="752475" y="6097587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1254125" y="6097587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1918526" y="6124320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147473" name="Table 147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25681"/>
              </p:ext>
            </p:extLst>
          </p:nvPr>
        </p:nvGraphicFramePr>
        <p:xfrm>
          <a:off x="746379" y="19812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1" name="AutoShape 8"/>
          <p:cNvCxnSpPr>
            <a:cxnSpLocks noChangeShapeType="1"/>
            <a:stCxn id="91" idx="2"/>
            <a:endCxn id="92" idx="7"/>
          </p:cNvCxnSpPr>
          <p:nvPr/>
        </p:nvCxnSpPr>
        <p:spPr bwMode="auto">
          <a:xfrm flipH="1">
            <a:off x="5936679" y="3169569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9"/>
          <p:cNvCxnSpPr>
            <a:cxnSpLocks noChangeShapeType="1"/>
            <a:stCxn id="91" idx="6"/>
            <a:endCxn id="120" idx="7"/>
          </p:cNvCxnSpPr>
          <p:nvPr/>
        </p:nvCxnSpPr>
        <p:spPr bwMode="auto">
          <a:xfrm>
            <a:off x="7254304" y="3169569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3" name="AutoShape 10"/>
          <p:cNvCxnSpPr>
            <a:cxnSpLocks noChangeShapeType="1"/>
            <a:stCxn id="92" idx="3"/>
            <a:endCxn id="93" idx="0"/>
          </p:cNvCxnSpPr>
          <p:nvPr/>
        </p:nvCxnSpPr>
        <p:spPr bwMode="auto">
          <a:xfrm flipH="1">
            <a:off x="5184204" y="3918869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" name="AutoShape 11"/>
          <p:cNvCxnSpPr>
            <a:cxnSpLocks noChangeShapeType="1"/>
            <a:stCxn id="92" idx="5"/>
            <a:endCxn id="104" idx="0"/>
          </p:cNvCxnSpPr>
          <p:nvPr/>
        </p:nvCxnSpPr>
        <p:spPr bwMode="auto">
          <a:xfrm>
            <a:off x="5936679" y="3918869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" name="AutoShape 12"/>
          <p:cNvCxnSpPr>
            <a:cxnSpLocks noChangeShapeType="1"/>
            <a:stCxn id="93" idx="5"/>
            <a:endCxn id="119" idx="0"/>
          </p:cNvCxnSpPr>
          <p:nvPr/>
        </p:nvCxnSpPr>
        <p:spPr bwMode="auto">
          <a:xfrm>
            <a:off x="5335017" y="5023769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13"/>
          <p:cNvCxnSpPr>
            <a:cxnSpLocks noChangeShapeType="1"/>
            <a:stCxn id="104" idx="3"/>
            <a:endCxn id="105" idx="0"/>
          </p:cNvCxnSpPr>
          <p:nvPr/>
        </p:nvCxnSpPr>
        <p:spPr bwMode="auto">
          <a:xfrm flipH="1">
            <a:off x="6014467" y="5071394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7" name="AutoShape 14"/>
          <p:cNvCxnSpPr>
            <a:cxnSpLocks noChangeShapeType="1"/>
            <a:stCxn id="104" idx="5"/>
            <a:endCxn id="106" idx="0"/>
          </p:cNvCxnSpPr>
          <p:nvPr/>
        </p:nvCxnSpPr>
        <p:spPr bwMode="auto">
          <a:xfrm>
            <a:off x="6543104" y="5071394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" name="AutoShape 15"/>
          <p:cNvCxnSpPr>
            <a:cxnSpLocks noChangeShapeType="1"/>
            <a:stCxn id="93" idx="3"/>
            <a:endCxn id="123" idx="0"/>
          </p:cNvCxnSpPr>
          <p:nvPr/>
        </p:nvCxnSpPr>
        <p:spPr bwMode="auto">
          <a:xfrm flipH="1">
            <a:off x="4822254" y="5023769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9" name="AutoShape 16"/>
          <p:cNvCxnSpPr>
            <a:cxnSpLocks noChangeShapeType="1"/>
            <a:stCxn id="120" idx="3"/>
            <a:endCxn id="121" idx="0"/>
          </p:cNvCxnSpPr>
          <p:nvPr/>
        </p:nvCxnSpPr>
        <p:spPr bwMode="auto">
          <a:xfrm>
            <a:off x="8452867" y="3991894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" name="AutoShape 17"/>
          <p:cNvCxnSpPr>
            <a:cxnSpLocks noChangeShapeType="1"/>
            <a:stCxn id="120" idx="5"/>
            <a:endCxn id="122" idx="0"/>
          </p:cNvCxnSpPr>
          <p:nvPr/>
        </p:nvCxnSpPr>
        <p:spPr bwMode="auto">
          <a:xfrm flipH="1">
            <a:off x="7641654" y="3991894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" name="Oval 21"/>
          <p:cNvSpPr>
            <a:spLocks noChangeAspect="1" noChangeArrowheads="1"/>
          </p:cNvSpPr>
          <p:nvPr/>
        </p:nvSpPr>
        <p:spPr bwMode="auto">
          <a:xfrm>
            <a:off x="6816154" y="2987007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2" name="Oval 22"/>
          <p:cNvSpPr>
            <a:spLocks noChangeAspect="1" noChangeArrowheads="1"/>
          </p:cNvSpPr>
          <p:nvPr/>
        </p:nvSpPr>
        <p:spPr bwMode="auto">
          <a:xfrm>
            <a:off x="5569967" y="3601369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40</a:t>
            </a:r>
          </a:p>
        </p:txBody>
      </p:sp>
      <p:sp>
        <p:nvSpPr>
          <p:cNvPr id="93" name="Oval 23"/>
          <p:cNvSpPr>
            <a:spLocks noChangeAspect="1" noChangeArrowheads="1"/>
          </p:cNvSpPr>
          <p:nvPr/>
        </p:nvSpPr>
        <p:spPr bwMode="auto">
          <a:xfrm>
            <a:off x="4968304" y="4706269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4" name="Oval 24"/>
          <p:cNvSpPr>
            <a:spLocks noChangeAspect="1" noChangeArrowheads="1"/>
          </p:cNvSpPr>
          <p:nvPr/>
        </p:nvSpPr>
        <p:spPr bwMode="auto">
          <a:xfrm>
            <a:off x="6176392" y="4753894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5" name="Oval 25"/>
          <p:cNvSpPr>
            <a:spLocks noChangeAspect="1" noChangeArrowheads="1"/>
          </p:cNvSpPr>
          <p:nvPr/>
        </p:nvSpPr>
        <p:spPr bwMode="auto">
          <a:xfrm>
            <a:off x="5798567" y="5750844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6" name="Oval 26"/>
          <p:cNvSpPr>
            <a:spLocks noChangeAspect="1" noChangeArrowheads="1"/>
          </p:cNvSpPr>
          <p:nvPr/>
        </p:nvSpPr>
        <p:spPr bwMode="auto">
          <a:xfrm>
            <a:off x="6457379" y="5739732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19" name="Oval 27"/>
          <p:cNvSpPr>
            <a:spLocks noChangeAspect="1" noChangeArrowheads="1"/>
          </p:cNvSpPr>
          <p:nvPr/>
        </p:nvSpPr>
        <p:spPr bwMode="auto">
          <a:xfrm>
            <a:off x="5215954" y="5739732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20" name="Oval 28"/>
          <p:cNvSpPr>
            <a:spLocks noChangeAspect="1" noChangeArrowheads="1"/>
          </p:cNvSpPr>
          <p:nvPr/>
        </p:nvSpPr>
        <p:spPr bwMode="auto">
          <a:xfrm flipH="1">
            <a:off x="8084567" y="3674394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1" name="Oval 29"/>
          <p:cNvSpPr>
            <a:spLocks noChangeAspect="1" noChangeArrowheads="1"/>
          </p:cNvSpPr>
          <p:nvPr/>
        </p:nvSpPr>
        <p:spPr bwMode="auto">
          <a:xfrm flipH="1">
            <a:off x="8694167" y="4753894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22" name="Oval 30"/>
          <p:cNvSpPr>
            <a:spLocks noChangeAspect="1" noChangeArrowheads="1"/>
          </p:cNvSpPr>
          <p:nvPr/>
        </p:nvSpPr>
        <p:spPr bwMode="auto">
          <a:xfrm flipH="1">
            <a:off x="7425754" y="4753894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23" name="Oval 34"/>
          <p:cNvSpPr>
            <a:spLocks noChangeAspect="1" noChangeArrowheads="1"/>
          </p:cNvSpPr>
          <p:nvPr/>
        </p:nvSpPr>
        <p:spPr bwMode="auto">
          <a:xfrm>
            <a:off x="4606354" y="5747669"/>
            <a:ext cx="430213" cy="363538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6892354" y="330609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5609654" y="395379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6" name="Text Box 37"/>
          <p:cNvSpPr txBox="1">
            <a:spLocks noChangeArrowheads="1"/>
          </p:cNvSpPr>
          <p:nvPr/>
        </p:nvSpPr>
        <p:spPr bwMode="auto">
          <a:xfrm>
            <a:off x="8149654" y="400459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7" name="Text Box 38"/>
          <p:cNvSpPr txBox="1">
            <a:spLocks noChangeArrowheads="1"/>
          </p:cNvSpPr>
          <p:nvPr/>
        </p:nvSpPr>
        <p:spPr bwMode="auto">
          <a:xfrm>
            <a:off x="5015929" y="504599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8" name="Text Box 39"/>
          <p:cNvSpPr txBox="1">
            <a:spLocks noChangeArrowheads="1"/>
          </p:cNvSpPr>
          <p:nvPr/>
        </p:nvSpPr>
        <p:spPr bwMode="auto">
          <a:xfrm>
            <a:off x="6212904" y="507139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9" name="Text Box 40"/>
          <p:cNvSpPr txBox="1">
            <a:spLocks noChangeArrowheads="1"/>
          </p:cNvSpPr>
          <p:nvPr/>
        </p:nvSpPr>
        <p:spPr bwMode="auto">
          <a:xfrm>
            <a:off x="7486079" y="507139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0" name="Text Box 41"/>
          <p:cNvSpPr txBox="1">
            <a:spLocks noChangeArrowheads="1"/>
          </p:cNvSpPr>
          <p:nvPr/>
        </p:nvSpPr>
        <p:spPr bwMode="auto">
          <a:xfrm>
            <a:off x="8771954" y="509679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1" name="Text Box 42"/>
          <p:cNvSpPr txBox="1">
            <a:spLocks noChangeArrowheads="1"/>
          </p:cNvSpPr>
          <p:nvPr/>
        </p:nvSpPr>
        <p:spPr bwMode="auto">
          <a:xfrm>
            <a:off x="4665092" y="6039769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2" name="Text Box 43"/>
          <p:cNvSpPr txBox="1">
            <a:spLocks noChangeArrowheads="1"/>
          </p:cNvSpPr>
          <p:nvPr/>
        </p:nvSpPr>
        <p:spPr bwMode="auto">
          <a:xfrm>
            <a:off x="5282629" y="6039769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5784279" y="6039769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4" name="Text Box 45"/>
          <p:cNvSpPr txBox="1">
            <a:spLocks noChangeArrowheads="1"/>
          </p:cNvSpPr>
          <p:nvPr/>
        </p:nvSpPr>
        <p:spPr bwMode="auto">
          <a:xfrm>
            <a:off x="6448680" y="6066502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94226"/>
              </p:ext>
            </p:extLst>
          </p:nvPr>
        </p:nvGraphicFramePr>
        <p:xfrm>
          <a:off x="752475" y="15240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50572"/>
              </p:ext>
            </p:extLst>
          </p:nvPr>
        </p:nvGraphicFramePr>
        <p:xfrm>
          <a:off x="752475" y="25146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6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4572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i="1" dirty="0" smtClean="0">
                <a:solidFill>
                  <a:schemeClr val="accent2"/>
                </a:solidFill>
              </a:rPr>
              <a:t>Exercise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914400"/>
            <a:ext cx="7772400" cy="54864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Siftdown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12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6356" y="7620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Atnafu J.</a:t>
            </a:r>
            <a:endParaRPr lang="en-US"/>
          </a:p>
        </p:txBody>
      </p:sp>
      <p:graphicFrame>
        <p:nvGraphicFramePr>
          <p:cNvPr id="147473" name="Table 147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07983"/>
              </p:ext>
            </p:extLst>
          </p:nvPr>
        </p:nvGraphicFramePr>
        <p:xfrm>
          <a:off x="739584" y="2577813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1" name="AutoShape 8"/>
          <p:cNvCxnSpPr>
            <a:cxnSpLocks noChangeShapeType="1"/>
            <a:stCxn id="91" idx="2"/>
            <a:endCxn id="92" idx="7"/>
          </p:cNvCxnSpPr>
          <p:nvPr/>
        </p:nvCxnSpPr>
        <p:spPr bwMode="auto">
          <a:xfrm flipH="1">
            <a:off x="1328103" y="3125119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9"/>
          <p:cNvCxnSpPr>
            <a:cxnSpLocks noChangeShapeType="1"/>
            <a:stCxn id="91" idx="6"/>
            <a:endCxn id="120" idx="7"/>
          </p:cNvCxnSpPr>
          <p:nvPr/>
        </p:nvCxnSpPr>
        <p:spPr bwMode="auto">
          <a:xfrm>
            <a:off x="2645728" y="3125119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3" name="AutoShape 10"/>
          <p:cNvCxnSpPr>
            <a:cxnSpLocks noChangeShapeType="1"/>
            <a:stCxn id="92" idx="3"/>
            <a:endCxn id="93" idx="0"/>
          </p:cNvCxnSpPr>
          <p:nvPr/>
        </p:nvCxnSpPr>
        <p:spPr bwMode="auto">
          <a:xfrm flipH="1">
            <a:off x="575628" y="3874419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" name="AutoShape 11"/>
          <p:cNvCxnSpPr>
            <a:cxnSpLocks noChangeShapeType="1"/>
            <a:stCxn id="92" idx="5"/>
            <a:endCxn id="104" idx="0"/>
          </p:cNvCxnSpPr>
          <p:nvPr/>
        </p:nvCxnSpPr>
        <p:spPr bwMode="auto">
          <a:xfrm>
            <a:off x="1328103" y="3874419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" name="AutoShape 12"/>
          <p:cNvCxnSpPr>
            <a:cxnSpLocks noChangeShapeType="1"/>
            <a:stCxn id="93" idx="5"/>
            <a:endCxn id="119" idx="0"/>
          </p:cNvCxnSpPr>
          <p:nvPr/>
        </p:nvCxnSpPr>
        <p:spPr bwMode="auto">
          <a:xfrm>
            <a:off x="726441" y="4979319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13"/>
          <p:cNvCxnSpPr>
            <a:cxnSpLocks noChangeShapeType="1"/>
            <a:stCxn id="104" idx="3"/>
            <a:endCxn id="105" idx="0"/>
          </p:cNvCxnSpPr>
          <p:nvPr/>
        </p:nvCxnSpPr>
        <p:spPr bwMode="auto">
          <a:xfrm flipH="1">
            <a:off x="1405891" y="5026944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7" name="AutoShape 14"/>
          <p:cNvCxnSpPr>
            <a:cxnSpLocks noChangeShapeType="1"/>
            <a:stCxn id="104" idx="5"/>
            <a:endCxn id="106" idx="0"/>
          </p:cNvCxnSpPr>
          <p:nvPr/>
        </p:nvCxnSpPr>
        <p:spPr bwMode="auto">
          <a:xfrm>
            <a:off x="1934528" y="5026944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" name="AutoShape 15"/>
          <p:cNvCxnSpPr>
            <a:cxnSpLocks noChangeShapeType="1"/>
            <a:stCxn id="93" idx="3"/>
            <a:endCxn id="123" idx="0"/>
          </p:cNvCxnSpPr>
          <p:nvPr/>
        </p:nvCxnSpPr>
        <p:spPr bwMode="auto">
          <a:xfrm flipH="1">
            <a:off x="213678" y="4979319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9" name="AutoShape 16"/>
          <p:cNvCxnSpPr>
            <a:cxnSpLocks noChangeShapeType="1"/>
            <a:stCxn id="120" idx="3"/>
            <a:endCxn id="121" idx="0"/>
          </p:cNvCxnSpPr>
          <p:nvPr/>
        </p:nvCxnSpPr>
        <p:spPr bwMode="auto">
          <a:xfrm>
            <a:off x="3844291" y="3947444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" name="AutoShape 17"/>
          <p:cNvCxnSpPr>
            <a:cxnSpLocks noChangeShapeType="1"/>
            <a:stCxn id="120" idx="5"/>
            <a:endCxn id="122" idx="0"/>
          </p:cNvCxnSpPr>
          <p:nvPr/>
        </p:nvCxnSpPr>
        <p:spPr bwMode="auto">
          <a:xfrm flipH="1">
            <a:off x="3033078" y="3947444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" name="Oval 21"/>
          <p:cNvSpPr>
            <a:spLocks noChangeAspect="1" noChangeArrowheads="1"/>
          </p:cNvSpPr>
          <p:nvPr/>
        </p:nvSpPr>
        <p:spPr bwMode="auto">
          <a:xfrm>
            <a:off x="2207578" y="2942557"/>
            <a:ext cx="430213" cy="363537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92" name="Oval 22"/>
          <p:cNvSpPr>
            <a:spLocks noChangeAspect="1" noChangeArrowheads="1"/>
          </p:cNvSpPr>
          <p:nvPr/>
        </p:nvSpPr>
        <p:spPr bwMode="auto">
          <a:xfrm>
            <a:off x="961391" y="3556919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40</a:t>
            </a:r>
          </a:p>
        </p:txBody>
      </p:sp>
      <p:sp>
        <p:nvSpPr>
          <p:cNvPr id="93" name="Oval 23"/>
          <p:cNvSpPr>
            <a:spLocks noChangeAspect="1" noChangeArrowheads="1"/>
          </p:cNvSpPr>
          <p:nvPr/>
        </p:nvSpPr>
        <p:spPr bwMode="auto">
          <a:xfrm>
            <a:off x="359728" y="4661819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4" name="Oval 24"/>
          <p:cNvSpPr>
            <a:spLocks noChangeAspect="1" noChangeArrowheads="1"/>
          </p:cNvSpPr>
          <p:nvPr/>
        </p:nvSpPr>
        <p:spPr bwMode="auto">
          <a:xfrm>
            <a:off x="1567816" y="4709444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5" name="Oval 25"/>
          <p:cNvSpPr>
            <a:spLocks noChangeAspect="1" noChangeArrowheads="1"/>
          </p:cNvSpPr>
          <p:nvPr/>
        </p:nvSpPr>
        <p:spPr bwMode="auto">
          <a:xfrm>
            <a:off x="1189991" y="5706394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06" name="Oval 26"/>
          <p:cNvSpPr>
            <a:spLocks noChangeAspect="1" noChangeArrowheads="1"/>
          </p:cNvSpPr>
          <p:nvPr/>
        </p:nvSpPr>
        <p:spPr bwMode="auto">
          <a:xfrm>
            <a:off x="1848803" y="5695282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19" name="Oval 27"/>
          <p:cNvSpPr>
            <a:spLocks noChangeAspect="1" noChangeArrowheads="1"/>
          </p:cNvSpPr>
          <p:nvPr/>
        </p:nvSpPr>
        <p:spPr bwMode="auto">
          <a:xfrm>
            <a:off x="607378" y="5695282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20" name="Oval 28"/>
          <p:cNvSpPr>
            <a:spLocks noChangeAspect="1" noChangeArrowheads="1"/>
          </p:cNvSpPr>
          <p:nvPr/>
        </p:nvSpPr>
        <p:spPr bwMode="auto">
          <a:xfrm flipH="1">
            <a:off x="3475991" y="3629944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1" name="Oval 29"/>
          <p:cNvSpPr>
            <a:spLocks noChangeAspect="1" noChangeArrowheads="1"/>
          </p:cNvSpPr>
          <p:nvPr/>
        </p:nvSpPr>
        <p:spPr bwMode="auto">
          <a:xfrm flipH="1">
            <a:off x="4085591" y="4709444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22" name="Oval 30"/>
          <p:cNvSpPr>
            <a:spLocks noChangeAspect="1" noChangeArrowheads="1"/>
          </p:cNvSpPr>
          <p:nvPr/>
        </p:nvSpPr>
        <p:spPr bwMode="auto">
          <a:xfrm flipH="1">
            <a:off x="2817178" y="4709444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23" name="Oval 34"/>
          <p:cNvSpPr>
            <a:spLocks noChangeAspect="1" noChangeArrowheads="1"/>
          </p:cNvSpPr>
          <p:nvPr/>
        </p:nvSpPr>
        <p:spPr bwMode="auto">
          <a:xfrm>
            <a:off x="-2222" y="5703219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2283778" y="326164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1001078" y="390934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6" name="Text Box 37"/>
          <p:cNvSpPr txBox="1">
            <a:spLocks noChangeArrowheads="1"/>
          </p:cNvSpPr>
          <p:nvPr/>
        </p:nvSpPr>
        <p:spPr bwMode="auto">
          <a:xfrm>
            <a:off x="3541078" y="396014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7" name="Text Box 38"/>
          <p:cNvSpPr txBox="1">
            <a:spLocks noChangeArrowheads="1"/>
          </p:cNvSpPr>
          <p:nvPr/>
        </p:nvSpPr>
        <p:spPr bwMode="auto">
          <a:xfrm>
            <a:off x="407353" y="500154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8" name="Text Box 39"/>
          <p:cNvSpPr txBox="1">
            <a:spLocks noChangeArrowheads="1"/>
          </p:cNvSpPr>
          <p:nvPr/>
        </p:nvSpPr>
        <p:spPr bwMode="auto">
          <a:xfrm>
            <a:off x="1604328" y="502694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29" name="Text Box 40"/>
          <p:cNvSpPr txBox="1">
            <a:spLocks noChangeArrowheads="1"/>
          </p:cNvSpPr>
          <p:nvPr/>
        </p:nvSpPr>
        <p:spPr bwMode="auto">
          <a:xfrm>
            <a:off x="2877503" y="502694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0" name="Text Box 41"/>
          <p:cNvSpPr txBox="1">
            <a:spLocks noChangeArrowheads="1"/>
          </p:cNvSpPr>
          <p:nvPr/>
        </p:nvSpPr>
        <p:spPr bwMode="auto">
          <a:xfrm>
            <a:off x="4163378" y="5052344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1" name="Text Box 42"/>
          <p:cNvSpPr txBox="1">
            <a:spLocks noChangeArrowheads="1"/>
          </p:cNvSpPr>
          <p:nvPr/>
        </p:nvSpPr>
        <p:spPr bwMode="auto">
          <a:xfrm>
            <a:off x="56516" y="5995319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2" name="Text Box 43"/>
          <p:cNvSpPr txBox="1">
            <a:spLocks noChangeArrowheads="1"/>
          </p:cNvSpPr>
          <p:nvPr/>
        </p:nvSpPr>
        <p:spPr bwMode="auto">
          <a:xfrm>
            <a:off x="674053" y="5995319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1175703" y="5995319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4" name="Text Box 45"/>
          <p:cNvSpPr txBox="1">
            <a:spLocks noChangeArrowheads="1"/>
          </p:cNvSpPr>
          <p:nvPr/>
        </p:nvSpPr>
        <p:spPr bwMode="auto">
          <a:xfrm>
            <a:off x="1840104" y="6022052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cxnSp>
        <p:nvCxnSpPr>
          <p:cNvPr id="135" name="AutoShape 8"/>
          <p:cNvCxnSpPr>
            <a:cxnSpLocks noChangeShapeType="1"/>
            <a:stCxn id="145" idx="2"/>
            <a:endCxn id="146" idx="7"/>
          </p:cNvCxnSpPr>
          <p:nvPr/>
        </p:nvCxnSpPr>
        <p:spPr bwMode="auto">
          <a:xfrm flipH="1">
            <a:off x="5966969" y="3053426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6" name="AutoShape 9"/>
          <p:cNvCxnSpPr>
            <a:cxnSpLocks noChangeShapeType="1"/>
            <a:stCxn id="145" idx="6"/>
            <a:endCxn id="152" idx="7"/>
          </p:cNvCxnSpPr>
          <p:nvPr/>
        </p:nvCxnSpPr>
        <p:spPr bwMode="auto">
          <a:xfrm>
            <a:off x="7284594" y="305342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7" name="AutoShape 10"/>
          <p:cNvCxnSpPr>
            <a:cxnSpLocks noChangeShapeType="1"/>
            <a:stCxn id="146" idx="3"/>
            <a:endCxn id="147" idx="0"/>
          </p:cNvCxnSpPr>
          <p:nvPr/>
        </p:nvCxnSpPr>
        <p:spPr bwMode="auto">
          <a:xfrm flipH="1">
            <a:off x="5214494" y="380272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8" name="AutoShape 11"/>
          <p:cNvCxnSpPr>
            <a:cxnSpLocks noChangeShapeType="1"/>
            <a:stCxn id="146" idx="5"/>
            <a:endCxn id="148" idx="0"/>
          </p:cNvCxnSpPr>
          <p:nvPr/>
        </p:nvCxnSpPr>
        <p:spPr bwMode="auto">
          <a:xfrm>
            <a:off x="5966969" y="3802726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12"/>
          <p:cNvCxnSpPr>
            <a:cxnSpLocks noChangeShapeType="1"/>
            <a:stCxn id="147" idx="5"/>
            <a:endCxn id="151" idx="0"/>
          </p:cNvCxnSpPr>
          <p:nvPr/>
        </p:nvCxnSpPr>
        <p:spPr bwMode="auto">
          <a:xfrm>
            <a:off x="5365307" y="490762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0" name="AutoShape 13"/>
          <p:cNvCxnSpPr>
            <a:cxnSpLocks noChangeShapeType="1"/>
            <a:stCxn id="148" idx="3"/>
            <a:endCxn id="149" idx="0"/>
          </p:cNvCxnSpPr>
          <p:nvPr/>
        </p:nvCxnSpPr>
        <p:spPr bwMode="auto">
          <a:xfrm flipH="1">
            <a:off x="6044757" y="495525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" name="AutoShape 14"/>
          <p:cNvCxnSpPr>
            <a:cxnSpLocks noChangeShapeType="1"/>
            <a:stCxn id="148" idx="5"/>
            <a:endCxn id="150" idx="0"/>
          </p:cNvCxnSpPr>
          <p:nvPr/>
        </p:nvCxnSpPr>
        <p:spPr bwMode="auto">
          <a:xfrm>
            <a:off x="6573394" y="4955251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2" name="AutoShape 15"/>
          <p:cNvCxnSpPr>
            <a:cxnSpLocks noChangeShapeType="1"/>
            <a:stCxn id="147" idx="3"/>
            <a:endCxn id="155" idx="0"/>
          </p:cNvCxnSpPr>
          <p:nvPr/>
        </p:nvCxnSpPr>
        <p:spPr bwMode="auto">
          <a:xfrm flipH="1">
            <a:off x="4852544" y="490762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" name="AutoShape 16"/>
          <p:cNvCxnSpPr>
            <a:cxnSpLocks noChangeShapeType="1"/>
            <a:stCxn id="152" idx="3"/>
            <a:endCxn id="153" idx="0"/>
          </p:cNvCxnSpPr>
          <p:nvPr/>
        </p:nvCxnSpPr>
        <p:spPr bwMode="auto">
          <a:xfrm>
            <a:off x="8483157" y="387575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4" name="AutoShape 17"/>
          <p:cNvCxnSpPr>
            <a:cxnSpLocks noChangeShapeType="1"/>
            <a:stCxn id="152" idx="5"/>
            <a:endCxn id="154" idx="0"/>
          </p:cNvCxnSpPr>
          <p:nvPr/>
        </p:nvCxnSpPr>
        <p:spPr bwMode="auto">
          <a:xfrm flipH="1">
            <a:off x="7671944" y="387575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" name="Oval 21"/>
          <p:cNvSpPr>
            <a:spLocks noChangeAspect="1" noChangeArrowheads="1"/>
          </p:cNvSpPr>
          <p:nvPr/>
        </p:nvSpPr>
        <p:spPr bwMode="auto">
          <a:xfrm>
            <a:off x="6846444" y="2870864"/>
            <a:ext cx="430213" cy="363537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40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46" name="Oval 22"/>
          <p:cNvSpPr>
            <a:spLocks noChangeAspect="1" noChangeArrowheads="1"/>
          </p:cNvSpPr>
          <p:nvPr/>
        </p:nvSpPr>
        <p:spPr bwMode="auto">
          <a:xfrm>
            <a:off x="5600257" y="3485226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19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7" name="Oval 23"/>
          <p:cNvSpPr>
            <a:spLocks noChangeAspect="1" noChangeArrowheads="1"/>
          </p:cNvSpPr>
          <p:nvPr/>
        </p:nvSpPr>
        <p:spPr bwMode="auto">
          <a:xfrm>
            <a:off x="4998594" y="4590126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48" name="Oval 24"/>
          <p:cNvSpPr>
            <a:spLocks noChangeAspect="1" noChangeArrowheads="1"/>
          </p:cNvSpPr>
          <p:nvPr/>
        </p:nvSpPr>
        <p:spPr bwMode="auto">
          <a:xfrm>
            <a:off x="6206682" y="4637751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17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49" name="Oval 25"/>
          <p:cNvSpPr>
            <a:spLocks noChangeAspect="1" noChangeArrowheads="1"/>
          </p:cNvSpPr>
          <p:nvPr/>
        </p:nvSpPr>
        <p:spPr bwMode="auto">
          <a:xfrm>
            <a:off x="5828857" y="5634701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3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50" name="Oval 26"/>
          <p:cNvSpPr>
            <a:spLocks noChangeAspect="1" noChangeArrowheads="1"/>
          </p:cNvSpPr>
          <p:nvPr/>
        </p:nvSpPr>
        <p:spPr bwMode="auto">
          <a:xfrm>
            <a:off x="6487669" y="5623589"/>
            <a:ext cx="430213" cy="363537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51" name="Oval 27"/>
          <p:cNvSpPr>
            <a:spLocks noChangeAspect="1" noChangeArrowheads="1"/>
          </p:cNvSpPr>
          <p:nvPr/>
        </p:nvSpPr>
        <p:spPr bwMode="auto">
          <a:xfrm>
            <a:off x="5246244" y="5623589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2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52" name="Oval 28"/>
          <p:cNvSpPr>
            <a:spLocks noChangeAspect="1" noChangeArrowheads="1"/>
          </p:cNvSpPr>
          <p:nvPr/>
        </p:nvSpPr>
        <p:spPr bwMode="auto">
          <a:xfrm flipH="1">
            <a:off x="8114857" y="3558251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15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53" name="Oval 29"/>
          <p:cNvSpPr>
            <a:spLocks noChangeAspect="1" noChangeArrowheads="1"/>
          </p:cNvSpPr>
          <p:nvPr/>
        </p:nvSpPr>
        <p:spPr bwMode="auto">
          <a:xfrm flipH="1">
            <a:off x="8724457" y="4637751"/>
            <a:ext cx="430212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54" name="Oval 30"/>
          <p:cNvSpPr>
            <a:spLocks noChangeAspect="1" noChangeArrowheads="1"/>
          </p:cNvSpPr>
          <p:nvPr/>
        </p:nvSpPr>
        <p:spPr bwMode="auto">
          <a:xfrm flipH="1">
            <a:off x="7456044" y="4637751"/>
            <a:ext cx="430213" cy="363538"/>
          </a:xfrm>
          <a:prstGeom prst="ellipse">
            <a:avLst/>
          </a:prstGeom>
          <a:solidFill>
            <a:srgbClr val="FF0000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55" name="Oval 34"/>
          <p:cNvSpPr>
            <a:spLocks noChangeAspect="1" noChangeArrowheads="1"/>
          </p:cNvSpPr>
          <p:nvPr/>
        </p:nvSpPr>
        <p:spPr bwMode="auto">
          <a:xfrm>
            <a:off x="4636644" y="5631526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kumimoji="0" lang="en-US" sz="1600" dirty="0">
              <a:solidFill>
                <a:schemeClr val="bg1"/>
              </a:solidFill>
            </a:endParaRPr>
          </a:p>
        </p:txBody>
      </p:sp>
      <p:sp>
        <p:nvSpPr>
          <p:cNvPr id="156" name="Text Box 35"/>
          <p:cNvSpPr txBox="1">
            <a:spLocks noChangeArrowheads="1"/>
          </p:cNvSpPr>
          <p:nvPr/>
        </p:nvSpPr>
        <p:spPr bwMode="auto">
          <a:xfrm>
            <a:off x="6922644" y="3189951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57" name="Text Box 36"/>
          <p:cNvSpPr txBox="1">
            <a:spLocks noChangeArrowheads="1"/>
          </p:cNvSpPr>
          <p:nvPr/>
        </p:nvSpPr>
        <p:spPr bwMode="auto">
          <a:xfrm>
            <a:off x="5639944" y="3837651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58" name="Text Box 37"/>
          <p:cNvSpPr txBox="1">
            <a:spLocks noChangeArrowheads="1"/>
          </p:cNvSpPr>
          <p:nvPr/>
        </p:nvSpPr>
        <p:spPr bwMode="auto">
          <a:xfrm>
            <a:off x="8179944" y="3888451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59" name="Text Box 38"/>
          <p:cNvSpPr txBox="1">
            <a:spLocks noChangeArrowheads="1"/>
          </p:cNvSpPr>
          <p:nvPr/>
        </p:nvSpPr>
        <p:spPr bwMode="auto">
          <a:xfrm>
            <a:off x="5046219" y="4929851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0" name="Text Box 39"/>
          <p:cNvSpPr txBox="1">
            <a:spLocks noChangeArrowheads="1"/>
          </p:cNvSpPr>
          <p:nvPr/>
        </p:nvSpPr>
        <p:spPr bwMode="auto">
          <a:xfrm>
            <a:off x="6243194" y="4955251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4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1" name="Text Box 40"/>
          <p:cNvSpPr txBox="1">
            <a:spLocks noChangeArrowheads="1"/>
          </p:cNvSpPr>
          <p:nvPr/>
        </p:nvSpPr>
        <p:spPr bwMode="auto">
          <a:xfrm>
            <a:off x="7516369" y="4955251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2" name="Text Box 41"/>
          <p:cNvSpPr txBox="1">
            <a:spLocks noChangeArrowheads="1"/>
          </p:cNvSpPr>
          <p:nvPr/>
        </p:nvSpPr>
        <p:spPr bwMode="auto">
          <a:xfrm>
            <a:off x="8802244" y="4980651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3" name="Text Box 42"/>
          <p:cNvSpPr txBox="1">
            <a:spLocks noChangeArrowheads="1"/>
          </p:cNvSpPr>
          <p:nvPr/>
        </p:nvSpPr>
        <p:spPr bwMode="auto">
          <a:xfrm>
            <a:off x="4695382" y="5923626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4" name="Text Box 43"/>
          <p:cNvSpPr txBox="1">
            <a:spLocks noChangeArrowheads="1"/>
          </p:cNvSpPr>
          <p:nvPr/>
        </p:nvSpPr>
        <p:spPr bwMode="auto">
          <a:xfrm>
            <a:off x="5312919" y="5923626"/>
            <a:ext cx="3048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5" name="Text Box 44"/>
          <p:cNvSpPr txBox="1">
            <a:spLocks noChangeArrowheads="1"/>
          </p:cNvSpPr>
          <p:nvPr/>
        </p:nvSpPr>
        <p:spPr bwMode="auto">
          <a:xfrm>
            <a:off x="5814569" y="5923626"/>
            <a:ext cx="4730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6" name="Text Box 45"/>
          <p:cNvSpPr txBox="1">
            <a:spLocks noChangeArrowheads="1"/>
          </p:cNvSpPr>
          <p:nvPr/>
        </p:nvSpPr>
        <p:spPr bwMode="auto">
          <a:xfrm>
            <a:off x="6478970" y="5950359"/>
            <a:ext cx="498475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5710"/>
              </p:ext>
            </p:extLst>
          </p:nvPr>
        </p:nvGraphicFramePr>
        <p:xfrm>
          <a:off x="710438" y="1295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29678"/>
              </p:ext>
            </p:extLst>
          </p:nvPr>
        </p:nvGraphicFramePr>
        <p:xfrm>
          <a:off x="712153" y="1676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17727"/>
              </p:ext>
            </p:extLst>
          </p:nvPr>
        </p:nvGraphicFramePr>
        <p:xfrm>
          <a:off x="742505" y="21336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5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5579</TotalTime>
  <Words>571</Words>
  <Application>Microsoft Office PowerPoint</Application>
  <PresentationFormat>On-screen Show (4:3)</PresentationFormat>
  <Paragraphs>462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Atnafu Jembere</dc:creator>
  <cp:lastModifiedBy>gaming</cp:lastModifiedBy>
  <cp:revision>516</cp:revision>
  <dcterms:created xsi:type="dcterms:W3CDTF">2014-01-21T23:03:24Z</dcterms:created>
  <dcterms:modified xsi:type="dcterms:W3CDTF">2022-05-05T16:08:31Z</dcterms:modified>
</cp:coreProperties>
</file>