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45" autoAdjust="0"/>
  </p:normalViewPr>
  <p:slideViewPr>
    <p:cSldViewPr>
      <p:cViewPr varScale="1">
        <p:scale>
          <a:sx n="77" d="100"/>
          <a:sy n="77"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114C04-9BED-47EA-A723-F6AFBFAC6B42}" type="datetimeFigureOut">
              <a:rPr lang="en-US" smtClean="0"/>
              <a:t>3/28/2013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EAAF46-2857-4146-8849-583506ED7C0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There are several ways to redact a document to remove PII or sensitive information like permanent markers and correction tape to name two.  But did you know that you can use Adobe Acrobat Pro X to redact a PDF document?  Additionally, you can remove all of the “metadata” from a document, as well as even mark exhibits!  This presentation will walk you through the process to accomplish those things. </a:t>
            </a:r>
          </a:p>
          <a:p>
            <a:endParaRPr lang="en-US" dirty="0"/>
          </a:p>
        </p:txBody>
      </p:sp>
      <p:sp>
        <p:nvSpPr>
          <p:cNvPr id="4" name="Slide Number Placeholder 3"/>
          <p:cNvSpPr>
            <a:spLocks noGrp="1"/>
          </p:cNvSpPr>
          <p:nvPr>
            <p:ph type="sldNum" sz="quarter" idx="10"/>
          </p:nvPr>
        </p:nvSpPr>
        <p:spPr/>
        <p:txBody>
          <a:bodyPr/>
          <a:lstStyle/>
          <a:p>
            <a:fld id="{E0EAAF46-2857-4146-8849-583506ED7C05}"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All you have to do is type what you want in the “Right Footer Text” box.  You can also change what size you want it to be, and where it is in relation to the bottom of the page by adjusting the margins.  See example on next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But hold on...if you do that, it will put it on every page, and we need to specify what page number each page is, i.e. page 1 of 2, page 2 of 2.  The way you do that is to select “Page Range Options,” and then specify what page you want to be 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EAAF46-2857-4146-8849-583506ED7C05}" type="slidenum">
              <a:rPr lang="en-US" smtClean="0"/>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All you have to do is type what you want in the “Right Footer Text” box.  You can also change what size you want it to be, and where it is in relation to the bottom of the page by adjusting the margins.  See example on next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But hold on...if you do that, it will put the</a:t>
            </a:r>
            <a:r>
              <a:rPr lang="en-US" sz="1200" kern="1200" baseline="0" dirty="0" smtClean="0">
                <a:solidFill>
                  <a:schemeClr val="tx1"/>
                </a:solidFill>
                <a:latin typeface="+mn-lt"/>
                <a:ea typeface="+mn-ea"/>
                <a:cs typeface="+mn-cs"/>
              </a:rPr>
              <a:t> stamp </a:t>
            </a:r>
            <a:r>
              <a:rPr lang="en-US" sz="1200" kern="1200" dirty="0" smtClean="0">
                <a:solidFill>
                  <a:schemeClr val="tx1"/>
                </a:solidFill>
                <a:latin typeface="+mn-lt"/>
                <a:ea typeface="+mn-ea"/>
                <a:cs typeface="+mn-cs"/>
              </a:rPr>
              <a:t>on every page, and we need to specify what page number each page is, i.e. page 1 of 2, page 2 of 2.  The way you do that is to select “Page Range Options,” and then specify what page you want to be 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EAAF46-2857-4146-8849-583506ED7C05}" type="slidenum">
              <a:rPr lang="en-US" smtClean="0"/>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For page 1, select “Pages From” and make both 1.  For page 2, Select “Pages From” and make them both 2.</a:t>
            </a:r>
          </a:p>
          <a:p>
            <a:endParaRPr lang="en-US" dirty="0"/>
          </a:p>
        </p:txBody>
      </p:sp>
      <p:sp>
        <p:nvSpPr>
          <p:cNvPr id="4" name="Slide Number Placeholder 3"/>
          <p:cNvSpPr>
            <a:spLocks noGrp="1"/>
          </p:cNvSpPr>
          <p:nvPr>
            <p:ph type="sldNum" sz="quarter" idx="10"/>
          </p:nvPr>
        </p:nvSpPr>
        <p:spPr/>
        <p:txBody>
          <a:bodyPr/>
          <a:lstStyle/>
          <a:p>
            <a:fld id="{E0EAAF46-2857-4146-8849-583506ED7C05}" type="slidenum">
              <a:rPr lang="en-US" smtClean="0"/>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For page 1, select “Pages From” and make both 1.  For page 2, Select “Pages From” and make them both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So that is it!  I hope you see the benefit of this great tool. It can save you valuable time, as well as give you a way to track everything electronically in some easy to follow steps.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EAAF46-2857-4146-8849-583506ED7C05}" type="slidenum">
              <a:rPr lang="en-US" smtClean="0"/>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EAAF46-2857-4146-8849-583506ED7C05}"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What needs to be redacted on this page?  The PII that stands out is the Dates of Birth as well as the Social Security Numbers. To redact the information, first go to “Tools”</a:t>
            </a:r>
          </a:p>
          <a:p>
            <a:endParaRPr lang="en-US" dirty="0"/>
          </a:p>
        </p:txBody>
      </p:sp>
      <p:sp>
        <p:nvSpPr>
          <p:cNvPr id="4" name="Slide Number Placeholder 3"/>
          <p:cNvSpPr>
            <a:spLocks noGrp="1"/>
          </p:cNvSpPr>
          <p:nvPr>
            <p:ph type="sldNum" sz="quarter" idx="10"/>
          </p:nvPr>
        </p:nvSpPr>
        <p:spPr/>
        <p:txBody>
          <a:bodyPr/>
          <a:lstStyle/>
          <a:p>
            <a:fld id="{E0EAAF46-2857-4146-8849-583506ED7C05}"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EAAF46-2857-4146-8849-583506ED7C05}"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Now, you can scroll through the ROI to find other areas that may need redaction. Let’s look at a witness statement and what we would redact here.</a:t>
            </a:r>
            <a:endParaRPr lang="en-US" dirty="0"/>
          </a:p>
        </p:txBody>
      </p:sp>
      <p:sp>
        <p:nvSpPr>
          <p:cNvPr id="4" name="Slide Number Placeholder 3"/>
          <p:cNvSpPr>
            <a:spLocks noGrp="1"/>
          </p:cNvSpPr>
          <p:nvPr>
            <p:ph type="sldNum" sz="quarter" idx="10"/>
          </p:nvPr>
        </p:nvSpPr>
        <p:spPr/>
        <p:txBody>
          <a:bodyPr/>
          <a:lstStyle/>
          <a:p>
            <a:fld id="{E0EAAF46-2857-4146-8849-583506ED7C05}"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And your information is redacted!  Now, there is no having to use a marker and then re-copy or re-scan. The black box is there forever and cannot be removed. But what is that box that popped up?  It is asking if you would like to remove the hidden information in your document.  Select yes!</a:t>
            </a:r>
          </a:p>
          <a:p>
            <a:endParaRPr lang="en-US" dirty="0"/>
          </a:p>
        </p:txBody>
      </p:sp>
      <p:sp>
        <p:nvSpPr>
          <p:cNvPr id="4" name="Slide Number Placeholder 3"/>
          <p:cNvSpPr>
            <a:spLocks noGrp="1"/>
          </p:cNvSpPr>
          <p:nvPr>
            <p:ph type="sldNum" sz="quarter" idx="10"/>
          </p:nvPr>
        </p:nvSpPr>
        <p:spPr/>
        <p:txBody>
          <a:bodyPr/>
          <a:lstStyle/>
          <a:p>
            <a:fld id="{E0EAAF46-2857-4146-8849-583506ED7C05}"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But what is that box that popped up?  It is asking if you would like to remove the hidden information in your document.  Select yes!</a:t>
            </a:r>
            <a:endParaRPr lang="en-US" dirty="0"/>
          </a:p>
        </p:txBody>
      </p:sp>
      <p:sp>
        <p:nvSpPr>
          <p:cNvPr id="4" name="Slide Number Placeholder 3"/>
          <p:cNvSpPr>
            <a:spLocks noGrp="1"/>
          </p:cNvSpPr>
          <p:nvPr>
            <p:ph type="sldNum" sz="quarter" idx="10"/>
          </p:nvPr>
        </p:nvSpPr>
        <p:spPr/>
        <p:txBody>
          <a:bodyPr/>
          <a:lstStyle/>
          <a:p>
            <a:fld id="{E0EAAF46-2857-4146-8849-583506ED7C05}"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program will then search your document looking for “metadata” and hidden objects or images.  This could be information that the document saves about certain images, like what was in the box you just redacted!  So you want to remove all hidden information. We want this to be clean document in which the recipient gets only what they should have.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-When</a:t>
            </a:r>
            <a:r>
              <a:rPr lang="en-US" sz="1200" kern="1200" baseline="0" dirty="0" smtClean="0">
                <a:solidFill>
                  <a:schemeClr val="tx1"/>
                </a:solidFill>
                <a:latin typeface="+mn-lt"/>
                <a:ea typeface="+mn-ea"/>
                <a:cs typeface="+mn-cs"/>
              </a:rPr>
              <a:t> the program finishes searching for hidden images or data, select “Remove.”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-So that is redaction.  It really makes things much easier if you have a lot of documents to redact.  It eliminates having to print out, redact, re-scan, etc.</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-One more thing...when you save the document, it automatically ads “redacted” to the end of the file save name, so you won’t get confused as to which one to send.  This makes your electronic discovery much easier to manage.  Now let’s</a:t>
            </a:r>
            <a:r>
              <a:rPr lang="en-US" sz="1200" kern="1200" baseline="0" dirty="0" smtClean="0">
                <a:solidFill>
                  <a:schemeClr val="tx1"/>
                </a:solidFill>
                <a:latin typeface="+mn-lt"/>
                <a:ea typeface="+mn-ea"/>
                <a:cs typeface="+mn-cs"/>
              </a:rPr>
              <a:t> continue on to marking.  </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EAAF46-2857-4146-8849-583506ED7C05}" type="slidenum">
              <a:rPr lang="en-US" smtClean="0"/>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latin typeface="+mn-lt"/>
                <a:ea typeface="+mn-ea"/>
                <a:cs typeface="+mn-cs"/>
              </a:rPr>
              <a:t>Next, did you know you can easily mark your PDF files that are going to be exhibits without having to print them out, stamp them, then re-scan them or copy them?  It is just as easy!  </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latin typeface="+mn-lt"/>
                <a:ea typeface="+mn-ea"/>
                <a:cs typeface="+mn-cs"/>
              </a:rPr>
              <a:t>We need to get it marked, right?  Well, instead of printing it off, marking it, and then re-scanning it, you can simply mark it right through Adobe Acrobat Pro</a:t>
            </a:r>
            <a:r>
              <a:rPr lang="en-US" sz="1200" kern="1200" baseline="0" dirty="0" smtClean="0">
                <a:solidFill>
                  <a:schemeClr val="tx1"/>
                </a:solidFill>
                <a:latin typeface="+mn-lt"/>
                <a:ea typeface="+mn-ea"/>
                <a:cs typeface="+mn-cs"/>
              </a:rPr>
              <a:t> X. </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EAAF46-2857-4146-8849-583506ED7C05}"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B6A35C2-576D-473D-B096-5BA0C986727C}" type="datetimeFigureOut">
              <a:rPr lang="en-US" smtClean="0"/>
              <a:t>3/28/2013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1DF313A-0832-4BAC-B98A-2A6EEC9ECC87}"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6A35C2-576D-473D-B096-5BA0C986727C}" type="datetimeFigureOut">
              <a:rPr lang="en-US" smtClean="0"/>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313A-0832-4BAC-B98A-2A6EEC9ECC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6A35C2-576D-473D-B096-5BA0C986727C}" type="datetimeFigureOut">
              <a:rPr lang="en-US" smtClean="0"/>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313A-0832-4BAC-B98A-2A6EEC9ECC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6A35C2-576D-473D-B096-5BA0C986727C}" type="datetimeFigureOut">
              <a:rPr lang="en-US" smtClean="0"/>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313A-0832-4BAC-B98A-2A6EEC9ECC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6A35C2-576D-473D-B096-5BA0C986727C}" type="datetimeFigureOut">
              <a:rPr lang="en-US" smtClean="0"/>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81DF313A-0832-4BAC-B98A-2A6EEC9ECC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B6A35C2-576D-473D-B096-5BA0C986727C}" type="datetimeFigureOut">
              <a:rPr lang="en-US" smtClean="0"/>
              <a:t>3/28/2013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F313A-0832-4BAC-B98A-2A6EEC9ECC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B6A35C2-576D-473D-B096-5BA0C986727C}" type="datetimeFigureOut">
              <a:rPr lang="en-US" smtClean="0"/>
              <a:t>3/28/2013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F313A-0832-4BAC-B98A-2A6EEC9ECC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B6A35C2-576D-473D-B096-5BA0C986727C}" type="datetimeFigureOut">
              <a:rPr lang="en-US" smtClean="0"/>
              <a:t>3/28/2013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F313A-0832-4BAC-B98A-2A6EEC9ECC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A35C2-576D-473D-B096-5BA0C986727C}" type="datetimeFigureOut">
              <a:rPr lang="en-US" smtClean="0"/>
              <a:t>3/28/2013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DF313A-0832-4BAC-B98A-2A6EEC9ECC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B6A35C2-576D-473D-B096-5BA0C986727C}" type="datetimeFigureOut">
              <a:rPr lang="en-US" smtClean="0"/>
              <a:t>3/28/2013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F313A-0832-4BAC-B98A-2A6EEC9ECC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6A35C2-576D-473D-B096-5BA0C986727C}" type="datetimeFigureOut">
              <a:rPr lang="en-US" smtClean="0"/>
              <a:t>3/28/2013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F313A-0832-4BAC-B98A-2A6EEC9ECC8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B6A35C2-576D-473D-B096-5BA0C986727C}" type="datetimeFigureOut">
              <a:rPr lang="en-US" smtClean="0"/>
              <a:t>3/28/2013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1DF313A-0832-4BAC-B98A-2A6EEC9ECC8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676400"/>
            <a:ext cx="9448800" cy="3200400"/>
          </a:xfrm>
        </p:spPr>
        <p:txBody>
          <a:bodyPr>
            <a:normAutofit fontScale="90000"/>
          </a:bodyPr>
          <a:lstStyle/>
          <a:p>
            <a:r>
              <a:rPr lang="en-US" sz="6000" b="1" dirty="0" smtClean="0">
                <a:solidFill>
                  <a:schemeClr val="bg1"/>
                </a:solidFill>
                <a:effectLst>
                  <a:outerShdw blurRad="38100" dist="38100" dir="2700000" algn="tl">
                    <a:srgbClr val="000000">
                      <a:alpha val="43137"/>
                    </a:srgbClr>
                  </a:outerShdw>
                </a:effectLst>
                <a:latin typeface="Rockwell" pitchFamily="18" charset="0"/>
              </a:rPr>
              <a:t>Redacting and Marking with Adobe Pro X</a:t>
            </a:r>
            <a:r>
              <a:rPr lang="en-US" b="1" dirty="0" smtClean="0">
                <a:solidFill>
                  <a:schemeClr val="bg1"/>
                </a:solidFill>
                <a:effectLst>
                  <a:outerShdw blurRad="38100" dist="38100" dir="2700000" algn="tl">
                    <a:srgbClr val="000000">
                      <a:alpha val="43137"/>
                    </a:srgbClr>
                  </a:outerShdw>
                </a:effectLst>
                <a:latin typeface="Rockwell" pitchFamily="18" charset="0"/>
              </a:rPr>
              <a:t/>
            </a:r>
            <a:br>
              <a:rPr lang="en-US" b="1" dirty="0" smtClean="0">
                <a:solidFill>
                  <a:schemeClr val="bg1"/>
                </a:solidFill>
                <a:effectLst>
                  <a:outerShdw blurRad="38100" dist="38100" dir="2700000" algn="tl">
                    <a:srgbClr val="000000">
                      <a:alpha val="43137"/>
                    </a:srgbClr>
                  </a:outerShdw>
                </a:effectLst>
                <a:latin typeface="Rockwell" pitchFamily="18" charset="0"/>
              </a:rPr>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Removing Hidden Data</a:t>
            </a:r>
            <a:endParaRPr lang="en-US" dirty="0"/>
          </a:p>
        </p:txBody>
      </p:sp>
      <p:pic>
        <p:nvPicPr>
          <p:cNvPr id="4" name="Content Placeholder 3"/>
          <p:cNvPicPr>
            <a:picLocks noGrp="1"/>
          </p:cNvPicPr>
          <p:nvPr>
            <p:ph idx="1"/>
          </p:nvPr>
        </p:nvPicPr>
        <p:blipFill>
          <a:blip r:embed="rId3" cstate="print"/>
          <a:srcRect/>
          <a:stretch>
            <a:fillRect/>
          </a:stretch>
        </p:blipFill>
        <p:spPr bwMode="auto">
          <a:xfrm>
            <a:off x="0" y="1295400"/>
            <a:ext cx="9144000" cy="5562600"/>
          </a:xfrm>
          <a:prstGeom prst="rect">
            <a:avLst/>
          </a:prstGeom>
          <a:noFill/>
          <a:ln w="9525">
            <a:noFill/>
            <a:miter lim="800000"/>
            <a:headEnd/>
            <a:tailEnd/>
          </a:ln>
        </p:spPr>
      </p:pic>
      <p:sp>
        <p:nvSpPr>
          <p:cNvPr id="8" name="Oval 7"/>
          <p:cNvSpPr/>
          <p:nvPr/>
        </p:nvSpPr>
        <p:spPr>
          <a:xfrm>
            <a:off x="152400" y="2743200"/>
            <a:ext cx="2362200" cy="3276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Marking Exhibits</a:t>
            </a:r>
            <a:endParaRPr lang="en-US" dirty="0"/>
          </a:p>
        </p:txBody>
      </p:sp>
      <p:sp>
        <p:nvSpPr>
          <p:cNvPr id="3" name="Content Placeholder 2"/>
          <p:cNvSpPr>
            <a:spLocks noGrp="1"/>
          </p:cNvSpPr>
          <p:nvPr>
            <p:ph idx="1"/>
          </p:nvPr>
        </p:nvSpPr>
        <p:spPr>
          <a:xfrm>
            <a:off x="457200" y="914400"/>
            <a:ext cx="8229600" cy="4709160"/>
          </a:xfrm>
        </p:spPr>
        <p:txBody>
          <a:bodyPr/>
          <a:lstStyle/>
          <a:p>
            <a:r>
              <a:rPr lang="en-US" sz="2400" dirty="0" smtClean="0"/>
              <a:t>Let’s say you have a scanned PDF file EPR to submit as a prosecution exhibit.  </a:t>
            </a:r>
          </a:p>
          <a:p>
            <a:endParaRPr lang="en-US" dirty="0"/>
          </a:p>
        </p:txBody>
      </p:sp>
      <p:pic>
        <p:nvPicPr>
          <p:cNvPr id="4" name="Picture 3"/>
          <p:cNvPicPr/>
          <p:nvPr/>
        </p:nvPicPr>
        <p:blipFill>
          <a:blip r:embed="rId3" cstate="print"/>
          <a:srcRect/>
          <a:stretch>
            <a:fillRect/>
          </a:stretch>
        </p:blipFill>
        <p:spPr bwMode="auto">
          <a:xfrm>
            <a:off x="2362200" y="1905000"/>
            <a:ext cx="42672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Marking Exhibits</a:t>
            </a:r>
            <a:endParaRPr lang="en-US" dirty="0"/>
          </a:p>
        </p:txBody>
      </p:sp>
      <p:sp>
        <p:nvSpPr>
          <p:cNvPr id="3" name="Content Placeholder 2"/>
          <p:cNvSpPr>
            <a:spLocks noGrp="1"/>
          </p:cNvSpPr>
          <p:nvPr>
            <p:ph idx="1"/>
          </p:nvPr>
        </p:nvSpPr>
        <p:spPr>
          <a:xfrm>
            <a:off x="457200" y="914400"/>
            <a:ext cx="8229600" cy="4709160"/>
          </a:xfrm>
        </p:spPr>
        <p:txBody>
          <a:bodyPr/>
          <a:lstStyle/>
          <a:p>
            <a:r>
              <a:rPr lang="en-US" dirty="0" smtClean="0"/>
              <a:t>First, select “Tools” like before.  </a:t>
            </a:r>
          </a:p>
          <a:p>
            <a:endParaRPr lang="en-US" dirty="0"/>
          </a:p>
        </p:txBody>
      </p:sp>
      <p:pic>
        <p:nvPicPr>
          <p:cNvPr id="4" name="Picture 3"/>
          <p:cNvPicPr/>
          <p:nvPr/>
        </p:nvPicPr>
        <p:blipFill>
          <a:blip r:embed="rId2" cstate="print"/>
          <a:srcRect/>
          <a:stretch>
            <a:fillRect/>
          </a:stretch>
        </p:blipFill>
        <p:spPr bwMode="auto">
          <a:xfrm>
            <a:off x="0" y="1905000"/>
            <a:ext cx="9144000" cy="4953000"/>
          </a:xfrm>
          <a:prstGeom prst="rect">
            <a:avLst/>
          </a:prstGeom>
          <a:noFill/>
          <a:ln w="9525">
            <a:noFill/>
            <a:miter lim="800000"/>
            <a:headEnd/>
            <a:tailEnd/>
          </a:ln>
        </p:spPr>
      </p:pic>
      <p:sp>
        <p:nvSpPr>
          <p:cNvPr id="6146" name="Oval 2"/>
          <p:cNvSpPr>
            <a:spLocks noChangeArrowheads="1"/>
          </p:cNvSpPr>
          <p:nvPr/>
        </p:nvSpPr>
        <p:spPr bwMode="auto">
          <a:xfrm>
            <a:off x="8229600" y="2362200"/>
            <a:ext cx="425450" cy="344487"/>
          </a:xfrm>
          <a:prstGeom prst="ellipse">
            <a:avLst/>
          </a:prstGeom>
          <a:noFill/>
          <a:ln w="38100">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6" name="Straight Arrow Connector 5"/>
          <p:cNvCxnSpPr/>
          <p:nvPr/>
        </p:nvCxnSpPr>
        <p:spPr>
          <a:xfrm>
            <a:off x="7315200" y="2057400"/>
            <a:ext cx="914400" cy="45720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Marking Exhibits</a:t>
            </a:r>
            <a:endParaRPr lang="en-US" dirty="0"/>
          </a:p>
        </p:txBody>
      </p:sp>
      <p:sp>
        <p:nvSpPr>
          <p:cNvPr id="3" name="Content Placeholder 2"/>
          <p:cNvSpPr>
            <a:spLocks noGrp="1"/>
          </p:cNvSpPr>
          <p:nvPr>
            <p:ph idx="1"/>
          </p:nvPr>
        </p:nvSpPr>
        <p:spPr>
          <a:xfrm>
            <a:off x="457200" y="914400"/>
            <a:ext cx="8229600" cy="4709160"/>
          </a:xfrm>
        </p:spPr>
        <p:txBody>
          <a:bodyPr/>
          <a:lstStyle/>
          <a:p>
            <a:r>
              <a:rPr lang="en-US" sz="2400" dirty="0" smtClean="0"/>
              <a:t>Then, select “Pages,” then “Header &amp; Footer, then “Add Header &amp; Footer.”</a:t>
            </a:r>
          </a:p>
          <a:p>
            <a:endParaRPr lang="en-US" dirty="0"/>
          </a:p>
        </p:txBody>
      </p:sp>
      <p:pic>
        <p:nvPicPr>
          <p:cNvPr id="7" name="Picture 6"/>
          <p:cNvPicPr/>
          <p:nvPr/>
        </p:nvPicPr>
        <p:blipFill>
          <a:blip r:embed="rId2" cstate="print"/>
          <a:srcRect/>
          <a:stretch>
            <a:fillRect/>
          </a:stretch>
        </p:blipFill>
        <p:spPr bwMode="auto">
          <a:xfrm>
            <a:off x="0" y="1981200"/>
            <a:ext cx="9144000" cy="4876800"/>
          </a:xfrm>
          <a:prstGeom prst="rect">
            <a:avLst/>
          </a:prstGeom>
          <a:noFill/>
          <a:ln w="9525">
            <a:noFill/>
            <a:miter lim="800000"/>
            <a:headEnd/>
            <a:tailEnd/>
          </a:ln>
        </p:spPr>
      </p:pic>
      <p:sp>
        <p:nvSpPr>
          <p:cNvPr id="6146" name="Oval 2"/>
          <p:cNvSpPr>
            <a:spLocks noChangeArrowheads="1"/>
          </p:cNvSpPr>
          <p:nvPr/>
        </p:nvSpPr>
        <p:spPr bwMode="auto">
          <a:xfrm>
            <a:off x="7924800" y="2667000"/>
            <a:ext cx="425450" cy="344487"/>
          </a:xfrm>
          <a:prstGeom prst="ellipse">
            <a:avLst/>
          </a:prstGeom>
          <a:noFill/>
          <a:ln w="38100">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Oval 2"/>
          <p:cNvSpPr>
            <a:spLocks noChangeArrowheads="1"/>
          </p:cNvSpPr>
          <p:nvPr/>
        </p:nvSpPr>
        <p:spPr bwMode="auto">
          <a:xfrm>
            <a:off x="7696200" y="4800600"/>
            <a:ext cx="1143000" cy="268287"/>
          </a:xfrm>
          <a:prstGeom prst="ellipse">
            <a:avLst/>
          </a:prstGeom>
          <a:noFill/>
          <a:ln w="38100">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6" name="Straight Arrow Connector 5"/>
          <p:cNvCxnSpPr/>
          <p:nvPr/>
        </p:nvCxnSpPr>
        <p:spPr>
          <a:xfrm>
            <a:off x="6781800" y="4419600"/>
            <a:ext cx="914400" cy="45720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Marking Exhibits</a:t>
            </a:r>
            <a:endParaRPr lang="en-US" dirty="0"/>
          </a:p>
        </p:txBody>
      </p:sp>
      <p:sp>
        <p:nvSpPr>
          <p:cNvPr id="3" name="Content Placeholder 2"/>
          <p:cNvSpPr>
            <a:spLocks noGrp="1"/>
          </p:cNvSpPr>
          <p:nvPr>
            <p:ph idx="1"/>
          </p:nvPr>
        </p:nvSpPr>
        <p:spPr>
          <a:xfrm>
            <a:off x="457200" y="914400"/>
            <a:ext cx="8229600" cy="4709160"/>
          </a:xfrm>
        </p:spPr>
        <p:txBody>
          <a:bodyPr/>
          <a:lstStyle/>
          <a:p>
            <a:r>
              <a:rPr lang="en-US" sz="2400" dirty="0" smtClean="0"/>
              <a:t>That will give you this box</a:t>
            </a:r>
          </a:p>
          <a:p>
            <a:endParaRPr lang="en-US" dirty="0"/>
          </a:p>
        </p:txBody>
      </p:sp>
      <p:pic>
        <p:nvPicPr>
          <p:cNvPr id="9" name="Picture 8"/>
          <p:cNvPicPr/>
          <p:nvPr/>
        </p:nvPicPr>
        <p:blipFill>
          <a:blip r:embed="rId3" cstate="print"/>
          <a:srcRect/>
          <a:stretch>
            <a:fillRect/>
          </a:stretch>
        </p:blipFill>
        <p:spPr bwMode="auto">
          <a:xfrm>
            <a:off x="0" y="1600200"/>
            <a:ext cx="91440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Marking Exhibits</a:t>
            </a:r>
            <a:endParaRPr lang="en-US" dirty="0"/>
          </a:p>
        </p:txBody>
      </p:sp>
      <p:sp>
        <p:nvSpPr>
          <p:cNvPr id="3" name="Content Placeholder 2"/>
          <p:cNvSpPr>
            <a:spLocks noGrp="1"/>
          </p:cNvSpPr>
          <p:nvPr>
            <p:ph idx="1"/>
          </p:nvPr>
        </p:nvSpPr>
        <p:spPr>
          <a:xfrm>
            <a:off x="457200" y="914400"/>
            <a:ext cx="8229600" cy="4709160"/>
          </a:xfrm>
        </p:spPr>
        <p:txBody>
          <a:bodyPr/>
          <a:lstStyle/>
          <a:p>
            <a:r>
              <a:rPr lang="en-US" dirty="0" smtClean="0"/>
              <a:t>Changing each page</a:t>
            </a:r>
            <a:endParaRPr lang="en-US" dirty="0"/>
          </a:p>
        </p:txBody>
      </p:sp>
      <p:pic>
        <p:nvPicPr>
          <p:cNvPr id="5" name="Picture 4"/>
          <p:cNvPicPr/>
          <p:nvPr/>
        </p:nvPicPr>
        <p:blipFill>
          <a:blip r:embed="rId3" cstate="print"/>
          <a:srcRect/>
          <a:stretch>
            <a:fillRect/>
          </a:stretch>
        </p:blipFill>
        <p:spPr bwMode="auto">
          <a:xfrm>
            <a:off x="0" y="1733909"/>
            <a:ext cx="9144000" cy="5124091"/>
          </a:xfrm>
          <a:prstGeom prst="rect">
            <a:avLst/>
          </a:prstGeom>
          <a:noFill/>
          <a:ln w="9525">
            <a:noFill/>
            <a:miter lim="800000"/>
            <a:headEnd/>
            <a:tailEnd/>
          </a:ln>
        </p:spPr>
      </p:pic>
      <p:sp>
        <p:nvSpPr>
          <p:cNvPr id="7170" name="Oval 2"/>
          <p:cNvSpPr>
            <a:spLocks noChangeArrowheads="1"/>
          </p:cNvSpPr>
          <p:nvPr/>
        </p:nvSpPr>
        <p:spPr bwMode="auto">
          <a:xfrm>
            <a:off x="7086600" y="4419600"/>
            <a:ext cx="1600200" cy="381000"/>
          </a:xfrm>
          <a:prstGeom prst="ellipse">
            <a:avLst/>
          </a:prstGeom>
          <a:noFill/>
          <a:ln w="38100">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7" name="Straight Arrow Connector 6"/>
          <p:cNvCxnSpPr/>
          <p:nvPr/>
        </p:nvCxnSpPr>
        <p:spPr>
          <a:xfrm>
            <a:off x="6172200" y="4114800"/>
            <a:ext cx="914400" cy="45720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dirty="0" smtClean="0"/>
              <a:t>Marking Exhibits</a:t>
            </a:r>
            <a:endParaRPr lang="en-US" dirty="0"/>
          </a:p>
        </p:txBody>
      </p:sp>
      <p:sp>
        <p:nvSpPr>
          <p:cNvPr id="3" name="Content Placeholder 2"/>
          <p:cNvSpPr>
            <a:spLocks noGrp="1"/>
          </p:cNvSpPr>
          <p:nvPr>
            <p:ph idx="1"/>
          </p:nvPr>
        </p:nvSpPr>
        <p:spPr>
          <a:xfrm>
            <a:off x="457200" y="914400"/>
            <a:ext cx="8229600" cy="4709160"/>
          </a:xfrm>
        </p:spPr>
        <p:txBody>
          <a:bodyPr/>
          <a:lstStyle/>
          <a:p>
            <a:r>
              <a:rPr lang="en-US" dirty="0" smtClean="0"/>
              <a:t>That will give you this </a:t>
            </a:r>
            <a:r>
              <a:rPr lang="en-US" dirty="0" smtClean="0"/>
              <a:t>box</a:t>
            </a:r>
            <a:endParaRPr lang="en-US" dirty="0"/>
          </a:p>
        </p:txBody>
      </p:sp>
      <p:pic>
        <p:nvPicPr>
          <p:cNvPr id="8" name="Picture 7"/>
          <p:cNvPicPr/>
          <p:nvPr/>
        </p:nvPicPr>
        <p:blipFill>
          <a:blip r:embed="rId3" cstate="print"/>
          <a:srcRect/>
          <a:stretch>
            <a:fillRect/>
          </a:stretch>
        </p:blipFill>
        <p:spPr bwMode="auto">
          <a:xfrm>
            <a:off x="533400" y="1524000"/>
            <a:ext cx="79248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dirty="0" smtClean="0"/>
              <a:t>Marking Exhibits</a:t>
            </a:r>
            <a:endParaRPr lang="en-US" dirty="0"/>
          </a:p>
        </p:txBody>
      </p:sp>
      <p:sp>
        <p:nvSpPr>
          <p:cNvPr id="3" name="Content Placeholder 2"/>
          <p:cNvSpPr>
            <a:spLocks noGrp="1"/>
          </p:cNvSpPr>
          <p:nvPr>
            <p:ph idx="1"/>
          </p:nvPr>
        </p:nvSpPr>
        <p:spPr>
          <a:xfrm>
            <a:off x="457200" y="914400"/>
            <a:ext cx="8229600" cy="4709160"/>
          </a:xfrm>
        </p:spPr>
        <p:txBody>
          <a:bodyPr>
            <a:normAutofit/>
          </a:bodyPr>
          <a:lstStyle/>
          <a:p>
            <a:r>
              <a:rPr lang="en-US" sz="2400" dirty="0" smtClean="0"/>
              <a:t>That gives you two independently marked documents, and saves you a bunch of time!</a:t>
            </a:r>
            <a:endParaRPr lang="en-US" sz="2400" dirty="0"/>
          </a:p>
        </p:txBody>
      </p:sp>
      <p:pic>
        <p:nvPicPr>
          <p:cNvPr id="5" name="Picture 4"/>
          <p:cNvPicPr/>
          <p:nvPr/>
        </p:nvPicPr>
        <p:blipFill>
          <a:blip r:embed="rId3" cstate="print"/>
          <a:srcRect/>
          <a:stretch>
            <a:fillRect/>
          </a:stretch>
        </p:blipFill>
        <p:spPr bwMode="auto">
          <a:xfrm>
            <a:off x="1295400" y="1905000"/>
            <a:ext cx="6934200" cy="4800600"/>
          </a:xfrm>
          <a:prstGeom prst="rect">
            <a:avLst/>
          </a:prstGeom>
          <a:noFill/>
          <a:ln w="9525">
            <a:noFill/>
            <a:miter lim="800000"/>
            <a:headEnd/>
            <a:tailEnd/>
          </a:ln>
        </p:spPr>
      </p:pic>
      <p:sp>
        <p:nvSpPr>
          <p:cNvPr id="8194" name="Oval 2"/>
          <p:cNvSpPr>
            <a:spLocks noChangeArrowheads="1"/>
          </p:cNvSpPr>
          <p:nvPr/>
        </p:nvSpPr>
        <p:spPr bwMode="auto">
          <a:xfrm>
            <a:off x="5638800" y="5943600"/>
            <a:ext cx="1477962" cy="701675"/>
          </a:xfrm>
          <a:prstGeom prst="ellipse">
            <a:avLst/>
          </a:prstGeom>
          <a:noFill/>
          <a:ln w="38100">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Let’s start with an OSI Report of Investigation</a:t>
            </a:r>
            <a:endParaRPr lang="en-US" dirty="0"/>
          </a:p>
        </p:txBody>
      </p:sp>
      <p:pic>
        <p:nvPicPr>
          <p:cNvPr id="4" name="Content Placeholder 3"/>
          <p:cNvPicPr>
            <a:picLocks noGrp="1"/>
          </p:cNvPicPr>
          <p:nvPr>
            <p:ph idx="1"/>
          </p:nvPr>
        </p:nvPicPr>
        <p:blipFill>
          <a:blip r:embed="rId3" cstate="print"/>
          <a:srcRect/>
          <a:stretch>
            <a:fillRect/>
          </a:stretch>
        </p:blipFill>
        <p:spPr bwMode="auto">
          <a:xfrm>
            <a:off x="381000" y="1447800"/>
            <a:ext cx="8458199"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What needs to be redacted?</a:t>
            </a:r>
            <a:endParaRPr lang="en-US" dirty="0"/>
          </a:p>
        </p:txBody>
      </p:sp>
      <p:sp>
        <p:nvSpPr>
          <p:cNvPr id="7" name="Content Placeholder 6"/>
          <p:cNvSpPr>
            <a:spLocks noGrp="1"/>
          </p:cNvSpPr>
          <p:nvPr>
            <p:ph idx="1"/>
          </p:nvPr>
        </p:nvSpPr>
        <p:spPr>
          <a:xfrm>
            <a:off x="457200" y="1219200"/>
            <a:ext cx="8229600" cy="4709160"/>
          </a:xfrm>
        </p:spPr>
        <p:txBody>
          <a:bodyPr/>
          <a:lstStyle/>
          <a:p>
            <a:r>
              <a:rPr lang="en-US" dirty="0" smtClean="0"/>
              <a:t>To redact the information, first go to “Tools”</a:t>
            </a:r>
            <a:endParaRPr lang="en-US" dirty="0"/>
          </a:p>
        </p:txBody>
      </p:sp>
      <p:pic>
        <p:nvPicPr>
          <p:cNvPr id="8" name="Picture 7"/>
          <p:cNvPicPr/>
          <p:nvPr/>
        </p:nvPicPr>
        <p:blipFill>
          <a:blip r:embed="rId3" cstate="print"/>
          <a:srcRect/>
          <a:stretch>
            <a:fillRect/>
          </a:stretch>
        </p:blipFill>
        <p:spPr bwMode="auto">
          <a:xfrm>
            <a:off x="152400" y="2362200"/>
            <a:ext cx="8915400" cy="2667000"/>
          </a:xfrm>
          <a:prstGeom prst="rect">
            <a:avLst/>
          </a:prstGeom>
          <a:noFill/>
          <a:ln w="9525">
            <a:noFill/>
            <a:miter lim="800000"/>
            <a:headEnd/>
            <a:tailEnd/>
          </a:ln>
        </p:spPr>
      </p:pic>
      <p:sp>
        <p:nvSpPr>
          <p:cNvPr id="1026" name="Oval 2"/>
          <p:cNvSpPr>
            <a:spLocks noChangeArrowheads="1"/>
          </p:cNvSpPr>
          <p:nvPr/>
        </p:nvSpPr>
        <p:spPr bwMode="auto">
          <a:xfrm>
            <a:off x="7620000" y="3124200"/>
            <a:ext cx="552450" cy="352425"/>
          </a:xfrm>
          <a:prstGeom prst="ellipse">
            <a:avLst/>
          </a:prstGeom>
          <a:noFill/>
          <a:ln w="38100">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What needs to be redacted?</a:t>
            </a:r>
            <a:endParaRPr lang="en-US" dirty="0"/>
          </a:p>
        </p:txBody>
      </p:sp>
      <p:sp>
        <p:nvSpPr>
          <p:cNvPr id="3" name="Content Placeholder 2"/>
          <p:cNvSpPr>
            <a:spLocks noGrp="1"/>
          </p:cNvSpPr>
          <p:nvPr>
            <p:ph idx="1"/>
          </p:nvPr>
        </p:nvSpPr>
        <p:spPr>
          <a:xfrm>
            <a:off x="457200" y="914400"/>
            <a:ext cx="8229600" cy="4709160"/>
          </a:xfrm>
        </p:spPr>
        <p:txBody>
          <a:bodyPr/>
          <a:lstStyle/>
          <a:p>
            <a:r>
              <a:rPr lang="en-US" dirty="0" smtClean="0"/>
              <a:t>Then select “Protection.”  </a:t>
            </a:r>
          </a:p>
          <a:p>
            <a:endParaRPr lang="en-US" dirty="0"/>
          </a:p>
        </p:txBody>
      </p:sp>
      <p:pic>
        <p:nvPicPr>
          <p:cNvPr id="4" name="Picture 3"/>
          <p:cNvPicPr/>
          <p:nvPr/>
        </p:nvPicPr>
        <p:blipFill>
          <a:blip r:embed="rId3" cstate="print"/>
          <a:srcRect/>
          <a:stretch>
            <a:fillRect/>
          </a:stretch>
        </p:blipFill>
        <p:spPr bwMode="auto">
          <a:xfrm>
            <a:off x="0" y="1752600"/>
            <a:ext cx="9144000" cy="5105400"/>
          </a:xfrm>
          <a:prstGeom prst="rect">
            <a:avLst/>
          </a:prstGeom>
          <a:noFill/>
          <a:ln w="9525">
            <a:noFill/>
            <a:miter lim="800000"/>
            <a:headEnd/>
            <a:tailEnd/>
          </a:ln>
        </p:spPr>
      </p:pic>
      <p:sp>
        <p:nvSpPr>
          <p:cNvPr id="2050" name="Oval 2"/>
          <p:cNvSpPr>
            <a:spLocks noChangeArrowheads="1"/>
          </p:cNvSpPr>
          <p:nvPr/>
        </p:nvSpPr>
        <p:spPr bwMode="auto">
          <a:xfrm>
            <a:off x="7010400" y="3581400"/>
            <a:ext cx="935038" cy="255588"/>
          </a:xfrm>
          <a:prstGeom prst="ellipse">
            <a:avLst/>
          </a:prstGeom>
          <a:noFill/>
          <a:ln w="38100">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7" name="Straight Arrow Connector 6"/>
          <p:cNvCxnSpPr/>
          <p:nvPr/>
        </p:nvCxnSpPr>
        <p:spPr>
          <a:xfrm>
            <a:off x="6096000" y="3276600"/>
            <a:ext cx="914400" cy="45720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What needs to be redacted?</a:t>
            </a:r>
            <a:endParaRPr lang="en-US" dirty="0"/>
          </a:p>
        </p:txBody>
      </p:sp>
      <p:sp>
        <p:nvSpPr>
          <p:cNvPr id="3" name="Content Placeholder 2"/>
          <p:cNvSpPr>
            <a:spLocks noGrp="1"/>
          </p:cNvSpPr>
          <p:nvPr>
            <p:ph idx="1"/>
          </p:nvPr>
        </p:nvSpPr>
        <p:spPr>
          <a:xfrm>
            <a:off x="457200" y="914400"/>
            <a:ext cx="8229600" cy="4709160"/>
          </a:xfrm>
        </p:spPr>
        <p:txBody>
          <a:bodyPr/>
          <a:lstStyle/>
          <a:p>
            <a:r>
              <a:rPr lang="en-US" sz="2400" b="1" dirty="0" smtClean="0"/>
              <a:t>Next, select “Mark for Redaction,” and select what you want to redact.  </a:t>
            </a:r>
          </a:p>
          <a:p>
            <a:endParaRPr lang="en-US" dirty="0"/>
          </a:p>
        </p:txBody>
      </p:sp>
      <p:pic>
        <p:nvPicPr>
          <p:cNvPr id="4" name="Picture 3"/>
          <p:cNvPicPr/>
          <p:nvPr/>
        </p:nvPicPr>
        <p:blipFill>
          <a:blip r:embed="rId2" cstate="print"/>
          <a:srcRect/>
          <a:stretch>
            <a:fillRect/>
          </a:stretch>
        </p:blipFill>
        <p:spPr bwMode="auto">
          <a:xfrm>
            <a:off x="0" y="1981200"/>
            <a:ext cx="9144000" cy="4876800"/>
          </a:xfrm>
          <a:prstGeom prst="rect">
            <a:avLst/>
          </a:prstGeom>
          <a:noFill/>
          <a:ln w="9525">
            <a:noFill/>
            <a:miter lim="800000"/>
            <a:headEnd/>
            <a:tailEnd/>
          </a:ln>
        </p:spPr>
      </p:pic>
      <p:sp>
        <p:nvSpPr>
          <p:cNvPr id="3074" name="Oval 2"/>
          <p:cNvSpPr>
            <a:spLocks noChangeArrowheads="1"/>
          </p:cNvSpPr>
          <p:nvPr/>
        </p:nvSpPr>
        <p:spPr bwMode="auto">
          <a:xfrm>
            <a:off x="7086600" y="4648200"/>
            <a:ext cx="1447800" cy="228600"/>
          </a:xfrm>
          <a:prstGeom prst="ellipse">
            <a:avLst/>
          </a:prstGeom>
          <a:noFill/>
          <a:ln w="38100">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6" name="Straight Arrow Connector 5"/>
          <p:cNvCxnSpPr/>
          <p:nvPr/>
        </p:nvCxnSpPr>
        <p:spPr>
          <a:xfrm>
            <a:off x="6172200" y="4267200"/>
            <a:ext cx="914400" cy="45720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Witness Statement</a:t>
            </a:r>
            <a:endParaRPr lang="en-US" dirty="0"/>
          </a:p>
        </p:txBody>
      </p:sp>
      <p:pic>
        <p:nvPicPr>
          <p:cNvPr id="4" name="Content Placeholder 3"/>
          <p:cNvPicPr>
            <a:picLocks noGrp="1"/>
          </p:cNvPicPr>
          <p:nvPr>
            <p:ph idx="1"/>
          </p:nvPr>
        </p:nvPicPr>
        <p:blipFill>
          <a:blip r:embed="rId3" cstate="print"/>
          <a:srcRect/>
          <a:stretch>
            <a:fillRect/>
          </a:stretch>
        </p:blipFill>
        <p:spPr bwMode="auto">
          <a:xfrm>
            <a:off x="0" y="1066800"/>
            <a:ext cx="91440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What needs to be redacted?</a:t>
            </a:r>
            <a:endParaRPr lang="en-US" dirty="0"/>
          </a:p>
        </p:txBody>
      </p:sp>
      <p:sp>
        <p:nvSpPr>
          <p:cNvPr id="3" name="Content Placeholder 2"/>
          <p:cNvSpPr>
            <a:spLocks noGrp="1"/>
          </p:cNvSpPr>
          <p:nvPr>
            <p:ph idx="1"/>
          </p:nvPr>
        </p:nvSpPr>
        <p:spPr>
          <a:xfrm>
            <a:off x="457200" y="914400"/>
            <a:ext cx="8229600" cy="4709160"/>
          </a:xfrm>
        </p:spPr>
        <p:txBody>
          <a:bodyPr>
            <a:normAutofit/>
          </a:bodyPr>
          <a:lstStyle/>
          <a:p>
            <a:r>
              <a:rPr lang="en-US" sz="2400" dirty="0" smtClean="0"/>
              <a:t>Select what needs to be redacted, and then continue on throughout your document.</a:t>
            </a:r>
            <a:endParaRPr lang="en-US" sz="2400" dirty="0"/>
          </a:p>
        </p:txBody>
      </p:sp>
      <p:pic>
        <p:nvPicPr>
          <p:cNvPr id="4" name="Picture 3"/>
          <p:cNvPicPr/>
          <p:nvPr/>
        </p:nvPicPr>
        <p:blipFill>
          <a:blip r:embed="rId2" cstate="print"/>
          <a:srcRect/>
          <a:stretch>
            <a:fillRect/>
          </a:stretch>
        </p:blipFill>
        <p:spPr bwMode="auto">
          <a:xfrm>
            <a:off x="0" y="2057400"/>
            <a:ext cx="91440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Apply Redaction</a:t>
            </a:r>
            <a:endParaRPr lang="en-US" dirty="0"/>
          </a:p>
        </p:txBody>
      </p:sp>
      <p:sp>
        <p:nvSpPr>
          <p:cNvPr id="3" name="Content Placeholder 2"/>
          <p:cNvSpPr>
            <a:spLocks noGrp="1"/>
          </p:cNvSpPr>
          <p:nvPr>
            <p:ph idx="1"/>
          </p:nvPr>
        </p:nvSpPr>
        <p:spPr>
          <a:xfrm>
            <a:off x="457200" y="1066800"/>
            <a:ext cx="8229600" cy="4709160"/>
          </a:xfrm>
        </p:spPr>
        <p:txBody>
          <a:bodyPr>
            <a:normAutofit/>
          </a:bodyPr>
          <a:lstStyle/>
          <a:p>
            <a:r>
              <a:rPr lang="en-US" sz="2400" dirty="0" smtClean="0"/>
              <a:t>When you are </a:t>
            </a:r>
            <a:r>
              <a:rPr lang="en-US" sz="2400" dirty="0" smtClean="0"/>
              <a:t>finished finding all that needs redaction, simply </a:t>
            </a:r>
            <a:r>
              <a:rPr lang="en-US" sz="2400" dirty="0" smtClean="0"/>
              <a:t>select “Apply Redaction.”</a:t>
            </a:r>
            <a:endParaRPr lang="en-US" sz="2400" dirty="0"/>
          </a:p>
        </p:txBody>
      </p:sp>
      <p:pic>
        <p:nvPicPr>
          <p:cNvPr id="4" name="Picture 3"/>
          <p:cNvPicPr/>
          <p:nvPr/>
        </p:nvPicPr>
        <p:blipFill>
          <a:blip r:embed="rId3" cstate="print"/>
          <a:srcRect/>
          <a:stretch>
            <a:fillRect/>
          </a:stretch>
        </p:blipFill>
        <p:spPr bwMode="auto">
          <a:xfrm>
            <a:off x="0" y="2133601"/>
            <a:ext cx="9144000" cy="4724400"/>
          </a:xfrm>
          <a:prstGeom prst="rect">
            <a:avLst/>
          </a:prstGeom>
          <a:noFill/>
          <a:ln w="9525">
            <a:noFill/>
            <a:miter lim="800000"/>
            <a:headEnd/>
            <a:tailEnd/>
          </a:ln>
        </p:spPr>
      </p:pic>
      <p:sp>
        <p:nvSpPr>
          <p:cNvPr id="4098" name="Oval 2"/>
          <p:cNvSpPr>
            <a:spLocks noChangeArrowheads="1"/>
          </p:cNvSpPr>
          <p:nvPr/>
        </p:nvSpPr>
        <p:spPr bwMode="auto">
          <a:xfrm>
            <a:off x="7010400" y="5943600"/>
            <a:ext cx="1524000" cy="228600"/>
          </a:xfrm>
          <a:prstGeom prst="ellipse">
            <a:avLst/>
          </a:prstGeom>
          <a:noFill/>
          <a:ln w="38100">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6" name="Straight Arrow Connector 5"/>
          <p:cNvCxnSpPr/>
          <p:nvPr/>
        </p:nvCxnSpPr>
        <p:spPr>
          <a:xfrm>
            <a:off x="6096000" y="5638800"/>
            <a:ext cx="914400" cy="45720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Removing Hidden Data</a:t>
            </a:r>
            <a:endParaRPr lang="en-US" dirty="0"/>
          </a:p>
        </p:txBody>
      </p:sp>
      <p:pic>
        <p:nvPicPr>
          <p:cNvPr id="4" name="Content Placeholder 3"/>
          <p:cNvPicPr>
            <a:picLocks noGrp="1"/>
          </p:cNvPicPr>
          <p:nvPr>
            <p:ph idx="1"/>
          </p:nvPr>
        </p:nvPicPr>
        <p:blipFill>
          <a:blip r:embed="rId3" cstate="print"/>
          <a:srcRect/>
          <a:stretch>
            <a:fillRect/>
          </a:stretch>
        </p:blipFill>
        <p:spPr bwMode="auto">
          <a:xfrm>
            <a:off x="0" y="1295400"/>
            <a:ext cx="91440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39</TotalTime>
  <Words>912</Words>
  <Application>Microsoft Office PowerPoint</Application>
  <PresentationFormat>On-screen Show (4:3)</PresentationFormat>
  <Paragraphs>67</Paragraphs>
  <Slides>17</Slides>
  <Notes>13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Apex</vt:lpstr>
      <vt:lpstr>Redacting and Marking with Adobe Pro X </vt:lpstr>
      <vt:lpstr>Let’s start with an OSI Report of Investigation</vt:lpstr>
      <vt:lpstr>What needs to be redacted?</vt:lpstr>
      <vt:lpstr>What needs to be redacted?</vt:lpstr>
      <vt:lpstr>What needs to be redacted?</vt:lpstr>
      <vt:lpstr>Witness Statement</vt:lpstr>
      <vt:lpstr>What needs to be redacted?</vt:lpstr>
      <vt:lpstr>Apply Redaction</vt:lpstr>
      <vt:lpstr>Removing Hidden Data</vt:lpstr>
      <vt:lpstr>Removing Hidden Data</vt:lpstr>
      <vt:lpstr>Marking Exhibits</vt:lpstr>
      <vt:lpstr>Marking Exhibits</vt:lpstr>
      <vt:lpstr>Marking Exhibits</vt:lpstr>
      <vt:lpstr>Marking Exhibits</vt:lpstr>
      <vt:lpstr>Marking Exhibits</vt:lpstr>
      <vt:lpstr>Marking Exhibits</vt:lpstr>
      <vt:lpstr>Marking Exhibits</vt:lpstr>
    </vt:vector>
  </TitlesOfParts>
  <Company>U.S. Air Force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Redacting and Marking with Adobe Pro X</dc:title>
  <dc:creator>1266727077A</dc:creator>
  <cp:lastModifiedBy>1266727077A</cp:lastModifiedBy>
  <cp:revision>12</cp:revision>
  <dcterms:created xsi:type="dcterms:W3CDTF">2013-03-28T18:44:11Z</dcterms:created>
  <dcterms:modified xsi:type="dcterms:W3CDTF">2013-03-28T19:23:26Z</dcterms:modified>
</cp:coreProperties>
</file>