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1730-5296-4050-B988-C886C20EC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01237-1C7B-4B50-BE0B-52B14EB02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6E36F-4C46-4994-82E4-8F0EAAAD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AA83-84D4-43DA-9206-347ADC44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64AE-269E-489E-8708-93660644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0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9BF6-A043-4B3F-80FF-10D54531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D0F7D-F1FA-4359-ABFF-495D1C2D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61A76-410E-4D1E-B9D0-1CADA29C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A42-BB8F-454A-98A4-85423298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3E69-5ACE-4FB6-B01F-081700B1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A6265D-0DFE-40DA-A0D0-981169EF4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198F4-B3F8-477F-A549-3DE378E6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74816-9F22-464E-B4DF-78BD914E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823B8-CAD2-475B-A9BB-B7EC3CCF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60FF5-6C63-4D0D-ABE2-7E1EDA95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2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374F-8E76-47CF-A644-4715F26C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76143-15AB-45B6-BD7F-BFCAF85F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1D9ED-AB3E-4763-B760-9422549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E4747-3656-40FC-9040-8661FD0F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545CF-830D-4661-8085-605EB53B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B1A7-7F91-4492-BDAC-EB05A5E5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A038A-77AF-4A20-91C9-0109D2D2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38422-3335-4787-B746-69821FCE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13E7A-5938-4B92-9DEB-6547C9A1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3FCDE-9A85-463B-9061-BD6F0CA6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FDD16-0224-464F-A666-C3B6F8C4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3531D-775A-4C84-8E97-B962F408F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7590B-9820-4794-AD82-87A1D0C4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1C6CD-4458-41CD-85DA-11C9FA9A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3C3EE-1524-4F19-9F5D-7B266196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21E3D-5F70-454F-9A95-F7D4756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4B8B-FE11-460E-A1B3-60414B3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56F14-4B21-4AA6-9EB3-8153E784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227F-FB08-48ED-A030-879300C7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D612F1-6971-439F-B7C5-3D817DAA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5D7C0F-5E71-429F-A53A-25787493B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5FFF7-8EC1-4A88-87C0-7CC5FEF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8B54E-A791-4858-BCB6-C78D0F2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228A1-AB97-491E-8385-A3B6C611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70C0-3321-4812-9F05-DE211F3F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7319-0A9B-4750-BD52-19C577E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38454E-8D2E-4CFC-83F1-8349D74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1E260-67F6-47D6-850C-C73B9146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1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235FD-4B7D-428A-8F86-20D33CA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AE5203-8E4A-4D9E-9EBE-B023A9F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08626-9EFB-4821-B739-4A90887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0D1F-00A5-4D1E-A406-1E981309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D507D-3CDE-44D8-9970-7D472EA1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7B395-C626-41B1-BBF8-5F27EA74B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8952C-B597-406B-9BFE-7D041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99AC2-A8E1-4C2E-85DC-C6B8E07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473D7-A94F-43AC-A1F3-CB8197AA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BCB14-AC6C-4635-9A9A-CEBD3BFF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49DE7-DA2A-4334-B47E-8DBF37F96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A3E08-3B34-464D-AA05-2544F7C8A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9C05-BF00-4BBD-8E1B-515AA18B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86697-0AC8-43B3-8FE6-55BFF6F7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F778C-ABE1-47D3-B551-701F7EB9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B592F-7C55-4897-8481-79D22BC3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6CCE1-257B-4E36-97A7-E243FE1A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35A1E-7C08-4EA6-B766-2A684FAC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F7D4-862C-480B-8F1C-06E198822F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5218D-5698-4176-B98B-83229B90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4030-108C-4DCC-972A-7456D3BF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A597-4337-461D-8B90-FB963FCE9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jpe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image" Target="../media/image20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jpeg"/><Relationship Id="rId15" Type="http://schemas.openxmlformats.org/officeDocument/2006/relationships/hyperlink" Target="https://github.com/NaJinWook/DOSINAMJA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JinWook/Beethoven_Solution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D88C795-A09C-4B73-841A-E895B0F4E95F}"/>
              </a:ext>
            </a:extLst>
          </p:cNvPr>
          <p:cNvSpPr/>
          <p:nvPr/>
        </p:nvSpPr>
        <p:spPr>
          <a:xfrm>
            <a:off x="2343573" y="1361505"/>
            <a:ext cx="7504854" cy="41349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D1A6E-8E81-4E3A-989D-E70C6E0E3A25}"/>
              </a:ext>
            </a:extLst>
          </p:cNvPr>
          <p:cNvSpPr txBox="1"/>
          <p:nvPr/>
        </p:nvSpPr>
        <p:spPr>
          <a:xfrm>
            <a:off x="4619537" y="2782669"/>
            <a:ext cx="295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Segoe Print" panose="02000600000000000000" pitchFamily="2" charset="0"/>
              </a:rPr>
              <a:t>PORTFOLIO</a:t>
            </a:r>
            <a:endParaRPr lang="ko-KR" altLang="en-US" sz="3600" dirty="0">
              <a:latin typeface="Segoe Print" panose="020006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E99E1E-159D-4219-80D3-7768055A37D0}"/>
              </a:ext>
            </a:extLst>
          </p:cNvPr>
          <p:cNvSpPr/>
          <p:nvPr/>
        </p:nvSpPr>
        <p:spPr>
          <a:xfrm>
            <a:off x="4334312" y="1208013"/>
            <a:ext cx="285225" cy="1534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36D8B7-3864-4CA1-9589-A8BF67E2CC09}"/>
              </a:ext>
            </a:extLst>
          </p:cNvPr>
          <p:cNvSpPr/>
          <p:nvPr/>
        </p:nvSpPr>
        <p:spPr>
          <a:xfrm>
            <a:off x="7429850" y="1208013"/>
            <a:ext cx="285225" cy="15349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B0FD3B-6ED7-4D90-BAAD-58FDC95CA32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476924" y="0"/>
            <a:ext cx="1" cy="1208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93935-757D-4DCD-A3D2-5DF46DEDB2C8}"/>
              </a:ext>
            </a:extLst>
          </p:cNvPr>
          <p:cNvCxnSpPr/>
          <p:nvPr/>
        </p:nvCxnSpPr>
        <p:spPr>
          <a:xfrm flipH="1" flipV="1">
            <a:off x="7572461" y="-1"/>
            <a:ext cx="1" cy="1208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B8CDC6-CCBF-4E4B-9577-F3644F619588}"/>
              </a:ext>
            </a:extLst>
          </p:cNvPr>
          <p:cNvSpPr txBox="1"/>
          <p:nvPr/>
        </p:nvSpPr>
        <p:spPr>
          <a:xfrm>
            <a:off x="5680236" y="3957415"/>
            <a:ext cx="8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나진욱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20038-DF66-46D8-975D-47B9A23592BF}"/>
              </a:ext>
            </a:extLst>
          </p:cNvPr>
          <p:cNvSpPr txBox="1"/>
          <p:nvPr/>
        </p:nvSpPr>
        <p:spPr>
          <a:xfrm>
            <a:off x="5110290" y="3649638"/>
            <a:ext cx="197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Nothing is impossible</a:t>
            </a:r>
            <a:endParaRPr lang="ko-KR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76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ko-KR" altLang="en-US"/>
              <a:t>시연</a:t>
            </a:r>
            <a:r>
              <a:rPr lang="en-US" altLang="ko-KR" dirty="0"/>
              <a:t> (</a:t>
            </a:r>
            <a:r>
              <a:rPr lang="ko-KR" altLang="en-US" dirty="0" err="1"/>
              <a:t>회원용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1412367" y="2049850"/>
            <a:ext cx="18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몸무게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D20CC-642D-4879-BF25-0D50935474EF}"/>
              </a:ext>
            </a:extLst>
          </p:cNvPr>
          <p:cNvSpPr txBox="1"/>
          <p:nvPr/>
        </p:nvSpPr>
        <p:spPr>
          <a:xfrm>
            <a:off x="5439634" y="2049850"/>
            <a:ext cx="18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몸무게 그래프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1366648" y="220955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5393915" y="220956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5EA68-481C-43D2-AEE2-875A8DCB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07" y="2420791"/>
            <a:ext cx="2960621" cy="3779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11D050-4E4F-4025-9A25-9073E89A7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15" y="2420791"/>
            <a:ext cx="2960621" cy="37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3" y="443646"/>
            <a:ext cx="514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385B37-C2CA-4CBC-8EDC-8DD921862339}"/>
              </a:ext>
            </a:extLst>
          </p:cNvPr>
          <p:cNvSpPr/>
          <p:nvPr/>
        </p:nvSpPr>
        <p:spPr>
          <a:xfrm>
            <a:off x="1325882" y="2064282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C04E6-3F56-430F-8B77-4A9D881A5876}"/>
              </a:ext>
            </a:extLst>
          </p:cNvPr>
          <p:cNvSpPr txBox="1"/>
          <p:nvPr/>
        </p:nvSpPr>
        <p:spPr>
          <a:xfrm>
            <a:off x="1371601" y="1952708"/>
            <a:ext cx="90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일반적인 웹 커뮤니티 사이트로 현재 자유게시판만 구현된 상태이고 다른 커뮤니티 사이트와 차이를 두기 위해</a:t>
            </a:r>
            <a:endParaRPr lang="en-US" altLang="ko-KR" sz="1400" dirty="0"/>
          </a:p>
          <a:p>
            <a:r>
              <a:rPr lang="ko-KR" altLang="en-US" sz="1400" dirty="0"/>
              <a:t>회원 계급</a:t>
            </a:r>
            <a:r>
              <a:rPr lang="en-US" altLang="ko-KR" sz="1400" dirty="0"/>
              <a:t>(</a:t>
            </a:r>
            <a:r>
              <a:rPr lang="ko-KR" altLang="en-US" sz="1400" dirty="0"/>
              <a:t>레벨</a:t>
            </a:r>
            <a:r>
              <a:rPr lang="en-US" altLang="ko-KR" sz="1400" dirty="0"/>
              <a:t>)</a:t>
            </a:r>
            <a:r>
              <a:rPr lang="ko-KR" altLang="en-US" sz="1400" dirty="0"/>
              <a:t>제도를 적용하였다</a:t>
            </a:r>
            <a:r>
              <a:rPr lang="en-US" altLang="ko-KR" sz="1400" dirty="0"/>
              <a:t>. (</a:t>
            </a:r>
            <a:r>
              <a:rPr lang="ko-KR" altLang="en-US" sz="1400" dirty="0"/>
              <a:t>권한 게시글 열람 제한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E4A478E9-548A-4DE4-80BE-23520AD88B50}"/>
              </a:ext>
            </a:extLst>
          </p:cNvPr>
          <p:cNvSpPr/>
          <p:nvPr/>
        </p:nvSpPr>
        <p:spPr>
          <a:xfrm>
            <a:off x="875489" y="2691076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E305D-A44F-453C-9710-59FD291FEDE4}"/>
              </a:ext>
            </a:extLst>
          </p:cNvPr>
          <p:cNvSpPr txBox="1"/>
          <p:nvPr/>
        </p:nvSpPr>
        <p:spPr>
          <a:xfrm>
            <a:off x="1157593" y="2647462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기간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5E5D6D9-A8D5-4160-891A-4F656FAA0163}"/>
              </a:ext>
            </a:extLst>
          </p:cNvPr>
          <p:cNvSpPr/>
          <p:nvPr/>
        </p:nvSpPr>
        <p:spPr>
          <a:xfrm>
            <a:off x="1325882" y="317860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63572-3F42-42E2-AFDC-593C186DE8B1}"/>
              </a:ext>
            </a:extLst>
          </p:cNvPr>
          <p:cNvSpPr txBox="1"/>
          <p:nvPr/>
        </p:nvSpPr>
        <p:spPr>
          <a:xfrm>
            <a:off x="1371602" y="3047570"/>
            <a:ext cx="27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2019.05.09 ~ 2019.05.22 (14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2" name="원형: 비어 있음 41">
            <a:extLst>
              <a:ext uri="{FF2B5EF4-FFF2-40B4-BE49-F238E27FC236}">
                <a16:creationId xmlns:a16="http://schemas.microsoft.com/office/drawing/2014/main" id="{C25C940E-77D2-4C86-9397-27A8F4CF7331}"/>
              </a:ext>
            </a:extLst>
          </p:cNvPr>
          <p:cNvSpPr/>
          <p:nvPr/>
        </p:nvSpPr>
        <p:spPr>
          <a:xfrm>
            <a:off x="875488" y="3677296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CC48A-FA51-4A28-8188-655B808B8A31}"/>
              </a:ext>
            </a:extLst>
          </p:cNvPr>
          <p:cNvSpPr txBox="1"/>
          <p:nvPr/>
        </p:nvSpPr>
        <p:spPr>
          <a:xfrm>
            <a:off x="1157592" y="3633682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인원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CEA8C95-A54A-4158-88AB-191B4A3546A7}"/>
              </a:ext>
            </a:extLst>
          </p:cNvPr>
          <p:cNvSpPr/>
          <p:nvPr/>
        </p:nvSpPr>
        <p:spPr>
          <a:xfrm>
            <a:off x="1325881" y="416482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50281-2F93-4023-B4F3-283B9BB5379C}"/>
              </a:ext>
            </a:extLst>
          </p:cNvPr>
          <p:cNvSpPr txBox="1"/>
          <p:nvPr/>
        </p:nvSpPr>
        <p:spPr>
          <a:xfrm>
            <a:off x="1371601" y="4033790"/>
            <a:ext cx="27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명</a:t>
            </a: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11FD74D-BF88-4633-98CF-09B5D2A6D1E9}"/>
              </a:ext>
            </a:extLst>
          </p:cNvPr>
          <p:cNvSpPr/>
          <p:nvPr/>
        </p:nvSpPr>
        <p:spPr>
          <a:xfrm>
            <a:off x="875488" y="4624072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2BA340-F23E-43ED-9900-52C59CB11D62}"/>
              </a:ext>
            </a:extLst>
          </p:cNvPr>
          <p:cNvSpPr txBox="1"/>
          <p:nvPr/>
        </p:nvSpPr>
        <p:spPr>
          <a:xfrm>
            <a:off x="1157592" y="4580458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2050" name="Picture 2" descr="jsp ë¡ê³ ì ëí ì´ë¯¸ì§ ê²ìê²°ê³¼">
            <a:extLst>
              <a:ext uri="{FF2B5EF4-FFF2-40B4-BE49-F238E27FC236}">
                <a16:creationId xmlns:a16="http://schemas.microsoft.com/office/drawing/2014/main" id="{F1E34BCE-02B6-45F2-8AB0-58955657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6" y="5367940"/>
            <a:ext cx="1805251" cy="10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¤ë¼í´ì ëí ì´ë¯¸ì§ ê²ìê²°ê³¼">
            <a:extLst>
              <a:ext uri="{FF2B5EF4-FFF2-40B4-BE49-F238E27FC236}">
                <a16:creationId xmlns:a16="http://schemas.microsoft.com/office/drawing/2014/main" id="{218CAEEB-0C17-426E-A6B2-CB5F1E5B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98" y="5340110"/>
            <a:ext cx="1805251" cy="11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ring tool suite logoì ëí ì´ë¯¸ì§ ê²ìê²°ê³¼">
            <a:extLst>
              <a:ext uri="{FF2B5EF4-FFF2-40B4-BE49-F238E27FC236}">
                <a16:creationId xmlns:a16="http://schemas.microsoft.com/office/drawing/2014/main" id="{152127B8-5812-44C7-A815-D1994A71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10" y="5367940"/>
            <a:ext cx="2246785" cy="11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ë§ì´ë°í°ì¤ì ëí ì´ë¯¸ì§ ê²ìê²°ê³¼">
            <a:extLst>
              <a:ext uri="{FF2B5EF4-FFF2-40B4-BE49-F238E27FC236}">
                <a16:creationId xmlns:a16="http://schemas.microsoft.com/office/drawing/2014/main" id="{39811BA9-5BCD-4B76-8EC6-0FE4026B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64" y="5279728"/>
            <a:ext cx="1805251" cy="1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ê´ë ¨ ì´ë¯¸ì§">
            <a:extLst>
              <a:ext uri="{FF2B5EF4-FFF2-40B4-BE49-F238E27FC236}">
                <a16:creationId xmlns:a16="http://schemas.microsoft.com/office/drawing/2014/main" id="{0A61F5F0-6B89-4BC8-94CF-04327F64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2" y="5280315"/>
            <a:ext cx="1306444" cy="12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11E4DE-F7AF-4110-BAC2-B9997424E4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64" y="5279728"/>
            <a:ext cx="1712067" cy="1130145"/>
          </a:xfrm>
          <a:prstGeom prst="rect">
            <a:avLst/>
          </a:prstGeom>
          <a:noFill/>
        </p:spPr>
      </p:pic>
      <p:pic>
        <p:nvPicPr>
          <p:cNvPr id="2060" name="Picture 12" descr="atom logoì ëí ì´ë¯¸ì§ ê²ìê²°ê³¼">
            <a:extLst>
              <a:ext uri="{FF2B5EF4-FFF2-40B4-BE49-F238E27FC236}">
                <a16:creationId xmlns:a16="http://schemas.microsoft.com/office/drawing/2014/main" id="{9FC13EB7-C4EA-4388-BF71-9E328E20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64" y="4473294"/>
            <a:ext cx="583660" cy="58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ache web server logoì ëí ì´ë¯¸ì§ ê²ìê²°ê³¼">
            <a:extLst>
              <a:ext uri="{FF2B5EF4-FFF2-40B4-BE49-F238E27FC236}">
                <a16:creationId xmlns:a16="http://schemas.microsoft.com/office/drawing/2014/main" id="{12AA3B8D-9466-4E5B-8B54-7E284DD2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63" y="4408355"/>
            <a:ext cx="1522581" cy="8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ê´ë ¨ ì´ë¯¸ì§">
            <a:extLst>
              <a:ext uri="{FF2B5EF4-FFF2-40B4-BE49-F238E27FC236}">
                <a16:creationId xmlns:a16="http://schemas.microsoft.com/office/drawing/2014/main" id="{24025A16-F35C-4B2C-BE3A-B8A10CEE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44" y="4447834"/>
            <a:ext cx="1012635" cy="7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ê´ë ¨ ì´ë¯¸ì§">
            <a:extLst>
              <a:ext uri="{FF2B5EF4-FFF2-40B4-BE49-F238E27FC236}">
                <a16:creationId xmlns:a16="http://schemas.microsoft.com/office/drawing/2014/main" id="{A7A2973A-02CB-43CE-8EA7-688ACE6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45" y="4473294"/>
            <a:ext cx="1107619" cy="68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ê´ë ¨ ì´ë¯¸ì§">
            <a:extLst>
              <a:ext uri="{FF2B5EF4-FFF2-40B4-BE49-F238E27FC236}">
                <a16:creationId xmlns:a16="http://schemas.microsoft.com/office/drawing/2014/main" id="{16EFCAFB-1B36-4DA1-83F4-423854381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23" y="4487333"/>
            <a:ext cx="762911" cy="7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jquery logoì ëí ì´ë¯¸ì§ ê²ìê²°ê³¼">
            <a:extLst>
              <a:ext uri="{FF2B5EF4-FFF2-40B4-BE49-F238E27FC236}">
                <a16:creationId xmlns:a16="http://schemas.microsoft.com/office/drawing/2014/main" id="{5EAB7DD0-843C-4E0C-A7D7-B5615437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00" y="4548655"/>
            <a:ext cx="2383600" cy="60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jax logoì ëí ì´ë¯¸ì§ ê²ìê²°ê³¼">
            <a:extLst>
              <a:ext uri="{FF2B5EF4-FFF2-40B4-BE49-F238E27FC236}">
                <a16:creationId xmlns:a16="http://schemas.microsoft.com/office/drawing/2014/main" id="{FC406934-36EC-411F-9BE6-7BBEF6E6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64" y="4341567"/>
            <a:ext cx="1760706" cy="8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ê¹íë¸ ìì´ì½ì ëí ì´ë¯¸ì§ ê²ìê²°ê³¼">
            <a:hlinkClick r:id="rId15"/>
            <a:extLst>
              <a:ext uri="{FF2B5EF4-FFF2-40B4-BE49-F238E27FC236}">
                <a16:creationId xmlns:a16="http://schemas.microsoft.com/office/drawing/2014/main" id="{20574D60-4334-405C-81C3-0496758A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8" y="1428473"/>
            <a:ext cx="1597721" cy="5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1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3" y="443646"/>
            <a:ext cx="668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테이블 정의서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D92DD-930E-46B5-883E-8D92C78C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3" y="2389736"/>
            <a:ext cx="5672746" cy="1961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AFBC53-A8A3-4B7C-B327-55FF97F2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66" y="2389736"/>
            <a:ext cx="5593325" cy="143042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0388041-DCBB-4779-9C49-FB70D9E9D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63" y="5054897"/>
            <a:ext cx="5681580" cy="1572817"/>
          </a:xfrm>
          <a:prstGeom prst="rect">
            <a:avLst/>
          </a:prstGeom>
        </p:spPr>
      </p:pic>
      <p:sp>
        <p:nvSpPr>
          <p:cNvPr id="77" name="원형: 비어 있음 76">
            <a:extLst>
              <a:ext uri="{FF2B5EF4-FFF2-40B4-BE49-F238E27FC236}">
                <a16:creationId xmlns:a16="http://schemas.microsoft.com/office/drawing/2014/main" id="{A89F1D6C-09B0-4608-8FAF-883B90343C4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44FEFC-A11A-435E-B96D-B46CDAED8C88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정의서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2F0D2A-36F4-4C39-A01A-0DB4CA576FFA}"/>
              </a:ext>
            </a:extLst>
          </p:cNvPr>
          <p:cNvSpPr txBox="1"/>
          <p:nvPr/>
        </p:nvSpPr>
        <p:spPr>
          <a:xfrm>
            <a:off x="478628" y="202040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FreeBoard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F621346-28ED-406A-85BA-FA8DBFC78E36}"/>
              </a:ext>
            </a:extLst>
          </p:cNvPr>
          <p:cNvSpPr/>
          <p:nvPr/>
        </p:nvSpPr>
        <p:spPr>
          <a:xfrm>
            <a:off x="440026" y="217868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491F6-EC01-4E00-8259-6660686DC65E}"/>
              </a:ext>
            </a:extLst>
          </p:cNvPr>
          <p:cNvSpPr txBox="1"/>
          <p:nvPr/>
        </p:nvSpPr>
        <p:spPr>
          <a:xfrm>
            <a:off x="6509288" y="202040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2AB19EF-8A30-4292-9220-8436362639C2}"/>
              </a:ext>
            </a:extLst>
          </p:cNvPr>
          <p:cNvSpPr/>
          <p:nvPr/>
        </p:nvSpPr>
        <p:spPr>
          <a:xfrm>
            <a:off x="6470686" y="217868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4E5F4D-4E35-497D-8CDC-96AC8A2F96FB}"/>
              </a:ext>
            </a:extLst>
          </p:cNvPr>
          <p:cNvSpPr txBox="1"/>
          <p:nvPr/>
        </p:nvSpPr>
        <p:spPr>
          <a:xfrm>
            <a:off x="478628" y="4685565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Reply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9E874D0-F2BE-4916-9BF1-679D663CA21D}"/>
              </a:ext>
            </a:extLst>
          </p:cNvPr>
          <p:cNvSpPr/>
          <p:nvPr/>
        </p:nvSpPr>
        <p:spPr>
          <a:xfrm>
            <a:off x="440026" y="4843846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0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프로세스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55B9C-68B6-4CBF-89E3-4F37084D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8" y="2389736"/>
            <a:ext cx="98393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522164" y="2115846"/>
            <a:ext cx="127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424332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481549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77214-6656-4A17-A3CD-2967CA538F93}"/>
              </a:ext>
            </a:extLst>
          </p:cNvPr>
          <p:cNvSpPr txBox="1"/>
          <p:nvPr/>
        </p:nvSpPr>
        <p:spPr>
          <a:xfrm>
            <a:off x="6582391" y="2115846"/>
            <a:ext cx="13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홈 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60064-7AEE-40C6-8326-B67F74E1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2485178"/>
            <a:ext cx="5448711" cy="41323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32FBBF-9C4A-4C2B-8DA4-831CA9A0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98" y="2494772"/>
            <a:ext cx="5303832" cy="41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522163" y="2115846"/>
            <a:ext cx="1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424332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096000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77214-6656-4A17-A3CD-2967CA538F93}"/>
              </a:ext>
            </a:extLst>
          </p:cNvPr>
          <p:cNvSpPr txBox="1"/>
          <p:nvPr/>
        </p:nvSpPr>
        <p:spPr>
          <a:xfrm>
            <a:off x="6151229" y="2115846"/>
            <a:ext cx="304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중복여부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FB04C-059D-47E0-89CA-ECDD47AE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2485178"/>
            <a:ext cx="5441697" cy="3633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3383A-A9C4-4ADB-A1FE-4FB7D6C4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5178"/>
            <a:ext cx="5771768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522162" y="2115846"/>
            <a:ext cx="48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(</a:t>
            </a:r>
            <a:r>
              <a:rPr lang="ko-KR" altLang="en-US" dirty="0"/>
              <a:t>게시글 옆에 숫자는 댓글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424332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096000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77214-6656-4A17-A3CD-2967CA538F93}"/>
              </a:ext>
            </a:extLst>
          </p:cNvPr>
          <p:cNvSpPr txBox="1"/>
          <p:nvPr/>
        </p:nvSpPr>
        <p:spPr>
          <a:xfrm>
            <a:off x="6151229" y="2115846"/>
            <a:ext cx="304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71D4B-E44C-4803-B0AF-D0F04A4AB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2485178"/>
            <a:ext cx="5089824" cy="3956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FD35F9-58B1-4F8C-B343-80B9CF89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72" y="2479048"/>
            <a:ext cx="4992547" cy="39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522162" y="2115846"/>
            <a:ext cx="255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상세보기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424332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096000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77214-6656-4A17-A3CD-2967CA538F93}"/>
              </a:ext>
            </a:extLst>
          </p:cNvPr>
          <p:cNvSpPr txBox="1"/>
          <p:nvPr/>
        </p:nvSpPr>
        <p:spPr>
          <a:xfrm>
            <a:off x="6151229" y="2115846"/>
            <a:ext cx="304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082E2A-8541-4243-9FF9-2D32978F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4" y="2479048"/>
            <a:ext cx="5089824" cy="3964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BA697C-0F12-45FC-91CB-38F905F77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72" y="2471922"/>
            <a:ext cx="4886972" cy="39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웹 커뮤니티 사이트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522162" y="2115846"/>
            <a:ext cx="17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정보 화면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424332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096000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77214-6656-4A17-A3CD-2967CA538F93}"/>
              </a:ext>
            </a:extLst>
          </p:cNvPr>
          <p:cNvSpPr txBox="1"/>
          <p:nvPr/>
        </p:nvSpPr>
        <p:spPr>
          <a:xfrm>
            <a:off x="6151228" y="2115846"/>
            <a:ext cx="415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게시글</a:t>
            </a:r>
            <a:r>
              <a:rPr lang="en-US" altLang="ko-KR" dirty="0"/>
              <a:t>, </a:t>
            </a:r>
            <a:r>
              <a:rPr lang="ko-KR" altLang="en-US" dirty="0"/>
              <a:t>조회수 많은 게시글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B7704-797F-40C0-9E2F-B44FDFBA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4" y="2479048"/>
            <a:ext cx="5101233" cy="3406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B02E8-D141-4166-B0A1-D832E248F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72" y="2484630"/>
            <a:ext cx="5670517" cy="34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131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입사 후 포부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3.1 </a:t>
            </a:r>
            <a:r>
              <a:rPr lang="ko-KR" altLang="en-US" sz="2800" b="1" dirty="0">
                <a:solidFill>
                  <a:schemeClr val="bg1"/>
                </a:solidFill>
              </a:rPr>
              <a:t>마음가짐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ìì¬íí¬ë¶ì ëí ì´ë¯¸ì§ ê²ìê²°ê³¼">
            <a:extLst>
              <a:ext uri="{FF2B5EF4-FFF2-40B4-BE49-F238E27FC236}">
                <a16:creationId xmlns:a16="http://schemas.microsoft.com/office/drawing/2014/main" id="{1ACC3E06-4EBB-478A-A06A-221BD79B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3" y="2264827"/>
            <a:ext cx="6980506" cy="45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ì  ì´ì  ìì§ì ëí ì´ë¯¸ì§ ê²ìê²°ê³¼">
            <a:extLst>
              <a:ext uri="{FF2B5EF4-FFF2-40B4-BE49-F238E27FC236}">
                <a16:creationId xmlns:a16="http://schemas.microsoft.com/office/drawing/2014/main" id="{3AC71B01-765A-4D2B-B107-C5E4ADCA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27337"/>
            <a:ext cx="6096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D76E1C-AB98-44C4-9084-74246453A902}"/>
              </a:ext>
            </a:extLst>
          </p:cNvPr>
          <p:cNvSpPr/>
          <p:nvPr/>
        </p:nvSpPr>
        <p:spPr>
          <a:xfrm>
            <a:off x="0" y="435671"/>
            <a:ext cx="2519464" cy="79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573EE-87BF-47A2-934A-8F17142B6896}"/>
              </a:ext>
            </a:extLst>
          </p:cNvPr>
          <p:cNvSpPr txBox="1"/>
          <p:nvPr/>
        </p:nvSpPr>
        <p:spPr>
          <a:xfrm>
            <a:off x="525293" y="515567"/>
            <a:ext cx="223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320AF950-DBA7-4C6C-932D-8D5DA6A0E31F}"/>
              </a:ext>
            </a:extLst>
          </p:cNvPr>
          <p:cNvSpPr/>
          <p:nvPr/>
        </p:nvSpPr>
        <p:spPr>
          <a:xfrm>
            <a:off x="1780162" y="1877438"/>
            <a:ext cx="739302" cy="73930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9A670-843A-44C6-9289-A6DACE7EEE92}"/>
              </a:ext>
            </a:extLst>
          </p:cNvPr>
          <p:cNvSpPr txBox="1"/>
          <p:nvPr/>
        </p:nvSpPr>
        <p:spPr>
          <a:xfrm>
            <a:off x="2762656" y="1985479"/>
            <a:ext cx="206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자기소개</a:t>
            </a:r>
            <a:endParaRPr lang="en-US" altLang="ko-KR" sz="2800" dirty="0"/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27BEE20C-E385-4A67-9DB4-37520C9CFB29}"/>
              </a:ext>
            </a:extLst>
          </p:cNvPr>
          <p:cNvSpPr/>
          <p:nvPr/>
        </p:nvSpPr>
        <p:spPr>
          <a:xfrm>
            <a:off x="1780162" y="3059349"/>
            <a:ext cx="739302" cy="73930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88813-0C60-45C5-B00C-4C4555D7232D}"/>
              </a:ext>
            </a:extLst>
          </p:cNvPr>
          <p:cNvSpPr txBox="1"/>
          <p:nvPr/>
        </p:nvSpPr>
        <p:spPr>
          <a:xfrm>
            <a:off x="2762655" y="3167390"/>
            <a:ext cx="285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프로젝트</a:t>
            </a:r>
            <a:endParaRPr lang="en-US" altLang="ko-KR" sz="2800" dirty="0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2FE83D69-E528-4112-80D4-8CC9EC82C370}"/>
              </a:ext>
            </a:extLst>
          </p:cNvPr>
          <p:cNvSpPr/>
          <p:nvPr/>
        </p:nvSpPr>
        <p:spPr>
          <a:xfrm>
            <a:off x="1780162" y="4241260"/>
            <a:ext cx="739302" cy="739302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A8C8-2F86-49A9-AEC8-BB503F37538F}"/>
              </a:ext>
            </a:extLst>
          </p:cNvPr>
          <p:cNvSpPr txBox="1"/>
          <p:nvPr/>
        </p:nvSpPr>
        <p:spPr>
          <a:xfrm>
            <a:off x="2762656" y="4349301"/>
            <a:ext cx="261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입사 후 포부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4456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131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입사 후 포부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3.2 </a:t>
            </a:r>
            <a:r>
              <a:rPr lang="ko-KR" altLang="en-US" sz="2800" b="1" dirty="0">
                <a:solidFill>
                  <a:schemeClr val="bg1"/>
                </a:solidFill>
              </a:rPr>
              <a:t>약속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ì½ì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23E2F35C-C47F-44E8-AB44-6EBF13BB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86" y="5005918"/>
            <a:ext cx="3654743" cy="15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6D2708AE-BA4E-4930-90BF-295ADF01B407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B5F56-A594-416B-8ECB-7175FAEE1EF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</a:t>
            </a: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BCBBBCFE-720B-456C-84B8-9479335A48EF}"/>
              </a:ext>
            </a:extLst>
          </p:cNvPr>
          <p:cNvSpPr/>
          <p:nvPr/>
        </p:nvSpPr>
        <p:spPr>
          <a:xfrm>
            <a:off x="875489" y="2655734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48422-F656-4445-A8E4-22E857FABA4E}"/>
              </a:ext>
            </a:extLst>
          </p:cNvPr>
          <p:cNvSpPr txBox="1"/>
          <p:nvPr/>
        </p:nvSpPr>
        <p:spPr>
          <a:xfrm>
            <a:off x="1157593" y="2612120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</a:t>
            </a: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D5CCEEC-8692-4213-9353-5AF677B24CF8}"/>
              </a:ext>
            </a:extLst>
          </p:cNvPr>
          <p:cNvSpPr/>
          <p:nvPr/>
        </p:nvSpPr>
        <p:spPr>
          <a:xfrm>
            <a:off x="875488" y="3677296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24E17-3187-42D8-BD20-54EFAFC97C95}"/>
              </a:ext>
            </a:extLst>
          </p:cNvPr>
          <p:cNvSpPr txBox="1"/>
          <p:nvPr/>
        </p:nvSpPr>
        <p:spPr>
          <a:xfrm>
            <a:off x="1157592" y="3633682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셋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62B06F-7CD0-4EBE-B2EC-A18DD717DFA3}"/>
              </a:ext>
            </a:extLst>
          </p:cNvPr>
          <p:cNvSpPr/>
          <p:nvPr/>
        </p:nvSpPr>
        <p:spPr>
          <a:xfrm>
            <a:off x="1325882" y="2064282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49D0D-9209-4B6D-B009-243D82C3F351}"/>
              </a:ext>
            </a:extLst>
          </p:cNvPr>
          <p:cNvSpPr txBox="1"/>
          <p:nvPr/>
        </p:nvSpPr>
        <p:spPr>
          <a:xfrm>
            <a:off x="1371601" y="1952708"/>
            <a:ext cx="843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회사 업무를 파악하기 위해서 최선을 다할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243A80-0402-4513-87AF-1F4F13836608}"/>
              </a:ext>
            </a:extLst>
          </p:cNvPr>
          <p:cNvSpPr/>
          <p:nvPr/>
        </p:nvSpPr>
        <p:spPr>
          <a:xfrm>
            <a:off x="1325882" y="313986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2CF9B-47E5-4F2D-A9C7-A5EF775118F3}"/>
              </a:ext>
            </a:extLst>
          </p:cNvPr>
          <p:cNvSpPr txBox="1"/>
          <p:nvPr/>
        </p:nvSpPr>
        <p:spPr>
          <a:xfrm>
            <a:off x="1371601" y="3028286"/>
            <a:ext cx="843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언제나 신입사원의 마음가짐으로 배우고 노력하며 잠재능력을 깨우는데 몰두할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F28585-0BD3-4A96-B9E6-F720143473AE}"/>
              </a:ext>
            </a:extLst>
          </p:cNvPr>
          <p:cNvSpPr/>
          <p:nvPr/>
        </p:nvSpPr>
        <p:spPr>
          <a:xfrm>
            <a:off x="1355064" y="416860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F7C7D-B671-415E-B07E-EE8D5C527988}"/>
              </a:ext>
            </a:extLst>
          </p:cNvPr>
          <p:cNvSpPr txBox="1"/>
          <p:nvPr/>
        </p:nvSpPr>
        <p:spPr>
          <a:xfrm>
            <a:off x="1400783" y="4057031"/>
            <a:ext cx="974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충실한 기본기를 바탕으로 유연한 사고와 도전정신으로 능력을 발휘에 끊임없이 제가 가진 가치를 창출해내겠습니다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254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DE9F3-6945-4F25-AEAE-47295F60697B}"/>
              </a:ext>
            </a:extLst>
          </p:cNvPr>
          <p:cNvSpPr txBox="1"/>
          <p:nvPr/>
        </p:nvSpPr>
        <p:spPr>
          <a:xfrm>
            <a:off x="4233153" y="3028890"/>
            <a:ext cx="372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지원자 나진욱</a:t>
            </a:r>
          </a:p>
        </p:txBody>
      </p:sp>
    </p:spTree>
    <p:extLst>
      <p:ext uri="{BB962C8B-B14F-4D97-AF65-F5344CB8AC3E}">
        <p14:creationId xmlns:p14="http://schemas.microsoft.com/office/powerpoint/2010/main" val="109146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D1181A-54EF-477F-B8B5-7CD440A2799A}"/>
              </a:ext>
            </a:extLst>
          </p:cNvPr>
          <p:cNvSpPr/>
          <p:nvPr/>
        </p:nvSpPr>
        <p:spPr>
          <a:xfrm>
            <a:off x="3899682" y="1533142"/>
            <a:ext cx="7477326" cy="2338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70E968-8259-4830-AAC3-789A9A07E7EB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D9100C-F66F-4AB2-ADDB-8A1C32B9A8C7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E435A3-C1A4-4CF1-BCCA-16A6958E52FD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자기소개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40927-748E-4B42-8E88-649C4AC92E46}"/>
              </a:ext>
            </a:extLst>
          </p:cNvPr>
          <p:cNvSpPr txBox="1"/>
          <p:nvPr/>
        </p:nvSpPr>
        <p:spPr>
          <a:xfrm>
            <a:off x="1157593" y="443646"/>
            <a:ext cx="323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기본 인적사항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F95BD9-AF40-4546-886F-D70C5AE8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3" y="1533144"/>
            <a:ext cx="1753968" cy="2340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EA8C32-4948-4489-954F-302591327C64}"/>
              </a:ext>
            </a:extLst>
          </p:cNvPr>
          <p:cNvSpPr/>
          <p:nvPr/>
        </p:nvSpPr>
        <p:spPr>
          <a:xfrm>
            <a:off x="3896439" y="3405144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30D97-A3CA-47B2-B297-19F65D92A2E5}"/>
              </a:ext>
            </a:extLst>
          </p:cNvPr>
          <p:cNvSpPr/>
          <p:nvPr/>
        </p:nvSpPr>
        <p:spPr>
          <a:xfrm>
            <a:off x="3896438" y="2961000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AEE2AE-B0A7-4D53-A29E-53851BAE83B5}"/>
              </a:ext>
            </a:extLst>
          </p:cNvPr>
          <p:cNvSpPr/>
          <p:nvPr/>
        </p:nvSpPr>
        <p:spPr>
          <a:xfrm>
            <a:off x="3896438" y="2484611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ECB8BF-375C-428C-A0A4-83E081BC6BC5}"/>
              </a:ext>
            </a:extLst>
          </p:cNvPr>
          <p:cNvSpPr/>
          <p:nvPr/>
        </p:nvSpPr>
        <p:spPr>
          <a:xfrm>
            <a:off x="3896437" y="2015169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B53EF-FC83-4C53-BCCD-9226453207B1}"/>
              </a:ext>
            </a:extLst>
          </p:cNvPr>
          <p:cNvSpPr/>
          <p:nvPr/>
        </p:nvSpPr>
        <p:spPr>
          <a:xfrm>
            <a:off x="3896437" y="1547169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CEFCC7-70B7-46DE-921B-5503D1EF0DBD}"/>
              </a:ext>
            </a:extLst>
          </p:cNvPr>
          <p:cNvSpPr/>
          <p:nvPr/>
        </p:nvSpPr>
        <p:spPr>
          <a:xfrm>
            <a:off x="6489293" y="1533144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10FA44-A06C-43A9-891D-6B3A628099EB}"/>
              </a:ext>
            </a:extLst>
          </p:cNvPr>
          <p:cNvSpPr/>
          <p:nvPr/>
        </p:nvSpPr>
        <p:spPr>
          <a:xfrm>
            <a:off x="9082148" y="1533144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6C5358-2BA8-42A8-B688-3E8224D602CE}"/>
              </a:ext>
            </a:extLst>
          </p:cNvPr>
          <p:cNvSpPr/>
          <p:nvPr/>
        </p:nvSpPr>
        <p:spPr>
          <a:xfrm>
            <a:off x="9082147" y="2004969"/>
            <a:ext cx="805343" cy="4761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BB353-91FB-4BBE-8A0A-7609B4FC9D2C}"/>
              </a:ext>
            </a:extLst>
          </p:cNvPr>
          <p:cNvSpPr/>
          <p:nvPr/>
        </p:nvSpPr>
        <p:spPr>
          <a:xfrm>
            <a:off x="6489293" y="2484611"/>
            <a:ext cx="805343" cy="46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7ACFA4-7803-479E-9292-D3501F56267A}"/>
              </a:ext>
            </a:extLst>
          </p:cNvPr>
          <p:cNvCxnSpPr>
            <a:cxnSpLocks/>
          </p:cNvCxnSpPr>
          <p:nvPr/>
        </p:nvCxnSpPr>
        <p:spPr>
          <a:xfrm flipH="1">
            <a:off x="3896438" y="2001144"/>
            <a:ext cx="7480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08FDBF-E110-4585-B98B-9724B0CD8F58}"/>
              </a:ext>
            </a:extLst>
          </p:cNvPr>
          <p:cNvCxnSpPr>
            <a:cxnSpLocks/>
          </p:cNvCxnSpPr>
          <p:nvPr/>
        </p:nvCxnSpPr>
        <p:spPr>
          <a:xfrm flipH="1">
            <a:off x="3896438" y="2481071"/>
            <a:ext cx="7480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AD904C-9AE1-4B0D-8456-04899BAAD167}"/>
              </a:ext>
            </a:extLst>
          </p:cNvPr>
          <p:cNvCxnSpPr>
            <a:cxnSpLocks/>
          </p:cNvCxnSpPr>
          <p:nvPr/>
        </p:nvCxnSpPr>
        <p:spPr>
          <a:xfrm flipH="1">
            <a:off x="3896438" y="2953411"/>
            <a:ext cx="7480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3F03DCD-F379-438B-9CA5-BEEC59962AAA}"/>
              </a:ext>
            </a:extLst>
          </p:cNvPr>
          <p:cNvCxnSpPr>
            <a:cxnSpLocks/>
          </p:cNvCxnSpPr>
          <p:nvPr/>
        </p:nvCxnSpPr>
        <p:spPr>
          <a:xfrm flipH="1">
            <a:off x="3896438" y="3405144"/>
            <a:ext cx="7480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3AA73E-4852-4E96-9AE3-3D31C22AEBB1}"/>
              </a:ext>
            </a:extLst>
          </p:cNvPr>
          <p:cNvSpPr txBox="1"/>
          <p:nvPr/>
        </p:nvSpPr>
        <p:spPr>
          <a:xfrm>
            <a:off x="6440558" y="1627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영문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48B69A-F295-4E98-BA03-922B9FCE43E1}"/>
              </a:ext>
            </a:extLst>
          </p:cNvPr>
          <p:cNvSpPr txBox="1"/>
          <p:nvPr/>
        </p:nvSpPr>
        <p:spPr>
          <a:xfrm>
            <a:off x="6440558" y="258824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617E9-B78B-49BB-98C1-7AA8632C5E6C}"/>
              </a:ext>
            </a:extLst>
          </p:cNvPr>
          <p:cNvSpPr txBox="1"/>
          <p:nvPr/>
        </p:nvSpPr>
        <p:spPr>
          <a:xfrm>
            <a:off x="3847704" y="1649472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7F1824-9254-4D73-9D66-93CE525C03A4}"/>
              </a:ext>
            </a:extLst>
          </p:cNvPr>
          <p:cNvSpPr txBox="1"/>
          <p:nvPr/>
        </p:nvSpPr>
        <p:spPr>
          <a:xfrm>
            <a:off x="3850852" y="208775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생년월일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FE4CC-FF5B-425C-ADB9-1E9F096C6708}"/>
              </a:ext>
            </a:extLst>
          </p:cNvPr>
          <p:cNvSpPr txBox="1"/>
          <p:nvPr/>
        </p:nvSpPr>
        <p:spPr>
          <a:xfrm>
            <a:off x="3847704" y="2574575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휴대폰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17FB9-29A7-4158-8E86-0306DDC19258}"/>
              </a:ext>
            </a:extLst>
          </p:cNvPr>
          <p:cNvSpPr txBox="1"/>
          <p:nvPr/>
        </p:nvSpPr>
        <p:spPr>
          <a:xfrm>
            <a:off x="3851140" y="303286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 - mail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A5FEFA-0F74-4F16-8E86-1F81888B0BFE}"/>
              </a:ext>
            </a:extLst>
          </p:cNvPr>
          <p:cNvSpPr txBox="1"/>
          <p:nvPr/>
        </p:nvSpPr>
        <p:spPr>
          <a:xfrm>
            <a:off x="3850949" y="348816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95F215-D15D-4355-B324-A9DE8FDC84EC}"/>
              </a:ext>
            </a:extLst>
          </p:cNvPr>
          <p:cNvSpPr txBox="1"/>
          <p:nvPr/>
        </p:nvSpPr>
        <p:spPr>
          <a:xfrm>
            <a:off x="9033414" y="1612823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한문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34868F-3815-4592-96E6-BE2D2FA94F32}"/>
              </a:ext>
            </a:extLst>
          </p:cNvPr>
          <p:cNvSpPr txBox="1"/>
          <p:nvPr/>
        </p:nvSpPr>
        <p:spPr>
          <a:xfrm>
            <a:off x="9033412" y="2095280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나이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347AE0-2DEE-41A1-AB3A-B818653C4B01}"/>
              </a:ext>
            </a:extLst>
          </p:cNvPr>
          <p:cNvSpPr txBox="1"/>
          <p:nvPr/>
        </p:nvSpPr>
        <p:spPr>
          <a:xfrm>
            <a:off x="4674620" y="1649472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나진욱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8EF0B4-3851-4657-A205-38CDCAA9EC14}"/>
              </a:ext>
            </a:extLst>
          </p:cNvPr>
          <p:cNvSpPr txBox="1"/>
          <p:nvPr/>
        </p:nvSpPr>
        <p:spPr>
          <a:xfrm>
            <a:off x="7250218" y="1627279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 </a:t>
            </a:r>
            <a:r>
              <a:rPr lang="en-US" altLang="ko-KR" sz="1400" dirty="0" err="1"/>
              <a:t>Jin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Wook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C01A6B-E7FE-4EC7-A103-5C03942192DF}"/>
              </a:ext>
            </a:extLst>
          </p:cNvPr>
          <p:cNvSpPr txBox="1"/>
          <p:nvPr/>
        </p:nvSpPr>
        <p:spPr>
          <a:xfrm>
            <a:off x="9858384" y="1627278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羅眞旭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4FBC6-0E87-47E3-BD6E-3DA1ADA2A661}"/>
              </a:ext>
            </a:extLst>
          </p:cNvPr>
          <p:cNvSpPr txBox="1"/>
          <p:nvPr/>
        </p:nvSpPr>
        <p:spPr>
          <a:xfrm>
            <a:off x="4674620" y="2083774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1994. 07. 20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3797F0-8C99-46A9-9788-9B72079BCCA1}"/>
              </a:ext>
            </a:extLst>
          </p:cNvPr>
          <p:cNvSpPr txBox="1"/>
          <p:nvPr/>
        </p:nvSpPr>
        <p:spPr>
          <a:xfrm>
            <a:off x="4674620" y="2570202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010-6625-3821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E01AD9-72C6-42D4-821D-7D233A9DF94B}"/>
              </a:ext>
            </a:extLst>
          </p:cNvPr>
          <p:cNvSpPr txBox="1"/>
          <p:nvPr/>
        </p:nvSpPr>
        <p:spPr>
          <a:xfrm>
            <a:off x="4674619" y="3036013"/>
            <a:ext cx="20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Jinveloper@gmail.com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043DE-47E7-49C5-BC70-500B32BF9A3B}"/>
              </a:ext>
            </a:extLst>
          </p:cNvPr>
          <p:cNvSpPr txBox="1"/>
          <p:nvPr/>
        </p:nvSpPr>
        <p:spPr>
          <a:xfrm>
            <a:off x="4674619" y="3484601"/>
            <a:ext cx="661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강원 동해시 </a:t>
            </a:r>
            <a:r>
              <a:rPr lang="ko-KR" altLang="en-US" sz="1400" dirty="0" err="1"/>
              <a:t>단봉길</a:t>
            </a:r>
            <a:r>
              <a:rPr lang="ko-KR" altLang="en-US" sz="1400" dirty="0"/>
              <a:t> </a:t>
            </a:r>
            <a:r>
              <a:rPr lang="en-US" altLang="ko-KR" sz="1400" dirty="0"/>
              <a:t>40 </a:t>
            </a:r>
            <a:r>
              <a:rPr lang="ko-KR" altLang="en-US" sz="1400" dirty="0" err="1"/>
              <a:t>동해북평석미모닝파크</a:t>
            </a:r>
            <a:r>
              <a:rPr lang="ko-KR" altLang="en-US" sz="1400" dirty="0"/>
              <a:t> </a:t>
            </a:r>
            <a:r>
              <a:rPr lang="en-US" altLang="ko-KR" sz="1400" dirty="0"/>
              <a:t>105</a:t>
            </a:r>
            <a:r>
              <a:rPr lang="ko-KR" altLang="en-US" sz="1400" dirty="0"/>
              <a:t>동 </a:t>
            </a:r>
            <a:r>
              <a:rPr lang="en-US" altLang="ko-KR" sz="1400" dirty="0"/>
              <a:t>1002</a:t>
            </a:r>
            <a:r>
              <a:rPr lang="ko-KR" altLang="en-US" sz="1400" dirty="0"/>
              <a:t>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019CD8-BF0A-4C6C-9B04-C8E16EF3BB7B}"/>
              </a:ext>
            </a:extLst>
          </p:cNvPr>
          <p:cNvSpPr txBox="1"/>
          <p:nvPr/>
        </p:nvSpPr>
        <p:spPr>
          <a:xfrm>
            <a:off x="7250218" y="2581246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033-521-3821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6E39FC-6CA6-4F46-9F39-1DCB5E535FDF}"/>
              </a:ext>
            </a:extLst>
          </p:cNvPr>
          <p:cNvSpPr txBox="1"/>
          <p:nvPr/>
        </p:nvSpPr>
        <p:spPr>
          <a:xfrm>
            <a:off x="9857788" y="2093671"/>
            <a:ext cx="164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26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517235-637D-47B0-AE42-2FDEBD2E138D}"/>
              </a:ext>
            </a:extLst>
          </p:cNvPr>
          <p:cNvSpPr txBox="1"/>
          <p:nvPr/>
        </p:nvSpPr>
        <p:spPr>
          <a:xfrm>
            <a:off x="1760706" y="4259692"/>
            <a:ext cx="311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학력사항 </a:t>
            </a:r>
            <a:r>
              <a:rPr lang="en-US" altLang="ko-KR" sz="1200" dirty="0"/>
              <a:t>(</a:t>
            </a:r>
            <a:r>
              <a:rPr lang="ko-KR" altLang="en-US" sz="1200" dirty="0"/>
              <a:t>최종학력</a:t>
            </a:r>
            <a:r>
              <a:rPr lang="en-US" altLang="ko-KR" sz="1200" dirty="0"/>
              <a:t> : </a:t>
            </a:r>
            <a:r>
              <a:rPr lang="ko-KR" altLang="en-US" sz="1200" dirty="0"/>
              <a:t>강원대학교</a:t>
            </a:r>
            <a:r>
              <a:rPr lang="en-US" altLang="ko-KR" sz="1200" dirty="0"/>
              <a:t>(4</a:t>
            </a:r>
            <a:r>
              <a:rPr lang="ko-KR" altLang="en-US" sz="1200" dirty="0"/>
              <a:t>년</a:t>
            </a:r>
            <a:r>
              <a:rPr lang="en-US" altLang="ko-KR" sz="1200" dirty="0"/>
              <a:t>) </a:t>
            </a:r>
            <a:r>
              <a:rPr lang="ko-KR" altLang="en-US" sz="1200" dirty="0"/>
              <a:t>졸업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AD666D-1E21-4433-9D92-A1D5221A9C4F}"/>
              </a:ext>
            </a:extLst>
          </p:cNvPr>
          <p:cNvSpPr/>
          <p:nvPr/>
        </p:nvSpPr>
        <p:spPr>
          <a:xfrm>
            <a:off x="1829595" y="4549817"/>
            <a:ext cx="9547413" cy="3235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F9C6AFA-1285-404B-A683-E09D25077EAC}"/>
              </a:ext>
            </a:extLst>
          </p:cNvPr>
          <p:cNvCxnSpPr>
            <a:cxnSpLocks/>
          </p:cNvCxnSpPr>
          <p:nvPr/>
        </p:nvCxnSpPr>
        <p:spPr>
          <a:xfrm flipH="1">
            <a:off x="1829313" y="4873416"/>
            <a:ext cx="95476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E60D05A-3A52-40C1-8A5D-8BC9AB6910DC}"/>
              </a:ext>
            </a:extLst>
          </p:cNvPr>
          <p:cNvCxnSpPr>
            <a:cxnSpLocks/>
          </p:cNvCxnSpPr>
          <p:nvPr/>
        </p:nvCxnSpPr>
        <p:spPr>
          <a:xfrm flipH="1">
            <a:off x="1829313" y="5187623"/>
            <a:ext cx="95476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2D995E5-B80E-4884-AA76-09D0F909634A}"/>
              </a:ext>
            </a:extLst>
          </p:cNvPr>
          <p:cNvCxnSpPr>
            <a:cxnSpLocks/>
          </p:cNvCxnSpPr>
          <p:nvPr/>
        </p:nvCxnSpPr>
        <p:spPr>
          <a:xfrm flipH="1">
            <a:off x="1829313" y="5518800"/>
            <a:ext cx="95476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B9E46E6-0B64-482E-8DBD-D15AF2E53478}"/>
              </a:ext>
            </a:extLst>
          </p:cNvPr>
          <p:cNvCxnSpPr/>
          <p:nvPr/>
        </p:nvCxnSpPr>
        <p:spPr>
          <a:xfrm>
            <a:off x="3979257" y="4549817"/>
            <a:ext cx="0" cy="12973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41C0D33-7405-4C34-9107-45CD895969C8}"/>
              </a:ext>
            </a:extLst>
          </p:cNvPr>
          <p:cNvCxnSpPr/>
          <p:nvPr/>
        </p:nvCxnSpPr>
        <p:spPr>
          <a:xfrm>
            <a:off x="7487253" y="4549817"/>
            <a:ext cx="0" cy="12973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0AC621C-362C-4527-B432-BBED383D9402}"/>
              </a:ext>
            </a:extLst>
          </p:cNvPr>
          <p:cNvCxnSpPr/>
          <p:nvPr/>
        </p:nvCxnSpPr>
        <p:spPr>
          <a:xfrm>
            <a:off x="8686879" y="4549817"/>
            <a:ext cx="0" cy="12973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D868DD4-B5A5-4D2E-955E-C1D4163D4526}"/>
              </a:ext>
            </a:extLst>
          </p:cNvPr>
          <p:cNvSpPr txBox="1"/>
          <p:nvPr/>
        </p:nvSpPr>
        <p:spPr>
          <a:xfrm>
            <a:off x="1804048" y="4583453"/>
            <a:ext cx="902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재학기간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80C1EF-9017-4D1B-9AC0-CD0B553748EA}"/>
              </a:ext>
            </a:extLst>
          </p:cNvPr>
          <p:cNvSpPr txBox="1"/>
          <p:nvPr/>
        </p:nvSpPr>
        <p:spPr>
          <a:xfrm>
            <a:off x="3974068" y="4581029"/>
            <a:ext cx="1355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학교명 및 전공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057A64-1AEF-40FD-BDCE-00B7EC5B07E7}"/>
              </a:ext>
            </a:extLst>
          </p:cNvPr>
          <p:cNvSpPr txBox="1"/>
          <p:nvPr/>
        </p:nvSpPr>
        <p:spPr>
          <a:xfrm>
            <a:off x="7452880" y="4581029"/>
            <a:ext cx="902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학점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D070CA-50BE-4C60-8384-F93157C38AD1}"/>
              </a:ext>
            </a:extLst>
          </p:cNvPr>
          <p:cNvSpPr txBox="1"/>
          <p:nvPr/>
        </p:nvSpPr>
        <p:spPr>
          <a:xfrm>
            <a:off x="8652505" y="4588639"/>
            <a:ext cx="902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구분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ADED6B-E17F-430A-8EF0-532C8EE23D80}"/>
              </a:ext>
            </a:extLst>
          </p:cNvPr>
          <p:cNvSpPr txBox="1"/>
          <p:nvPr/>
        </p:nvSpPr>
        <p:spPr>
          <a:xfrm>
            <a:off x="1829313" y="4889766"/>
            <a:ext cx="19532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2013.03 ~ 2019.02</a:t>
            </a:r>
            <a:endParaRPr lang="ko-KR" altLang="en-US" sz="13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6916A6-3447-46A3-A8CC-60B5C2381DC6}"/>
              </a:ext>
            </a:extLst>
          </p:cNvPr>
          <p:cNvSpPr txBox="1"/>
          <p:nvPr/>
        </p:nvSpPr>
        <p:spPr>
          <a:xfrm>
            <a:off x="1829313" y="5212516"/>
            <a:ext cx="19532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2010.03 ~ 2013.02</a:t>
            </a:r>
            <a:endParaRPr lang="ko-KR" altLang="en-US" sz="13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5983AF-D413-4A0D-B865-630C7F46D113}"/>
              </a:ext>
            </a:extLst>
          </p:cNvPr>
          <p:cNvSpPr txBox="1"/>
          <p:nvPr/>
        </p:nvSpPr>
        <p:spPr>
          <a:xfrm>
            <a:off x="3971205" y="4889416"/>
            <a:ext cx="2141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강원대학교 컴퓨터공학과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63760E-EA1E-4F84-BCE3-52682D8B9BE4}"/>
              </a:ext>
            </a:extLst>
          </p:cNvPr>
          <p:cNvSpPr txBox="1"/>
          <p:nvPr/>
        </p:nvSpPr>
        <p:spPr>
          <a:xfrm>
            <a:off x="3971205" y="5209871"/>
            <a:ext cx="19532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동해 광희고등학교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5325AD-818F-4289-967C-46ABA31DC83C}"/>
              </a:ext>
            </a:extLst>
          </p:cNvPr>
          <p:cNvSpPr txBox="1"/>
          <p:nvPr/>
        </p:nvSpPr>
        <p:spPr>
          <a:xfrm>
            <a:off x="7483806" y="4881026"/>
            <a:ext cx="902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3.33 / 4.5</a:t>
            </a:r>
            <a:endParaRPr lang="ko-KR" altLang="en-US" sz="13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12961C-0BCD-4148-9605-11EBBF6C41B1}"/>
              </a:ext>
            </a:extLst>
          </p:cNvPr>
          <p:cNvSpPr txBox="1"/>
          <p:nvPr/>
        </p:nvSpPr>
        <p:spPr>
          <a:xfrm>
            <a:off x="8685801" y="4881044"/>
            <a:ext cx="582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졸업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FE09A2-BC47-4D3E-8481-A5CD926C362D}"/>
              </a:ext>
            </a:extLst>
          </p:cNvPr>
          <p:cNvSpPr txBox="1"/>
          <p:nvPr/>
        </p:nvSpPr>
        <p:spPr>
          <a:xfrm>
            <a:off x="8685801" y="5201815"/>
            <a:ext cx="582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졸업</a:t>
            </a:r>
          </a:p>
        </p:txBody>
      </p:sp>
    </p:spTree>
    <p:extLst>
      <p:ext uri="{BB962C8B-B14F-4D97-AF65-F5344CB8AC3E}">
        <p14:creationId xmlns:p14="http://schemas.microsoft.com/office/powerpoint/2010/main" val="7879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자기소개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3" y="443646"/>
            <a:ext cx="323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1.2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주요 이력</a:t>
            </a: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4CA0E2EC-7791-42F5-8AC0-E94209C342EF}"/>
              </a:ext>
            </a:extLst>
          </p:cNvPr>
          <p:cNvSpPr/>
          <p:nvPr/>
        </p:nvSpPr>
        <p:spPr>
          <a:xfrm>
            <a:off x="1286727" y="2045921"/>
            <a:ext cx="562063" cy="562063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5050E281-9D97-423C-A70D-D70FD8CA0923}"/>
              </a:ext>
            </a:extLst>
          </p:cNvPr>
          <p:cNvSpPr/>
          <p:nvPr/>
        </p:nvSpPr>
        <p:spPr>
          <a:xfrm>
            <a:off x="1286727" y="3061067"/>
            <a:ext cx="562063" cy="562063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EB045F9C-408C-44BB-87AD-A8DB4BF9E894}"/>
              </a:ext>
            </a:extLst>
          </p:cNvPr>
          <p:cNvSpPr/>
          <p:nvPr/>
        </p:nvSpPr>
        <p:spPr>
          <a:xfrm>
            <a:off x="1286727" y="4076213"/>
            <a:ext cx="562063" cy="562063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33D39AC4-469B-413F-B994-AD4FD7A69863}"/>
              </a:ext>
            </a:extLst>
          </p:cNvPr>
          <p:cNvSpPr/>
          <p:nvPr/>
        </p:nvSpPr>
        <p:spPr>
          <a:xfrm>
            <a:off x="1286726" y="5091359"/>
            <a:ext cx="562063" cy="562063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E43E397-A372-45F0-A152-0286FAE73135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567757" y="1595336"/>
            <a:ext cx="2" cy="450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059FB1-A55A-4606-A72F-7CBB6E15AC2C}"/>
              </a:ext>
            </a:extLst>
          </p:cNvPr>
          <p:cNvCxnSpPr/>
          <p:nvPr/>
        </p:nvCxnSpPr>
        <p:spPr>
          <a:xfrm flipH="1" flipV="1">
            <a:off x="1567755" y="2607984"/>
            <a:ext cx="2" cy="450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EED678-4186-413A-A1CC-C19DD18B199A}"/>
              </a:ext>
            </a:extLst>
          </p:cNvPr>
          <p:cNvCxnSpPr/>
          <p:nvPr/>
        </p:nvCxnSpPr>
        <p:spPr>
          <a:xfrm flipH="1" flipV="1">
            <a:off x="1567753" y="3620632"/>
            <a:ext cx="2" cy="450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9A6F7E2-2730-4088-AEA9-EA2D424AFB62}"/>
              </a:ext>
            </a:extLst>
          </p:cNvPr>
          <p:cNvCxnSpPr/>
          <p:nvPr/>
        </p:nvCxnSpPr>
        <p:spPr>
          <a:xfrm flipH="1" flipV="1">
            <a:off x="1567751" y="4640774"/>
            <a:ext cx="2" cy="450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3D9BF2-BF94-4A2C-B6CA-D02064213770}"/>
              </a:ext>
            </a:extLst>
          </p:cNvPr>
          <p:cNvCxnSpPr/>
          <p:nvPr/>
        </p:nvCxnSpPr>
        <p:spPr>
          <a:xfrm flipH="1" flipV="1">
            <a:off x="1567749" y="5621451"/>
            <a:ext cx="2" cy="4505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3F3070-95FF-4CCE-8517-567F66BF6E31}"/>
              </a:ext>
            </a:extLst>
          </p:cNvPr>
          <p:cNvSpPr txBox="1"/>
          <p:nvPr/>
        </p:nvSpPr>
        <p:spPr>
          <a:xfrm>
            <a:off x="2129818" y="1998254"/>
            <a:ext cx="53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2016. 03</a:t>
            </a:r>
          </a:p>
          <a:p>
            <a:r>
              <a:rPr lang="ko-KR" altLang="en-US" dirty="0"/>
              <a:t>군 복무 후 대학 복학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51AED-3DE5-45F0-8F88-FE6ED598860D}"/>
              </a:ext>
            </a:extLst>
          </p:cNvPr>
          <p:cNvSpPr txBox="1"/>
          <p:nvPr/>
        </p:nvSpPr>
        <p:spPr>
          <a:xfrm>
            <a:off x="2129816" y="3018932"/>
            <a:ext cx="53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2018. 08</a:t>
            </a:r>
          </a:p>
          <a:p>
            <a:r>
              <a:rPr lang="ko-KR" altLang="en-US" dirty="0"/>
              <a:t>정보처리기사 자격증 취득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99C30F-35E5-4690-8CB0-370BE819FEEC}"/>
              </a:ext>
            </a:extLst>
          </p:cNvPr>
          <p:cNvSpPr txBox="1"/>
          <p:nvPr/>
        </p:nvSpPr>
        <p:spPr>
          <a:xfrm>
            <a:off x="2129814" y="4034078"/>
            <a:ext cx="53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2019. 02</a:t>
            </a:r>
          </a:p>
          <a:p>
            <a:r>
              <a:rPr lang="ko-KR" altLang="en-US" dirty="0"/>
              <a:t>강원대학교 컴퓨터공학과 졸업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61A30A-9014-425C-B27C-3F9E74E26B6E}"/>
              </a:ext>
            </a:extLst>
          </p:cNvPr>
          <p:cNvSpPr txBox="1"/>
          <p:nvPr/>
        </p:nvSpPr>
        <p:spPr>
          <a:xfrm>
            <a:off x="2129814" y="5054100"/>
            <a:ext cx="53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2019. 03</a:t>
            </a:r>
          </a:p>
          <a:p>
            <a:r>
              <a:rPr lang="en-US" altLang="ko-KR" dirty="0"/>
              <a:t>C#</a:t>
            </a:r>
            <a:r>
              <a:rPr lang="ko-KR" altLang="en-US" dirty="0"/>
              <a:t>기반 국비교육과정</a:t>
            </a:r>
            <a:r>
              <a:rPr lang="en-US" altLang="ko-KR" dirty="0"/>
              <a:t>(6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 이수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BB6152-123E-4B19-A1F1-F5D5EEF5A9BC}"/>
              </a:ext>
            </a:extLst>
          </p:cNvPr>
          <p:cNvSpPr txBox="1"/>
          <p:nvPr/>
        </p:nvSpPr>
        <p:spPr>
          <a:xfrm>
            <a:off x="2129812" y="5653422"/>
            <a:ext cx="1595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교육기관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구디아카데미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3" y="443646"/>
            <a:ext cx="514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385B37-C2CA-4CBC-8EDC-8DD921862339}"/>
              </a:ext>
            </a:extLst>
          </p:cNvPr>
          <p:cNvSpPr/>
          <p:nvPr/>
        </p:nvSpPr>
        <p:spPr>
          <a:xfrm>
            <a:off x="1325882" y="2064282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C04E6-3F56-430F-8B77-4A9D881A5876}"/>
              </a:ext>
            </a:extLst>
          </p:cNvPr>
          <p:cNvSpPr txBox="1"/>
          <p:nvPr/>
        </p:nvSpPr>
        <p:spPr>
          <a:xfrm>
            <a:off x="1371601" y="1952708"/>
            <a:ext cx="843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헬스장에서 회원들을 관리할 수 있는 프로그램으로 기존에 사용되는 프로그램과 다르게 회원이 직접</a:t>
            </a:r>
            <a:endParaRPr lang="en-US" altLang="ko-KR" sz="1400" dirty="0"/>
          </a:p>
          <a:p>
            <a:r>
              <a:rPr lang="ko-KR" altLang="en-US" sz="1400" dirty="0"/>
              <a:t>몸무게를 입력해서 체중 관리에 신경을 쓸 수 있는 기능을 추가하였다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E4A478E9-548A-4DE4-80BE-23520AD88B50}"/>
              </a:ext>
            </a:extLst>
          </p:cNvPr>
          <p:cNvSpPr/>
          <p:nvPr/>
        </p:nvSpPr>
        <p:spPr>
          <a:xfrm>
            <a:off x="875489" y="2691076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E305D-A44F-453C-9710-59FD291FEDE4}"/>
              </a:ext>
            </a:extLst>
          </p:cNvPr>
          <p:cNvSpPr txBox="1"/>
          <p:nvPr/>
        </p:nvSpPr>
        <p:spPr>
          <a:xfrm>
            <a:off x="1157593" y="2647462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기간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5E5D6D9-A8D5-4160-891A-4F656FAA0163}"/>
              </a:ext>
            </a:extLst>
          </p:cNvPr>
          <p:cNvSpPr/>
          <p:nvPr/>
        </p:nvSpPr>
        <p:spPr>
          <a:xfrm>
            <a:off x="1325882" y="317860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63572-3F42-42E2-AFDC-593C186DE8B1}"/>
              </a:ext>
            </a:extLst>
          </p:cNvPr>
          <p:cNvSpPr txBox="1"/>
          <p:nvPr/>
        </p:nvSpPr>
        <p:spPr>
          <a:xfrm>
            <a:off x="1371602" y="3047570"/>
            <a:ext cx="27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2018.11.26 ~ 2019.12.31 (36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2" name="원형: 비어 있음 41">
            <a:extLst>
              <a:ext uri="{FF2B5EF4-FFF2-40B4-BE49-F238E27FC236}">
                <a16:creationId xmlns:a16="http://schemas.microsoft.com/office/drawing/2014/main" id="{C25C940E-77D2-4C86-9397-27A8F4CF7331}"/>
              </a:ext>
            </a:extLst>
          </p:cNvPr>
          <p:cNvSpPr/>
          <p:nvPr/>
        </p:nvSpPr>
        <p:spPr>
          <a:xfrm>
            <a:off x="875488" y="3677296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CC48A-FA51-4A28-8188-655B808B8A31}"/>
              </a:ext>
            </a:extLst>
          </p:cNvPr>
          <p:cNvSpPr txBox="1"/>
          <p:nvPr/>
        </p:nvSpPr>
        <p:spPr>
          <a:xfrm>
            <a:off x="1157592" y="3633682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인원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CEA8C95-A54A-4158-88AB-191B4A3546A7}"/>
              </a:ext>
            </a:extLst>
          </p:cNvPr>
          <p:cNvSpPr/>
          <p:nvPr/>
        </p:nvSpPr>
        <p:spPr>
          <a:xfrm>
            <a:off x="1325881" y="416482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50281-2F93-4023-B4F3-283B9BB5379C}"/>
              </a:ext>
            </a:extLst>
          </p:cNvPr>
          <p:cNvSpPr txBox="1"/>
          <p:nvPr/>
        </p:nvSpPr>
        <p:spPr>
          <a:xfrm>
            <a:off x="1371601" y="4033790"/>
            <a:ext cx="27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명</a:t>
            </a: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11FD74D-BF88-4633-98CF-09B5D2A6D1E9}"/>
              </a:ext>
            </a:extLst>
          </p:cNvPr>
          <p:cNvSpPr/>
          <p:nvPr/>
        </p:nvSpPr>
        <p:spPr>
          <a:xfrm>
            <a:off x="875488" y="4624072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2BA340-F23E-43ED-9900-52C59CB11D62}"/>
              </a:ext>
            </a:extLst>
          </p:cNvPr>
          <p:cNvSpPr txBox="1"/>
          <p:nvPr/>
        </p:nvSpPr>
        <p:spPr>
          <a:xfrm>
            <a:off x="1157592" y="4580458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90A2601-6041-4EBF-A0E8-AD5443C7EF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60" y="5287819"/>
            <a:ext cx="1595336" cy="924960"/>
          </a:xfrm>
          <a:prstGeom prst="rect">
            <a:avLst/>
          </a:prstGeom>
          <a:noFill/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04D0113-594D-4AAA-8701-B42FA7FA1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89" y="5208601"/>
            <a:ext cx="2176517" cy="1039062"/>
          </a:xfrm>
          <a:prstGeom prst="rect">
            <a:avLst/>
          </a:prstGeom>
          <a:noFill/>
        </p:spPr>
      </p:pic>
      <p:pic>
        <p:nvPicPr>
          <p:cNvPr id="51" name="그림 50" descr="C:/Users/GDC3/AppData/Roaming/PolarisOffice/ETemp/5360_1327208/fImage1143816941.png">
            <a:extLst>
              <a:ext uri="{FF2B5EF4-FFF2-40B4-BE49-F238E27FC236}">
                <a16:creationId xmlns:a16="http://schemas.microsoft.com/office/drawing/2014/main" id="{C78DC863-E77A-4EDF-80C7-7E78D26394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5208601"/>
            <a:ext cx="1491429" cy="1039062"/>
          </a:xfrm>
          <a:prstGeom prst="rect">
            <a:avLst/>
          </a:prstGeom>
          <a:noFill/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A330BD6-83AF-4B33-B21C-62A9E0CDEB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77" y="5117518"/>
            <a:ext cx="1712067" cy="1130145"/>
          </a:xfrm>
          <a:prstGeom prst="rect">
            <a:avLst/>
          </a:prstGeom>
          <a:noFill/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DC15DE9-7496-4006-B4AD-D0B8DCE821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39" y="4995659"/>
            <a:ext cx="2277745" cy="1464945"/>
          </a:xfrm>
          <a:prstGeom prst="rect">
            <a:avLst/>
          </a:prstGeom>
          <a:noFill/>
        </p:spPr>
      </p:pic>
      <p:pic>
        <p:nvPicPr>
          <p:cNvPr id="1026" name="Picture 2" descr="C#ì ëí ì´ë¯¸ì§ ê²ìê²°ê³¼">
            <a:extLst>
              <a:ext uri="{FF2B5EF4-FFF2-40B4-BE49-F238E27FC236}">
                <a16:creationId xmlns:a16="http://schemas.microsoft.com/office/drawing/2014/main" id="{F15280B7-F22D-47E4-A67F-B9F4FDA7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063329"/>
            <a:ext cx="1417759" cy="14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8" descr="ê¹íë¸ ìì´ì½ì ëí ì´ë¯¸ì§ ê²ìê²°ê³¼">
            <a:hlinkClick r:id="rId8"/>
            <a:extLst>
              <a:ext uri="{FF2B5EF4-FFF2-40B4-BE49-F238E27FC236}">
                <a16:creationId xmlns:a16="http://schemas.microsoft.com/office/drawing/2014/main" id="{075273BA-A4B7-4EB9-A050-FCD353EE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8" y="1428473"/>
            <a:ext cx="1597721" cy="5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테이블 정의서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정의서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74E826-602A-4156-B23E-DADFF06E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941" y="2456278"/>
            <a:ext cx="3806190" cy="1543050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D614D2-7709-4B9F-B25B-E4CFE033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941" y="4841786"/>
            <a:ext cx="3816350" cy="1123315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A92647-74B8-46EC-834A-EB5901F7B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2426" y="2443145"/>
            <a:ext cx="3782060" cy="18561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4F2A1-416A-4DB8-8D45-2FC8465F663D}"/>
              </a:ext>
            </a:extLst>
          </p:cNvPr>
          <p:cNvSpPr txBox="1"/>
          <p:nvPr/>
        </p:nvSpPr>
        <p:spPr>
          <a:xfrm>
            <a:off x="1144339" y="2073813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9BE9C-DDF9-4129-8EC3-1533579D3672}"/>
              </a:ext>
            </a:extLst>
          </p:cNvPr>
          <p:cNvSpPr txBox="1"/>
          <p:nvPr/>
        </p:nvSpPr>
        <p:spPr>
          <a:xfrm>
            <a:off x="6818468" y="2086946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Tools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908A4-A9FE-41F6-9C2E-52634010C6FA}"/>
              </a:ext>
            </a:extLst>
          </p:cNvPr>
          <p:cNvSpPr txBox="1"/>
          <p:nvPr/>
        </p:nvSpPr>
        <p:spPr>
          <a:xfrm>
            <a:off x="1157592" y="447245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2D7B359-C2B1-4BAA-95B1-9C800AF664BA}"/>
              </a:ext>
            </a:extLst>
          </p:cNvPr>
          <p:cNvSpPr/>
          <p:nvPr/>
        </p:nvSpPr>
        <p:spPr>
          <a:xfrm>
            <a:off x="1111865" y="223874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0A70836-244E-4015-B7A0-386DBC5197E1}"/>
              </a:ext>
            </a:extLst>
          </p:cNvPr>
          <p:cNvSpPr/>
          <p:nvPr/>
        </p:nvSpPr>
        <p:spPr>
          <a:xfrm>
            <a:off x="6779866" y="22452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9EBA7A-23C5-460B-BC24-D3D2B3FBBEE9}"/>
              </a:ext>
            </a:extLst>
          </p:cNvPr>
          <p:cNvSpPr/>
          <p:nvPr/>
        </p:nvSpPr>
        <p:spPr>
          <a:xfrm>
            <a:off x="1118350" y="461878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프로세스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18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FF1CA-4BB7-4C35-8546-7A6286EC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76" y="3433864"/>
            <a:ext cx="5666360" cy="1500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067C6-73A1-4D49-82EA-4A9449C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9" y="2346122"/>
            <a:ext cx="5140844" cy="3650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EFC34B-2A28-4E0B-B170-B010187FFD43}"/>
              </a:ext>
            </a:extLst>
          </p:cNvPr>
          <p:cNvSpPr txBox="1"/>
          <p:nvPr/>
        </p:nvSpPr>
        <p:spPr>
          <a:xfrm>
            <a:off x="953310" y="5119460"/>
            <a:ext cx="128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3378F-E8BA-4F5A-862E-5B0B1089266D}"/>
              </a:ext>
            </a:extLst>
          </p:cNvPr>
          <p:cNvSpPr/>
          <p:nvPr/>
        </p:nvSpPr>
        <p:spPr>
          <a:xfrm>
            <a:off x="8005976" y="5119460"/>
            <a:ext cx="182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회원용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체중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7C4A2-7114-4CD3-B00C-6B65A140F258}"/>
              </a:ext>
            </a:extLst>
          </p:cNvPr>
          <p:cNvSpPr/>
          <p:nvPr/>
        </p:nvSpPr>
        <p:spPr>
          <a:xfrm>
            <a:off x="1024315" y="527378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16B572F-2B9E-4DA3-A21A-CDBF43DA2119}"/>
              </a:ext>
            </a:extLst>
          </p:cNvPr>
          <p:cNvSpPr/>
          <p:nvPr/>
        </p:nvSpPr>
        <p:spPr>
          <a:xfrm>
            <a:off x="8475729" y="527378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 </a:t>
            </a:r>
            <a:r>
              <a:rPr lang="en-US" altLang="ko-KR" dirty="0"/>
              <a:t>(</a:t>
            </a:r>
            <a:r>
              <a:rPr lang="ko-KR" altLang="en-US" dirty="0"/>
              <a:t>관리자용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150297-1D02-4A18-AEB2-E063B933D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49" y="2494999"/>
            <a:ext cx="3447022" cy="39193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A18688-F07C-4C2D-A5B0-4AACEADB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30" y="2494999"/>
            <a:ext cx="6233276" cy="33365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1222273" y="2115846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D20CC-642D-4879-BF25-0D50935474EF}"/>
              </a:ext>
            </a:extLst>
          </p:cNvPr>
          <p:cNvSpPr txBox="1"/>
          <p:nvPr/>
        </p:nvSpPr>
        <p:spPr>
          <a:xfrm>
            <a:off x="5249540" y="2106118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목록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1199414" y="226792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5226681" y="226792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DF5CC9-7C8E-4855-B0F4-E1FF0B9E0F03}"/>
              </a:ext>
            </a:extLst>
          </p:cNvPr>
          <p:cNvSpPr/>
          <p:nvPr/>
        </p:nvSpPr>
        <p:spPr>
          <a:xfrm>
            <a:off x="0" y="0"/>
            <a:ext cx="12192000" cy="108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3FD6E8-401B-4074-9204-AD21DB0D5E54}"/>
              </a:ext>
            </a:extLst>
          </p:cNvPr>
          <p:cNvCxnSpPr>
            <a:cxnSpLocks/>
          </p:cNvCxnSpPr>
          <p:nvPr/>
        </p:nvCxnSpPr>
        <p:spPr>
          <a:xfrm>
            <a:off x="145915" y="321013"/>
            <a:ext cx="16147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287EB6-AE03-4BCC-BF18-8E715F8408AA}"/>
              </a:ext>
            </a:extLst>
          </p:cNvPr>
          <p:cNvSpPr txBox="1"/>
          <p:nvPr/>
        </p:nvSpPr>
        <p:spPr>
          <a:xfrm>
            <a:off x="87547" y="22964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744C-3F4A-4566-8C3A-6F55546B43C6}"/>
              </a:ext>
            </a:extLst>
          </p:cNvPr>
          <p:cNvSpPr txBox="1"/>
          <p:nvPr/>
        </p:nvSpPr>
        <p:spPr>
          <a:xfrm>
            <a:off x="1157592" y="443646"/>
            <a:ext cx="847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2.1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헬스장 회원 관리 프로그램 </a:t>
            </a:r>
            <a:r>
              <a:rPr lang="en-US" altLang="ko-KR" sz="2800" dirty="0">
                <a:solidFill>
                  <a:schemeClr val="bg1"/>
                </a:solidFill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182A4A0E-0FFB-4F74-B21D-21DCA0A35EE5}"/>
              </a:ext>
            </a:extLst>
          </p:cNvPr>
          <p:cNvSpPr/>
          <p:nvPr/>
        </p:nvSpPr>
        <p:spPr>
          <a:xfrm>
            <a:off x="875489" y="1576758"/>
            <a:ext cx="282104" cy="282104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D08A-513B-43C8-A74D-4620E90D669B}"/>
              </a:ext>
            </a:extLst>
          </p:cNvPr>
          <p:cNvSpPr txBox="1"/>
          <p:nvPr/>
        </p:nvSpPr>
        <p:spPr>
          <a:xfrm>
            <a:off x="1157593" y="1533144"/>
            <a:ext cx="28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시연</a:t>
            </a:r>
            <a:r>
              <a:rPr lang="en-US" altLang="ko-KR" dirty="0"/>
              <a:t> (</a:t>
            </a:r>
            <a:r>
              <a:rPr lang="ko-KR" altLang="en-US" dirty="0"/>
              <a:t>관리자용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A251-1D17-47CF-BD69-A96B38BE47A3}"/>
              </a:ext>
            </a:extLst>
          </p:cNvPr>
          <p:cNvSpPr txBox="1"/>
          <p:nvPr/>
        </p:nvSpPr>
        <p:spPr>
          <a:xfrm>
            <a:off x="966181" y="2135304"/>
            <a:ext cx="16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D20CC-642D-4879-BF25-0D50935474EF}"/>
              </a:ext>
            </a:extLst>
          </p:cNvPr>
          <p:cNvSpPr txBox="1"/>
          <p:nvPr/>
        </p:nvSpPr>
        <p:spPr>
          <a:xfrm>
            <a:off x="6556451" y="2159650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정보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EA1920-2AD8-4143-B390-32347998326F}"/>
              </a:ext>
            </a:extLst>
          </p:cNvPr>
          <p:cNvSpPr/>
          <p:nvPr/>
        </p:nvSpPr>
        <p:spPr>
          <a:xfrm>
            <a:off x="956219" y="229711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E0D910-D466-442F-82D5-3AB94BBF845E}"/>
              </a:ext>
            </a:extLst>
          </p:cNvPr>
          <p:cNvSpPr/>
          <p:nvPr/>
        </p:nvSpPr>
        <p:spPr>
          <a:xfrm>
            <a:off x="6510732" y="229711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C8468-1E02-474B-9AA4-12229E13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9" y="2519722"/>
            <a:ext cx="5360497" cy="2869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54191-47DB-4181-B55A-428DD1937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19" y="2519723"/>
            <a:ext cx="5360496" cy="28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470</Words>
  <Application>Microsoft Office PowerPoint</Application>
  <PresentationFormat>와이드스크린</PresentationFormat>
  <Paragraphs>145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 ExtraBold</vt:lpstr>
      <vt:lpstr>맑은 고딕</vt:lpstr>
      <vt:lpstr>Arial</vt:lpstr>
      <vt:lpstr>Comic Sans MS</vt:lpstr>
      <vt:lpstr>Segoe Print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진욱 나</dc:creator>
  <cp:lastModifiedBy>진욱 나</cp:lastModifiedBy>
  <cp:revision>194</cp:revision>
  <dcterms:created xsi:type="dcterms:W3CDTF">2019-05-25T09:49:30Z</dcterms:created>
  <dcterms:modified xsi:type="dcterms:W3CDTF">2019-05-25T15:55:50Z</dcterms:modified>
</cp:coreProperties>
</file>