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60" r:id="rId13"/>
  </p:sldMasterIdLst>
  <p:sldIdLst>
    <p:sldId id="263" r:id="rId15"/>
    <p:sldId id="259" r:id="rId16"/>
    <p:sldId id="267" r:id="rId17"/>
    <p:sldId id="268" r:id="rId18"/>
    <p:sldId id="261" r:id="rId19"/>
    <p:sldId id="269" r:id="rId20"/>
    <p:sldId id="260" r:id="rId21"/>
    <p:sldId id="262" r:id="rId22"/>
    <p:sldId id="265" r:id="rId23"/>
    <p:sldId id="266" r:id="rId24"/>
  </p:sldIdLst>
  <p:sldSz cx="9906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85900" y="3886200"/>
            <a:ext cx="69348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7181850" y="274955"/>
            <a:ext cx="222948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274955"/>
            <a:ext cx="652208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82320" y="4406900"/>
            <a:ext cx="84207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782320" y="2907030"/>
            <a:ext cx="84207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49530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503555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535430"/>
            <a:ext cx="437705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95300" y="2174875"/>
            <a:ext cx="437705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5031740" y="1535430"/>
            <a:ext cx="437959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5031740" y="2174875"/>
            <a:ext cx="437959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3050"/>
            <a:ext cx="325945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72865" y="273050"/>
            <a:ext cx="553847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495300" y="1435100"/>
            <a:ext cx="325945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41195" y="4800600"/>
            <a:ext cx="59442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1941195" y="612775"/>
            <a:ext cx="59442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1941195" y="5367655"/>
            <a:ext cx="59442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737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544830" y="440690"/>
            <a:ext cx="8815705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4531318148467.png"></Relationship><Relationship Id="rId3" Type="http://schemas.openxmlformats.org/officeDocument/2006/relationships/image" Target="../media/fImage208796516334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8797185436.png"></Relationship><Relationship Id="rId3" Type="http://schemas.openxmlformats.org/officeDocument/2006/relationships/image" Target="../media/fImage1300051850239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08796636500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87912199169.png"></Relationship><Relationship Id="rId3" Type="http://schemas.openxmlformats.org/officeDocument/2006/relationships/image" Target="../media/fImage7343418245724.png"></Relationship><Relationship Id="rId4" Type="http://schemas.openxmlformats.org/officeDocument/2006/relationships/image" Target="../media/fImage7343418261478.png"></Relationship><Relationship Id="rId5" Type="http://schemas.openxmlformats.org/officeDocument/2006/relationships/image" Target="../media/fImage7343418279358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87918156962.png"></Relationship><Relationship Id="rId4" Type="http://schemas.openxmlformats.org/officeDocument/2006/relationships/image" Target="../media/fImage34211418195705.png"></Relationship><Relationship Id="rId5" Type="http://schemas.openxmlformats.org/officeDocument/2006/relationships/image" Target="../media/fImage3324118218145.png"></Relationship><Relationship Id="rId6" Type="http://schemas.openxmlformats.org/officeDocument/2006/relationships/image" Target="../media/fImage6460518223281.png"></Relationship><Relationship Id="rId7" Type="http://schemas.openxmlformats.org/officeDocument/2006/relationships/image" Target="../media/fImage8785718236827.png"></Relationship><Relationship Id="rId8" Type="http://schemas.openxmlformats.org/officeDocument/2006/relationships/image" Target="../media/fImage1143816941.png"></Relationship><Relationship Id="rId9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73787041.png"></Relationship><Relationship Id="rId3" Type="http://schemas.openxmlformats.org/officeDocument/2006/relationships/image" Target="../media/fImage24406718467.png"></Relationship><Relationship Id="rId4" Type="http://schemas.openxmlformats.org/officeDocument/2006/relationships/image" Target="../media/fImage33734726334.png"></Relationship><Relationship Id="rId5" Type="http://schemas.openxmlformats.org/officeDocument/2006/relationships/image" Target="../media/fImage6957746500.png"></Relationship><Relationship Id="rId6" Type="http://schemas.openxmlformats.org/officeDocument/2006/relationships/image" Target="../media/fImage3189759169.png"></Relationship><Relationship Id="rId7" Type="http://schemas.openxmlformats.org/officeDocument/2006/relationships/image" Target="../media/fImage208796629961.png"></Relationship><Relationship Id="rId8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08796629961.png"></Relationship><Relationship Id="rId3" Type="http://schemas.openxmlformats.org/officeDocument/2006/relationships/image" Target="../media/fImage308626741.png"></Relationship><Relationship Id="rId4" Type="http://schemas.openxmlformats.org/officeDocument/2006/relationships/image" Target="../media/fImage198319341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879658491.png"></Relationship><Relationship Id="rId2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208796602995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8796791942.png"></Relationship><Relationship Id="rId3" Type="http://schemas.openxmlformats.org/officeDocument/2006/relationships/image" Target="../media/fImage36416618454827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GDC3/AppData/Roaming/PolarisOffice/ETemp/8392_21640184/fImage145313181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2450" y="396875"/>
            <a:ext cx="8799195" cy="6008370"/>
          </a:xfrm>
          <a:prstGeom prst="rect"/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3375025" y="875030"/>
            <a:ext cx="464502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ee</a:t>
            </a:r>
            <a:r>
              <a:rPr lang="en-US" altLang="ko-KR" sz="4400" cap="none" dirty="0" smtClean="0" b="0" strike="noStrike">
                <a:solidFill>
                  <a:srgbClr val="36B7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hoven </a:t>
            </a:r>
            <a:r>
              <a:rPr lang="en-US" altLang="ko-KR" sz="4400" cap="none" dirty="0" smtClean="0" b="0" strike="noStrike">
                <a:solidFill>
                  <a:srgbClr val="0099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olutions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742055" y="2812415"/>
            <a:ext cx="24212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헬스장 관리 프로그램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446780" y="5019040"/>
            <a:ext cx="3001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TEAM : BTS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4조 김상록, 나진욱, 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8755" y="574040"/>
            <a:ext cx="1003935" cy="96202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Q&amp;A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610" y="400685"/>
            <a:ext cx="8805545" cy="6038215"/>
          </a:xfrm>
          <a:prstGeom prst="rect"/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 rot="0">
            <a:off x="8938895" y="6019165"/>
            <a:ext cx="447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652905" y="1080135"/>
            <a:ext cx="6662420" cy="4215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INDEX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2. 환경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3. 테이블 정의서 &amp; ERD&amp;proc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4. 흐름도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5. 시연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6. Q&amp;A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" y="2613025"/>
            <a:ext cx="2168525" cy="219900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7720" y="2609850"/>
            <a:ext cx="2168525" cy="219900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23000" y="2619375"/>
            <a:ext cx="2169160" cy="2199640"/>
          </a:xfrm>
          <a:prstGeom prst="rect"/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 rot="0">
            <a:off x="1232535" y="5045710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나진욱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929380" y="506412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김상록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6876415" y="504634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847725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679190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563995" y="82232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955675" y="920115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20115" y="929005"/>
            <a:ext cx="230505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UI 구성 및 회원폼 로그인폼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회원폼 회원가입폼 기능구현 DB 연결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796030" y="929640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6615430" y="880110"/>
            <a:ext cx="24485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몸무게폼 기능 몸무게 통계 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회원가입폼 기능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및 프로시저 구성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3848735" y="982345"/>
            <a:ext cx="22796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Web api 및 기구폼 통계폼 회원폼 기능 구현 및 프로시저 구성, 모듈화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2. 개발환경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4395" y="1741170"/>
            <a:ext cx="2419350" cy="140271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6305" y="1693545"/>
            <a:ext cx="2907665" cy="13881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7295" y="3662045"/>
            <a:ext cx="2277745" cy="146494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2015" y="3661410"/>
            <a:ext cx="2290445" cy="1511935"/>
          </a:xfrm>
          <a:prstGeom prst="rect"/>
          <a:noFill/>
        </p:spPr>
      </p:pic>
      <p:pic>
        <p:nvPicPr>
          <p:cNvPr id="24" name="그림 23" descr="C:/Users/GDC3/AppData/Roaming/PolarisOffice/ETemp/5360_1327208/fImage114381694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89350" y="1780540"/>
            <a:ext cx="1917700" cy="1336040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398260" y="1285875"/>
            <a:ext cx="1520190" cy="4707890"/>
          </a:xfrm>
          <a:prstGeom prst="rect"/>
          <a:ln w="57150" cap="flat" cmpd="sng">
            <a:solidFill>
              <a:srgbClr val="003A9A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7025" y="993775"/>
            <a:ext cx="3806190" cy="154305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5755" y="2806700"/>
            <a:ext cx="3816350" cy="112331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00200" y="4261485"/>
            <a:ext cx="3782060" cy="185610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838950" y="1572260"/>
            <a:ext cx="636270" cy="249428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46875" y="4304665"/>
            <a:ext cx="812165" cy="160464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511935" y="62484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Member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497965" y="247650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Weight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540510" y="3898265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Tools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811645" y="875030"/>
            <a:ext cx="6800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ERD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687705" y="53340"/>
            <a:ext cx="45910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5" name="텍스트 상자 14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 rot="0">
            <a:off x="687705" y="53340"/>
            <a:ext cx="459168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45" y="2540"/>
            <a:ext cx="495935" cy="400685"/>
          </a:xfrm>
          <a:prstGeom prst="rect"/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 rot="0">
            <a:off x="1043305" y="1071880"/>
            <a:ext cx="1921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procedure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645" y="1543685"/>
            <a:ext cx="1648460" cy="1315085"/>
          </a:xfrm>
          <a:prstGeom prst="rect"/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 rot="0">
            <a:off x="3143250" y="1544955"/>
            <a:ext cx="5171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2821940" y="1562735"/>
            <a:ext cx="57607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P_tools_delete : 도구관리 삭제기능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P_tools_img: 도구 이미지를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P_tools_insert: 도구를 저장하기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P_tools_select : 도구 리스트를 읽어오기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P_tools_update : 도구 리스트를 수정하기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565" y="3978275"/>
            <a:ext cx="1656715" cy="381635"/>
          </a:xfrm>
          <a:prstGeom prst="rect"/>
          <a:noFill/>
        </p:spPr>
      </p:pic>
      <p:sp>
        <p:nvSpPr>
          <p:cNvPr id="23" name="텍스트 상자 22"/>
          <p:cNvSpPr txBox="1">
            <a:spLocks/>
          </p:cNvSpPr>
          <p:nvPr/>
        </p:nvSpPr>
        <p:spPr>
          <a:xfrm rot="0">
            <a:off x="2847975" y="3798570"/>
            <a:ext cx="57613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User_insert : 몸무게 등록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User_select : 몸무게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14375" y="2856865"/>
            <a:ext cx="111125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체중관리 폼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966085" y="28581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002915" y="440944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387725" y="730885"/>
            <a:ext cx="3133725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몸무게 관리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  (회원용)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1962785" y="311467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990725" y="3498215"/>
            <a:ext cx="822960" cy="904875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4472940" y="312229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5393690" y="285559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체중출력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447665" y="440690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체중등록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4526915" y="470979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H="1" flipV="1">
            <a:off x="4383405" y="3634740"/>
            <a:ext cx="923290" cy="68580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6974205" y="316674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7976870" y="285432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24840" y="2784475"/>
            <a:ext cx="95377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828540" y="63690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목록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262505" y="278447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828540" y="20167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828540" y="37693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기구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094865" y="526415"/>
            <a:ext cx="16725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헬스장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(관리자용)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1643380" y="3077845"/>
            <a:ext cx="60388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84395" y="55632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통계정보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2991485" y="1053465"/>
            <a:ext cx="1760220" cy="15906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3778885" y="2401570"/>
            <a:ext cx="916305" cy="64071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3797935" y="3241675"/>
            <a:ext cx="842010" cy="5861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3058795" y="3506470"/>
            <a:ext cx="1617980" cy="213868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endCxn id="15" idx="1"/>
          </p:cNvCxnSpPr>
          <p:nvPr/>
        </p:nvCxnSpPr>
        <p:spPr>
          <a:xfrm rot="0">
            <a:off x="6179820" y="1044575"/>
            <a:ext cx="948055" cy="24574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7127240" y="1077595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수정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44690" y="2501265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V="1">
            <a:off x="6153150" y="2091690"/>
            <a:ext cx="806450" cy="18605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6153150" y="2482850"/>
            <a:ext cx="788670" cy="26733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6179820" y="1457325"/>
            <a:ext cx="932815" cy="56134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7134225" y="534670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V="1">
            <a:off x="6181725" y="749935"/>
            <a:ext cx="909320" cy="18986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7034530" y="1733550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7089140" y="332803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7087870" y="386524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수정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087235" y="500697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087870" y="436816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6287135" y="3497580"/>
            <a:ext cx="690880" cy="35433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>
            <a:off x="6246495" y="4447540"/>
            <a:ext cx="695325" cy="65849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232525" y="4009390"/>
            <a:ext cx="800100" cy="793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6259830" y="4279265"/>
            <a:ext cx="709295" cy="19685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6406515" y="564832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연도 설정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712710" y="564705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0" flipV="1">
            <a:off x="6076950" y="5921375"/>
            <a:ext cx="32956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V="1">
            <a:off x="7306945" y="5912485"/>
            <a:ext cx="372745" cy="1397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37" name="텍스트 상자 3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687705" y="53340"/>
            <a:ext cx="45910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5. 시연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635" y="401955"/>
            <a:ext cx="8893810" cy="6045200"/>
          </a:xfrm>
          <a:prstGeom prst="rect"/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>
            <a:off x="4439285" y="3821430"/>
            <a:ext cx="1390015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시연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938895" y="6019165"/>
            <a:ext cx="313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석훈 이</dc:creator>
  <cp:lastModifiedBy>혼 간지</cp:lastModifiedBy>
</cp:coreProperties>
</file>