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EB Garamond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4278D6-A65F-4D5C-8246-961F5CDBDF81}">
  <a:tblStyle styleId="{D34278D6-A65F-4D5C-8246-961F5CDBDF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EBGaramond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EBGaramond-italic.fntdata"/><Relationship Id="rId102" Type="http://schemas.openxmlformats.org/officeDocument/2006/relationships/font" Target="fonts/EBGaramond-bold.fntdata"/><Relationship Id="rId101" Type="http://schemas.openxmlformats.org/officeDocument/2006/relationships/font" Target="fonts/EBGaramo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{D34278D6-A65F-4D5C-8246-961F5CDBDF81}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