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Alfa Slab One"/>
      <p:regular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AlfaSlabOne-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76caccf5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76caccf5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76caccf5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76caccf5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76caccf5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76caccf5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76caccf5e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76caccf5e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76caccf5e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76caccf5e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76caccf5e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76caccf5e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CN"/>
              <a:t>Parking Garage Automation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CN"/>
              <a:t>Team 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Sprint 1 Backlog - Login/Signup</a:t>
            </a:r>
            <a:endParaRPr/>
          </a:p>
          <a:p>
            <a:pPr indent="0" lvl="0" marL="0" rtl="0" algn="l">
              <a:spcBef>
                <a:spcPts val="0"/>
              </a:spcBef>
              <a:spcAft>
                <a:spcPts val="0"/>
              </a:spcAft>
              <a:buClr>
                <a:schemeClr val="dk1"/>
              </a:buClr>
              <a:buSzPts val="1100"/>
              <a:buFont typeface="Arial"/>
              <a:buNone/>
            </a:pPr>
            <a:r>
              <a:t/>
            </a:r>
            <a:endParaRPr sz="3000">
              <a:solidFill>
                <a:srgbClr val="FF5722"/>
              </a:solidFill>
              <a:latin typeface="Alfa Slab One"/>
              <a:ea typeface="Alfa Slab One"/>
              <a:cs typeface="Alfa Slab One"/>
              <a:sym typeface="Alfa Slab One"/>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CN"/>
              <a:t>This application will help the car owners to find an available parking space easily.</a:t>
            </a:r>
            <a:endParaRPr/>
          </a:p>
          <a:p>
            <a:pPr indent="-342900" lvl="0" marL="457200" rtl="0" algn="l">
              <a:spcBef>
                <a:spcPts val="0"/>
              </a:spcBef>
              <a:spcAft>
                <a:spcPts val="0"/>
              </a:spcAft>
              <a:buSzPts val="1800"/>
              <a:buChar char="●"/>
            </a:pPr>
            <a:r>
              <a:rPr lang="zh-CN"/>
              <a:t>It will also guide the users regarding the busiest areas while selecting the parking spots.</a:t>
            </a:r>
            <a:endParaRPr/>
          </a:p>
          <a:p>
            <a:pPr indent="-342900" lvl="0" marL="457200" rtl="0" algn="l">
              <a:spcBef>
                <a:spcPts val="0"/>
              </a:spcBef>
              <a:spcAft>
                <a:spcPts val="0"/>
              </a:spcAft>
              <a:buSzPts val="1800"/>
              <a:buChar char="●"/>
            </a:pPr>
            <a:r>
              <a:rPr lang="zh-CN"/>
              <a:t>Garage owners can update the availaibility of their parking spots.</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User Interface</a:t>
            </a:r>
            <a:endParaRPr/>
          </a:p>
        </p:txBody>
      </p:sp>
      <p:sp>
        <p:nvSpPr>
          <p:cNvPr id="67" name="Google Shape;67;p15"/>
          <p:cNvSpPr txBox="1"/>
          <p:nvPr>
            <p:ph idx="1" type="body"/>
          </p:nvPr>
        </p:nvSpPr>
        <p:spPr>
          <a:xfrm>
            <a:off x="311700" y="1152475"/>
            <a:ext cx="8520600" cy="3928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CN"/>
              <a:t>Admin interface</a:t>
            </a:r>
            <a:endParaRPr/>
          </a:p>
          <a:p>
            <a:pPr indent="-317500" lvl="1" marL="914400" rtl="0" algn="l">
              <a:spcBef>
                <a:spcPts val="0"/>
              </a:spcBef>
              <a:spcAft>
                <a:spcPts val="0"/>
              </a:spcAft>
              <a:buSzPts val="1400"/>
              <a:buChar char="○"/>
            </a:pPr>
            <a:r>
              <a:rPr lang="zh-CN"/>
              <a:t>manage the customers and the garage owners.</a:t>
            </a:r>
            <a:endParaRPr/>
          </a:p>
          <a:p>
            <a:pPr indent="-317500" lvl="1" marL="914400" rtl="0" algn="l">
              <a:spcBef>
                <a:spcPts val="0"/>
              </a:spcBef>
              <a:spcAft>
                <a:spcPts val="0"/>
              </a:spcAft>
              <a:buSzPts val="1400"/>
              <a:buChar char="○"/>
            </a:pPr>
            <a:r>
              <a:rPr lang="zh-CN"/>
              <a:t>respond to the queries.</a:t>
            </a:r>
            <a:endParaRPr/>
          </a:p>
          <a:p>
            <a:pPr indent="-317500" lvl="1" marL="914400" rtl="0" algn="l">
              <a:spcBef>
                <a:spcPts val="0"/>
              </a:spcBef>
              <a:spcAft>
                <a:spcPts val="0"/>
              </a:spcAft>
              <a:buSzPts val="1400"/>
              <a:buChar char="○"/>
            </a:pPr>
            <a:r>
              <a:rPr lang="zh-CN"/>
              <a:t>database management.						</a:t>
            </a:r>
            <a:endParaRPr/>
          </a:p>
          <a:p>
            <a:pPr indent="-342900" lvl="0" marL="457200" rtl="0" algn="l">
              <a:spcBef>
                <a:spcPts val="0"/>
              </a:spcBef>
              <a:spcAft>
                <a:spcPts val="0"/>
              </a:spcAft>
              <a:buSzPts val="1800"/>
              <a:buChar char="●"/>
            </a:pPr>
            <a:r>
              <a:rPr lang="zh-CN"/>
              <a:t>Garage owner interface</a:t>
            </a:r>
            <a:endParaRPr/>
          </a:p>
          <a:p>
            <a:pPr indent="-317500" lvl="1" marL="914400" rtl="0" algn="l">
              <a:spcBef>
                <a:spcPts val="0"/>
              </a:spcBef>
              <a:spcAft>
                <a:spcPts val="0"/>
              </a:spcAft>
              <a:buSzPts val="1400"/>
              <a:buChar char="○"/>
            </a:pPr>
            <a:r>
              <a:rPr lang="zh-CN"/>
              <a:t>Login.</a:t>
            </a:r>
            <a:endParaRPr/>
          </a:p>
          <a:p>
            <a:pPr indent="-317500" lvl="1" marL="914400" rtl="0" algn="l">
              <a:spcBef>
                <a:spcPts val="0"/>
              </a:spcBef>
              <a:spcAft>
                <a:spcPts val="0"/>
              </a:spcAft>
              <a:buSzPts val="1400"/>
              <a:buChar char="○"/>
            </a:pPr>
            <a:r>
              <a:rPr lang="zh-CN"/>
              <a:t>profile settings.</a:t>
            </a:r>
            <a:endParaRPr/>
          </a:p>
          <a:p>
            <a:pPr indent="-317500" lvl="1" marL="914400" rtl="0" algn="l">
              <a:spcBef>
                <a:spcPts val="0"/>
              </a:spcBef>
              <a:spcAft>
                <a:spcPts val="0"/>
              </a:spcAft>
              <a:buSzPts val="1400"/>
              <a:buChar char="○"/>
            </a:pPr>
            <a:r>
              <a:rPr lang="zh-CN"/>
              <a:t>Add, update or modify the details of the parking space both online and offline.</a:t>
            </a:r>
            <a:endParaRPr/>
          </a:p>
          <a:p>
            <a:pPr indent="-317500" lvl="1" marL="914400" rtl="0" algn="l">
              <a:spcBef>
                <a:spcPts val="0"/>
              </a:spcBef>
              <a:spcAft>
                <a:spcPts val="0"/>
              </a:spcAft>
              <a:buSzPts val="1400"/>
              <a:buChar char="○"/>
            </a:pPr>
            <a:r>
              <a:rPr lang="zh-CN"/>
              <a:t>location of the garages.</a:t>
            </a:r>
            <a:endParaRPr/>
          </a:p>
          <a:p>
            <a:pPr indent="-342900" lvl="0" marL="457200" rtl="0" algn="l">
              <a:spcBef>
                <a:spcPts val="0"/>
              </a:spcBef>
              <a:spcAft>
                <a:spcPts val="0"/>
              </a:spcAft>
              <a:buSzPts val="1800"/>
              <a:buChar char="●"/>
            </a:pPr>
            <a:r>
              <a:rPr lang="zh-CN"/>
              <a:t>Customers interface</a:t>
            </a:r>
            <a:endParaRPr/>
          </a:p>
          <a:p>
            <a:pPr indent="-317500" lvl="1" marL="914400" rtl="0" algn="l">
              <a:spcBef>
                <a:spcPts val="0"/>
              </a:spcBef>
              <a:spcAft>
                <a:spcPts val="0"/>
              </a:spcAft>
              <a:buSzPts val="1400"/>
              <a:buChar char="○"/>
            </a:pPr>
            <a:r>
              <a:rPr lang="zh-CN"/>
              <a:t>login.</a:t>
            </a:r>
            <a:endParaRPr/>
          </a:p>
          <a:p>
            <a:pPr indent="-317500" lvl="1" marL="914400" rtl="0" algn="l">
              <a:spcBef>
                <a:spcPts val="0"/>
              </a:spcBef>
              <a:spcAft>
                <a:spcPts val="0"/>
              </a:spcAft>
              <a:buSzPts val="1400"/>
              <a:buChar char="○"/>
            </a:pPr>
            <a:r>
              <a:rPr lang="zh-CN"/>
              <a:t>book, modify, cancel the reservation.</a:t>
            </a:r>
            <a:endParaRPr/>
          </a:p>
          <a:p>
            <a:pPr indent="-317500" lvl="1" marL="914400" rtl="0" algn="l">
              <a:spcBef>
                <a:spcPts val="0"/>
              </a:spcBef>
              <a:spcAft>
                <a:spcPts val="0"/>
              </a:spcAft>
              <a:buSzPts val="1400"/>
              <a:buChar char="○"/>
            </a:pPr>
            <a:r>
              <a:rPr lang="zh-CN"/>
              <a:t>order history.</a:t>
            </a:r>
            <a:endParaRPr/>
          </a:p>
          <a:p>
            <a:pPr indent="-317500" lvl="1" marL="914400" rtl="0" algn="l">
              <a:spcBef>
                <a:spcPts val="0"/>
              </a:spcBef>
              <a:spcAft>
                <a:spcPts val="0"/>
              </a:spcAft>
              <a:buSzPts val="1400"/>
              <a:buChar char="○"/>
            </a:pPr>
            <a:r>
              <a:rPr lang="zh-CN"/>
              <a:t>profile settings.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Database</a:t>
            </a:r>
            <a:endParaRPr/>
          </a:p>
        </p:txBody>
      </p:sp>
      <p:sp>
        <p:nvSpPr>
          <p:cNvPr id="73" name="Google Shape;73;p16"/>
          <p:cNvSpPr txBox="1"/>
          <p:nvPr>
            <p:ph idx="1" type="body"/>
          </p:nvPr>
        </p:nvSpPr>
        <p:spPr>
          <a:xfrm>
            <a:off x="311700" y="1017725"/>
            <a:ext cx="8520600" cy="3614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CN"/>
              <a:t>Garage owner </a:t>
            </a:r>
            <a:endParaRPr/>
          </a:p>
          <a:p>
            <a:pPr indent="-317500" lvl="1" marL="914400" rtl="0" algn="l">
              <a:spcBef>
                <a:spcPts val="0"/>
              </a:spcBef>
              <a:spcAft>
                <a:spcPts val="0"/>
              </a:spcAft>
              <a:buSzPts val="1400"/>
              <a:buChar char="○"/>
            </a:pPr>
            <a:r>
              <a:rPr lang="zh-CN"/>
              <a:t>personal details - garage id as unique id.</a:t>
            </a:r>
            <a:endParaRPr/>
          </a:p>
          <a:p>
            <a:pPr indent="-317500" lvl="1" marL="914400" rtl="0" algn="l">
              <a:spcBef>
                <a:spcPts val="0"/>
              </a:spcBef>
              <a:spcAft>
                <a:spcPts val="0"/>
              </a:spcAft>
              <a:buSzPts val="1400"/>
              <a:buChar char="○"/>
            </a:pPr>
            <a:r>
              <a:rPr lang="zh-CN"/>
              <a:t>garage location.</a:t>
            </a:r>
            <a:endParaRPr/>
          </a:p>
          <a:p>
            <a:pPr indent="-317500" lvl="1" marL="914400" rtl="0" algn="l">
              <a:spcBef>
                <a:spcPts val="0"/>
              </a:spcBef>
              <a:spcAft>
                <a:spcPts val="0"/>
              </a:spcAft>
              <a:buSzPts val="1400"/>
              <a:buChar char="○"/>
            </a:pPr>
            <a:r>
              <a:rPr lang="zh-CN"/>
              <a:t>availibility of the parking spots - offline/ online.</a:t>
            </a:r>
            <a:endParaRPr/>
          </a:p>
          <a:p>
            <a:pPr indent="-317500" lvl="1" marL="914400" rtl="0" algn="l">
              <a:spcBef>
                <a:spcPts val="0"/>
              </a:spcBef>
              <a:spcAft>
                <a:spcPts val="0"/>
              </a:spcAft>
              <a:buSzPts val="1400"/>
              <a:buChar char="○"/>
            </a:pPr>
            <a:r>
              <a:rPr lang="zh-CN"/>
              <a:t>pricing details.  </a:t>
            </a:r>
            <a:endParaRPr/>
          </a:p>
          <a:p>
            <a:pPr indent="-342900" lvl="0" marL="457200" rtl="0" algn="l">
              <a:spcBef>
                <a:spcPts val="0"/>
              </a:spcBef>
              <a:spcAft>
                <a:spcPts val="0"/>
              </a:spcAft>
              <a:buSzPts val="1800"/>
              <a:buChar char="●"/>
            </a:pPr>
            <a:r>
              <a:rPr lang="zh-CN"/>
              <a:t>Customers</a:t>
            </a:r>
            <a:endParaRPr/>
          </a:p>
          <a:p>
            <a:pPr indent="-317500" lvl="1" marL="914400" rtl="0" algn="l">
              <a:spcBef>
                <a:spcPts val="0"/>
              </a:spcBef>
              <a:spcAft>
                <a:spcPts val="0"/>
              </a:spcAft>
              <a:buSzPts val="1400"/>
              <a:buChar char="○"/>
            </a:pPr>
            <a:r>
              <a:rPr lang="zh-CN"/>
              <a:t>personal details - drivers licence as customer id.</a:t>
            </a:r>
            <a:endParaRPr/>
          </a:p>
          <a:p>
            <a:pPr indent="-317500" lvl="1" marL="914400" rtl="0" algn="l">
              <a:spcBef>
                <a:spcPts val="0"/>
              </a:spcBef>
              <a:spcAft>
                <a:spcPts val="0"/>
              </a:spcAft>
              <a:buSzPts val="1400"/>
              <a:buChar char="○"/>
            </a:pPr>
            <a:r>
              <a:rPr lang="zh-CN"/>
              <a:t>car numbers.</a:t>
            </a:r>
            <a:endParaRPr/>
          </a:p>
          <a:p>
            <a:pPr indent="-342900" lvl="0" marL="457200" rtl="0" algn="l">
              <a:spcBef>
                <a:spcPts val="0"/>
              </a:spcBef>
              <a:spcAft>
                <a:spcPts val="0"/>
              </a:spcAft>
              <a:buSzPts val="1800"/>
              <a:buChar char="●"/>
            </a:pPr>
            <a:r>
              <a:rPr lang="zh-CN"/>
              <a:t>Reservation details</a:t>
            </a:r>
            <a:endParaRPr/>
          </a:p>
          <a:p>
            <a:pPr indent="-317500" lvl="1" marL="914400" rtl="0" algn="l">
              <a:spcBef>
                <a:spcPts val="0"/>
              </a:spcBef>
              <a:spcAft>
                <a:spcPts val="0"/>
              </a:spcAft>
              <a:buSzPts val="1400"/>
              <a:buChar char="○"/>
            </a:pPr>
            <a:r>
              <a:rPr lang="zh-CN"/>
              <a:t>Reservation number.</a:t>
            </a:r>
            <a:endParaRPr/>
          </a:p>
          <a:p>
            <a:pPr indent="-317500" lvl="1" marL="914400" rtl="0" algn="l">
              <a:spcBef>
                <a:spcPts val="0"/>
              </a:spcBef>
              <a:spcAft>
                <a:spcPts val="0"/>
              </a:spcAft>
              <a:buSzPts val="1400"/>
              <a:buChar char="○"/>
            </a:pPr>
            <a:r>
              <a:rPr lang="zh-CN"/>
              <a:t>Garage id.</a:t>
            </a:r>
            <a:endParaRPr/>
          </a:p>
          <a:p>
            <a:pPr indent="-317500" lvl="1" marL="914400" rtl="0" algn="l">
              <a:spcBef>
                <a:spcPts val="0"/>
              </a:spcBef>
              <a:spcAft>
                <a:spcPts val="0"/>
              </a:spcAft>
              <a:buSzPts val="1400"/>
              <a:buChar char="○"/>
            </a:pPr>
            <a:r>
              <a:rPr lang="zh-CN"/>
              <a:t>Customer id.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Security</a:t>
            </a:r>
            <a:endParaRPr/>
          </a:p>
        </p:txBody>
      </p:sp>
      <p:sp>
        <p:nvSpPr>
          <p:cNvPr id="79" name="Google Shape;79;p17"/>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zh-CN"/>
              <a:t>Using GPS location to </a:t>
            </a:r>
            <a:r>
              <a:rPr lang="zh-CN"/>
              <a:t>authenticate</a:t>
            </a:r>
            <a:r>
              <a:rPr lang="zh-CN"/>
              <a:t> the garage owner </a:t>
            </a:r>
            <a:endParaRPr/>
          </a:p>
          <a:p>
            <a:pPr indent="-342900" lvl="0" marL="457200" rtl="0" algn="l">
              <a:spcBef>
                <a:spcPts val="0"/>
              </a:spcBef>
              <a:spcAft>
                <a:spcPts val="0"/>
              </a:spcAft>
              <a:buSzPts val="1800"/>
              <a:buChar char="●"/>
            </a:pPr>
            <a:r>
              <a:rPr lang="zh-CN"/>
              <a:t>This will avoid the car owners hazel in looking for a place that does not exist</a:t>
            </a:r>
            <a:endParaRPr/>
          </a:p>
          <a:p>
            <a:pPr indent="-342900" lvl="0" marL="457200" rtl="0" algn="l">
              <a:spcBef>
                <a:spcPts val="0"/>
              </a:spcBef>
              <a:spcAft>
                <a:spcPts val="0"/>
              </a:spcAft>
              <a:buSzPts val="1800"/>
              <a:buChar char="●"/>
            </a:pPr>
            <a:r>
              <a:rPr lang="zh-CN"/>
              <a:t>User will not be paying for a service that was not used</a:t>
            </a:r>
            <a:endParaRPr/>
          </a:p>
          <a:p>
            <a:pPr indent="-342900" lvl="0" marL="457200" rtl="0" algn="l">
              <a:spcBef>
                <a:spcPts val="0"/>
              </a:spcBef>
              <a:spcAft>
                <a:spcPts val="0"/>
              </a:spcAft>
              <a:buSzPts val="1800"/>
              <a:buChar char="●"/>
            </a:pPr>
            <a:r>
              <a:rPr lang="zh-CN"/>
              <a:t>If the user does not notify his delay within 15 min of the reservation time his reservation will be canceled by the garage owner and the slot will be made available for booking or can be assigned offline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Features</a:t>
            </a:r>
            <a:endParaRPr/>
          </a:p>
        </p:txBody>
      </p:sp>
      <p:sp>
        <p:nvSpPr>
          <p:cNvPr id="85" name="Google Shape;85;p18"/>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zh-CN">
                <a:solidFill>
                  <a:srgbClr val="000000"/>
                </a:solidFill>
              </a:rPr>
              <a:t>This application will show all the parking </a:t>
            </a:r>
            <a:r>
              <a:rPr lang="zh-CN">
                <a:solidFill>
                  <a:srgbClr val="000000"/>
                </a:solidFill>
              </a:rPr>
              <a:t>garage</a:t>
            </a:r>
            <a:r>
              <a:rPr lang="zh-CN">
                <a:solidFill>
                  <a:srgbClr val="000000"/>
                </a:solidFill>
              </a:rPr>
              <a:t> </a:t>
            </a:r>
            <a:r>
              <a:rPr lang="zh-CN">
                <a:solidFill>
                  <a:srgbClr val="000000"/>
                </a:solidFill>
              </a:rPr>
              <a:t>available</a:t>
            </a:r>
            <a:r>
              <a:rPr lang="zh-CN">
                <a:solidFill>
                  <a:srgbClr val="000000"/>
                </a:solidFill>
              </a:rPr>
              <a:t> within 2 miles of his visiting place and the </a:t>
            </a:r>
            <a:r>
              <a:rPr lang="zh-CN">
                <a:solidFill>
                  <a:srgbClr val="000000"/>
                </a:solidFill>
              </a:rPr>
              <a:t>closest garage will be the top of list.</a:t>
            </a:r>
            <a:r>
              <a:rPr lang="zh-CN">
                <a:solidFill>
                  <a:srgbClr val="000000"/>
                </a:solidFill>
              </a:rPr>
              <a:t> </a:t>
            </a:r>
            <a:endParaRPr>
              <a:solidFill>
                <a:srgbClr val="000000"/>
              </a:solidFill>
            </a:endParaRPr>
          </a:p>
          <a:p>
            <a:pPr indent="-342900" lvl="0" marL="457200" rtl="0" algn="l">
              <a:spcBef>
                <a:spcPts val="0"/>
              </a:spcBef>
              <a:spcAft>
                <a:spcPts val="0"/>
              </a:spcAft>
              <a:buClr>
                <a:srgbClr val="000000"/>
              </a:buClr>
              <a:buSzPts val="1800"/>
              <a:buChar char="●"/>
            </a:pPr>
            <a:r>
              <a:rPr lang="zh-CN">
                <a:solidFill>
                  <a:srgbClr val="000000"/>
                </a:solidFill>
              </a:rPr>
              <a:t>The user are able to choose a desired parking spot when there are many </a:t>
            </a:r>
            <a:r>
              <a:rPr lang="zh-CN">
                <a:solidFill>
                  <a:srgbClr val="000000"/>
                </a:solidFill>
              </a:rPr>
              <a:t>available spots</a:t>
            </a:r>
            <a:r>
              <a:rPr lang="zh-CN">
                <a:solidFill>
                  <a:srgbClr val="000000"/>
                </a:solidFill>
              </a:rPr>
              <a:t>.</a:t>
            </a:r>
            <a:endParaRPr>
              <a:solidFill>
                <a:srgbClr val="000000"/>
              </a:solidFill>
            </a:endParaRPr>
          </a:p>
          <a:p>
            <a:pPr indent="-342900" lvl="0" marL="457200" rtl="0" algn="l">
              <a:spcBef>
                <a:spcPts val="0"/>
              </a:spcBef>
              <a:spcAft>
                <a:spcPts val="0"/>
              </a:spcAft>
              <a:buClr>
                <a:srgbClr val="000000"/>
              </a:buClr>
              <a:buSzPts val="1800"/>
              <a:buChar char="●"/>
            </a:pPr>
            <a:r>
              <a:rPr lang="zh-CN">
                <a:solidFill>
                  <a:srgbClr val="000000"/>
                </a:solidFill>
              </a:rPr>
              <a:t>The system will have r</a:t>
            </a:r>
            <a:r>
              <a:rPr lang="zh-CN">
                <a:solidFill>
                  <a:srgbClr val="000000"/>
                </a:solidFill>
              </a:rPr>
              <a:t>eal time check the current parking space usage and update the database.</a:t>
            </a:r>
            <a:endParaRPr>
              <a:solidFill>
                <a:srgbClr val="000000"/>
              </a:solidFill>
            </a:endParaRPr>
          </a:p>
          <a:p>
            <a:pPr indent="-342900" lvl="0" marL="457200" rtl="0" algn="l">
              <a:spcBef>
                <a:spcPts val="0"/>
              </a:spcBef>
              <a:spcAft>
                <a:spcPts val="0"/>
              </a:spcAft>
              <a:buClr>
                <a:schemeClr val="dk1"/>
              </a:buClr>
              <a:buSzPts val="1800"/>
              <a:buChar char="●"/>
            </a:pPr>
            <a:r>
              <a:rPr lang="zh-CN">
                <a:solidFill>
                  <a:schemeClr val="dk1"/>
                </a:solidFill>
              </a:rPr>
              <a:t>The Garage owner are able to reflect  the  changes  on  the  application  like  in  case  of  construction  or  renovation work and the change will notify the customer.</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Technologies </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CN"/>
              <a:t>Front end </a:t>
            </a:r>
            <a:endParaRPr/>
          </a:p>
          <a:p>
            <a:pPr indent="-317500" lvl="1" marL="914400" rtl="0" algn="l">
              <a:spcBef>
                <a:spcPts val="0"/>
              </a:spcBef>
              <a:spcAft>
                <a:spcPts val="0"/>
              </a:spcAft>
              <a:buSzPts val="1400"/>
              <a:buChar char="○"/>
            </a:pPr>
            <a:r>
              <a:rPr lang="zh-CN"/>
              <a:t>Bootstarp</a:t>
            </a:r>
            <a:endParaRPr/>
          </a:p>
          <a:p>
            <a:pPr indent="-342900" lvl="0" marL="457200" rtl="0" algn="l">
              <a:spcBef>
                <a:spcPts val="0"/>
              </a:spcBef>
              <a:spcAft>
                <a:spcPts val="0"/>
              </a:spcAft>
              <a:buSzPts val="1800"/>
              <a:buChar char="●"/>
            </a:pPr>
            <a:r>
              <a:rPr lang="zh-CN"/>
              <a:t>Backend</a:t>
            </a:r>
            <a:endParaRPr/>
          </a:p>
          <a:p>
            <a:pPr indent="-317500" lvl="1" marL="914400" rtl="0" algn="l">
              <a:spcBef>
                <a:spcPts val="0"/>
              </a:spcBef>
              <a:spcAft>
                <a:spcPts val="0"/>
              </a:spcAft>
              <a:buSzPts val="1400"/>
              <a:buChar char="○"/>
            </a:pPr>
            <a:r>
              <a:rPr lang="zh-CN"/>
              <a:t>Springboot</a:t>
            </a:r>
            <a:endParaRPr/>
          </a:p>
          <a:p>
            <a:pPr indent="-342900" lvl="0" marL="457200" rtl="0" algn="l">
              <a:spcBef>
                <a:spcPts val="0"/>
              </a:spcBef>
              <a:spcAft>
                <a:spcPts val="0"/>
              </a:spcAft>
              <a:buSzPts val="1800"/>
              <a:buChar char="●"/>
            </a:pPr>
            <a:r>
              <a:rPr lang="zh-CN"/>
              <a:t>Database</a:t>
            </a:r>
            <a:endParaRPr/>
          </a:p>
          <a:p>
            <a:pPr indent="-317500" lvl="1" marL="914400" rtl="0" algn="l">
              <a:spcBef>
                <a:spcPts val="0"/>
              </a:spcBef>
              <a:spcAft>
                <a:spcPts val="0"/>
              </a:spcAft>
              <a:buSzPts val="1400"/>
              <a:buChar char="○"/>
            </a:pPr>
            <a:r>
              <a:rPr lang="zh-CN"/>
              <a:t>Mongodb</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