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5" r:id="rId3"/>
    <p:sldId id="276" r:id="rId4"/>
    <p:sldId id="278" r:id="rId5"/>
    <p:sldId id="277" r:id="rId6"/>
    <p:sldId id="285" r:id="rId7"/>
    <p:sldId id="279" r:id="rId8"/>
    <p:sldId id="284" r:id="rId9"/>
    <p:sldId id="291" r:id="rId10"/>
    <p:sldId id="280" r:id="rId11"/>
    <p:sldId id="295" r:id="rId12"/>
    <p:sldId id="281" r:id="rId13"/>
    <p:sldId id="290" r:id="rId14"/>
    <p:sldId id="282" r:id="rId15"/>
    <p:sldId id="289" r:id="rId16"/>
    <p:sldId id="283" r:id="rId17"/>
    <p:sldId id="288" r:id="rId18"/>
  </p:sldIdLst>
  <p:sldSz cx="9001125" cy="900112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D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0303" autoAdjust="0"/>
  </p:normalViewPr>
  <p:slideViewPr>
    <p:cSldViewPr>
      <p:cViewPr varScale="1">
        <p:scale>
          <a:sx n="70" d="100"/>
          <a:sy n="70" d="100"/>
        </p:scale>
        <p:origin x="2814" y="72"/>
      </p:cViewPr>
      <p:guideLst>
        <p:guide orient="horz" pos="283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AACD9-FFC2-4304-B5D2-453747E15745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72950-A321-4319-AFB1-42DE8F2EA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75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72950-A321-4319-AFB1-42DE8F2EA89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54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72950-A321-4319-AFB1-42DE8F2EA89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정보를 찾는데 드는 </a:t>
            </a:r>
            <a:r>
              <a:rPr lang="en-US" altLang="ko-KR" dirty="0"/>
              <a:t>cost</a:t>
            </a:r>
            <a:r>
              <a:rPr lang="ko-KR" altLang="en-US" dirty="0"/>
              <a:t>를 낮출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사업 확장성이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복잡하지 않기 때문에 응답속도가 빠르다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72950-A321-4319-AFB1-42DE8F2EA89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781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Java Socket Programming</a:t>
            </a:r>
          </a:p>
          <a:p>
            <a:r>
              <a:rPr lang="en-US" altLang="ko-KR" dirty="0"/>
              <a:t>Java Multithread</a:t>
            </a:r>
          </a:p>
          <a:p>
            <a:r>
              <a:rPr lang="en-US" altLang="ko-KR" dirty="0"/>
              <a:t>Java JSON Parsing from web</a:t>
            </a:r>
            <a:r>
              <a:rPr lang="ko-KR" altLang="en-US" dirty="0"/>
              <a:t> 을 이용해서</a:t>
            </a:r>
            <a:endParaRPr lang="en-US" altLang="ko-KR" dirty="0"/>
          </a:p>
          <a:p>
            <a:r>
              <a:rPr lang="en-US" altLang="ko-KR" dirty="0"/>
              <a:t>client-server application</a:t>
            </a:r>
            <a:r>
              <a:rPr lang="ko-KR" altLang="en-US" dirty="0"/>
              <a:t>을 만들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72950-A321-4319-AFB1-42DE8F2EA89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19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72950-A321-4319-AFB1-42DE8F2EA89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72950-A321-4319-AFB1-42DE8F2EA89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03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2484337"/>
            <a:ext cx="9001125" cy="6516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897526"/>
            <a:ext cx="90011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>
              <a:defRPr lang="ko-KR" altLang="en-US" sz="360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indent="0" algn="ctr">
              <a:buFontTx/>
              <a:buNone/>
            </a:pPr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1213"/>
            <a:ext cx="9001125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>
              <a:defRPr lang="ko-KR" altLang="en-US" sz="1500" smtClean="0">
                <a:solidFill>
                  <a:sysClr val="window" lastClr="FFFFFF">
                    <a:lumMod val="65000"/>
                  </a:sys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indent="0" algn="ctr">
              <a:buFontTx/>
              <a:buNone/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7" name="슬라이드 번호 개체 틀 1"/>
          <p:cNvSpPr txBox="1">
            <a:spLocks/>
          </p:cNvSpPr>
          <p:nvPr userDrawn="1"/>
        </p:nvSpPr>
        <p:spPr>
          <a:xfrm>
            <a:off x="4206382" y="8280184"/>
            <a:ext cx="588360" cy="20005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ctr"/>
            <a:fld id="{AB80D61F-97A8-4139-ACBF-D3DAEA84C92B}" type="slidenum">
              <a:rPr lang="ko-KR" altLang="en-US" sz="1300" smtClean="0">
                <a:solidFill>
                  <a:schemeClr val="bg1">
                    <a:lumMod val="65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pPr lvl="0" algn="ctr"/>
              <a:t>‹#›</a:t>
            </a:fld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89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2484337"/>
            <a:ext cx="9001125" cy="6516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885651"/>
            <a:ext cx="90011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>
              <a:defRPr lang="ko-KR" altLang="en-US" sz="360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indent="0" algn="ctr">
              <a:buFontTx/>
              <a:buNone/>
            </a:pPr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503292"/>
            <a:ext cx="9001125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>
              <a:defRPr lang="ko-KR" altLang="en-US" sz="1500" smtClean="0">
                <a:solidFill>
                  <a:sysClr val="window" lastClr="FFFFFF">
                    <a:lumMod val="65000"/>
                  </a:sys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lvl="0" indent="0" algn="ctr">
              <a:buFontTx/>
              <a:buNone/>
            </a:pP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8" name="Freeform 32"/>
          <p:cNvSpPr>
            <a:spLocks/>
          </p:cNvSpPr>
          <p:nvPr userDrawn="1"/>
        </p:nvSpPr>
        <p:spPr bwMode="auto">
          <a:xfrm>
            <a:off x="1980282" y="4057489"/>
            <a:ext cx="4824536" cy="4968552"/>
          </a:xfrm>
          <a:custGeom>
            <a:avLst/>
            <a:gdLst/>
            <a:ahLst/>
            <a:cxnLst/>
            <a:rect l="l" t="t" r="r" b="b"/>
            <a:pathLst>
              <a:path w="4824536" h="4968552">
                <a:moveTo>
                  <a:pt x="1549432" y="0"/>
                </a:moveTo>
                <a:lnTo>
                  <a:pt x="1604507" y="0"/>
                </a:lnTo>
                <a:lnTo>
                  <a:pt x="1662029" y="8565"/>
                </a:lnTo>
                <a:lnTo>
                  <a:pt x="1717104" y="26919"/>
                </a:lnTo>
                <a:lnTo>
                  <a:pt x="1774626" y="55062"/>
                </a:lnTo>
                <a:lnTo>
                  <a:pt x="1828477" y="88099"/>
                </a:lnTo>
                <a:lnTo>
                  <a:pt x="1877432" y="126030"/>
                </a:lnTo>
                <a:lnTo>
                  <a:pt x="1921492" y="168856"/>
                </a:lnTo>
                <a:lnTo>
                  <a:pt x="1959432" y="215352"/>
                </a:lnTo>
                <a:lnTo>
                  <a:pt x="1991253" y="267966"/>
                </a:lnTo>
                <a:lnTo>
                  <a:pt x="2015731" y="321804"/>
                </a:lnTo>
                <a:lnTo>
                  <a:pt x="2034089" y="381760"/>
                </a:lnTo>
                <a:lnTo>
                  <a:pt x="2043880" y="444163"/>
                </a:lnTo>
                <a:lnTo>
                  <a:pt x="2045104" y="509014"/>
                </a:lnTo>
                <a:lnTo>
                  <a:pt x="2040208" y="546945"/>
                </a:lnTo>
                <a:lnTo>
                  <a:pt x="2029194" y="578758"/>
                </a:lnTo>
                <a:lnTo>
                  <a:pt x="2013283" y="605677"/>
                </a:lnTo>
                <a:lnTo>
                  <a:pt x="1991253" y="630149"/>
                </a:lnTo>
                <a:lnTo>
                  <a:pt x="1966776" y="668080"/>
                </a:lnTo>
                <a:lnTo>
                  <a:pt x="1937402" y="704788"/>
                </a:lnTo>
                <a:lnTo>
                  <a:pt x="1900686" y="737825"/>
                </a:lnTo>
                <a:lnTo>
                  <a:pt x="1863970" y="764744"/>
                </a:lnTo>
                <a:lnTo>
                  <a:pt x="1826029" y="786769"/>
                </a:lnTo>
                <a:lnTo>
                  <a:pt x="1785641" y="802675"/>
                </a:lnTo>
                <a:lnTo>
                  <a:pt x="1744029" y="816135"/>
                </a:lnTo>
                <a:lnTo>
                  <a:pt x="1758716" y="893221"/>
                </a:lnTo>
                <a:lnTo>
                  <a:pt x="1778298" y="967860"/>
                </a:lnTo>
                <a:lnTo>
                  <a:pt x="1806447" y="1040052"/>
                </a:lnTo>
                <a:lnTo>
                  <a:pt x="1839492" y="1109797"/>
                </a:lnTo>
                <a:lnTo>
                  <a:pt x="1877432" y="1174647"/>
                </a:lnTo>
                <a:lnTo>
                  <a:pt x="1922716" y="1237050"/>
                </a:lnTo>
                <a:lnTo>
                  <a:pt x="1970447" y="1297006"/>
                </a:lnTo>
                <a:lnTo>
                  <a:pt x="2023074" y="1354515"/>
                </a:lnTo>
                <a:lnTo>
                  <a:pt x="2078149" y="1409576"/>
                </a:lnTo>
                <a:lnTo>
                  <a:pt x="2136895" y="1462191"/>
                </a:lnTo>
                <a:lnTo>
                  <a:pt x="2196865" y="1512358"/>
                </a:lnTo>
                <a:lnTo>
                  <a:pt x="2258059" y="1558854"/>
                </a:lnTo>
                <a:lnTo>
                  <a:pt x="2321701" y="1605351"/>
                </a:lnTo>
                <a:lnTo>
                  <a:pt x="2685193" y="1861081"/>
                </a:lnTo>
                <a:lnTo>
                  <a:pt x="3051134" y="2114364"/>
                </a:lnTo>
                <a:lnTo>
                  <a:pt x="3051134" y="2012806"/>
                </a:lnTo>
                <a:lnTo>
                  <a:pt x="3047462" y="1912472"/>
                </a:lnTo>
                <a:lnTo>
                  <a:pt x="3041343" y="1840280"/>
                </a:lnTo>
                <a:lnTo>
                  <a:pt x="3025432" y="1772983"/>
                </a:lnTo>
                <a:lnTo>
                  <a:pt x="3004626" y="1705685"/>
                </a:lnTo>
                <a:lnTo>
                  <a:pt x="2977701" y="1642058"/>
                </a:lnTo>
                <a:lnTo>
                  <a:pt x="2947104" y="1579655"/>
                </a:lnTo>
                <a:lnTo>
                  <a:pt x="2685193" y="1303124"/>
                </a:lnTo>
                <a:lnTo>
                  <a:pt x="2615432" y="1308018"/>
                </a:lnTo>
                <a:lnTo>
                  <a:pt x="2553014" y="1310465"/>
                </a:lnTo>
                <a:lnTo>
                  <a:pt x="2497940" y="1308018"/>
                </a:lnTo>
                <a:lnTo>
                  <a:pt x="2448985" y="1301900"/>
                </a:lnTo>
                <a:lnTo>
                  <a:pt x="2403701" y="1294559"/>
                </a:lnTo>
                <a:lnTo>
                  <a:pt x="2365761" y="1279876"/>
                </a:lnTo>
                <a:lnTo>
                  <a:pt x="2331492" y="1262745"/>
                </a:lnTo>
                <a:lnTo>
                  <a:pt x="2302119" y="1239497"/>
                </a:lnTo>
                <a:lnTo>
                  <a:pt x="2275194" y="1215025"/>
                </a:lnTo>
                <a:lnTo>
                  <a:pt x="2253164" y="1183212"/>
                </a:lnTo>
                <a:lnTo>
                  <a:pt x="2232358" y="1146504"/>
                </a:lnTo>
                <a:lnTo>
                  <a:pt x="2215223" y="1106126"/>
                </a:lnTo>
                <a:lnTo>
                  <a:pt x="2200537" y="1057182"/>
                </a:lnTo>
                <a:lnTo>
                  <a:pt x="2193194" y="1008239"/>
                </a:lnTo>
                <a:lnTo>
                  <a:pt x="2190746" y="959295"/>
                </a:lnTo>
                <a:lnTo>
                  <a:pt x="2195641" y="911575"/>
                </a:lnTo>
                <a:lnTo>
                  <a:pt x="2209104" y="865079"/>
                </a:lnTo>
                <a:lnTo>
                  <a:pt x="2226238" y="821029"/>
                </a:lnTo>
                <a:lnTo>
                  <a:pt x="2249492" y="776980"/>
                </a:lnTo>
                <a:lnTo>
                  <a:pt x="2280089" y="739049"/>
                </a:lnTo>
                <a:lnTo>
                  <a:pt x="2313134" y="706012"/>
                </a:lnTo>
                <a:lnTo>
                  <a:pt x="2354746" y="675422"/>
                </a:lnTo>
                <a:lnTo>
                  <a:pt x="2402477" y="650950"/>
                </a:lnTo>
                <a:lnTo>
                  <a:pt x="2453880" y="632596"/>
                </a:lnTo>
                <a:lnTo>
                  <a:pt x="2504059" y="621584"/>
                </a:lnTo>
                <a:lnTo>
                  <a:pt x="2556686" y="620360"/>
                </a:lnTo>
                <a:lnTo>
                  <a:pt x="2609313" y="625255"/>
                </a:lnTo>
                <a:lnTo>
                  <a:pt x="2659492" y="637491"/>
                </a:lnTo>
                <a:lnTo>
                  <a:pt x="2707223" y="658292"/>
                </a:lnTo>
                <a:lnTo>
                  <a:pt x="2753731" y="685211"/>
                </a:lnTo>
                <a:lnTo>
                  <a:pt x="2795343" y="720695"/>
                </a:lnTo>
                <a:lnTo>
                  <a:pt x="2832059" y="759850"/>
                </a:lnTo>
                <a:lnTo>
                  <a:pt x="2861432" y="802675"/>
                </a:lnTo>
                <a:lnTo>
                  <a:pt x="2882238" y="847948"/>
                </a:lnTo>
                <a:lnTo>
                  <a:pt x="2896925" y="895668"/>
                </a:lnTo>
                <a:lnTo>
                  <a:pt x="2901820" y="944612"/>
                </a:lnTo>
                <a:lnTo>
                  <a:pt x="2898149" y="994779"/>
                </a:lnTo>
                <a:lnTo>
                  <a:pt x="2888358" y="1049841"/>
                </a:lnTo>
                <a:lnTo>
                  <a:pt x="2869999" y="1108573"/>
                </a:lnTo>
                <a:lnTo>
                  <a:pt x="2843074" y="1168529"/>
                </a:lnTo>
                <a:lnTo>
                  <a:pt x="2808805" y="1232156"/>
                </a:lnTo>
                <a:lnTo>
                  <a:pt x="2983820" y="1418141"/>
                </a:lnTo>
                <a:lnTo>
                  <a:pt x="3014417" y="1427930"/>
                </a:lnTo>
                <a:lnTo>
                  <a:pt x="3045014" y="1430377"/>
                </a:lnTo>
                <a:lnTo>
                  <a:pt x="3076835" y="1430377"/>
                </a:lnTo>
                <a:lnTo>
                  <a:pt x="3111104" y="1425483"/>
                </a:lnTo>
                <a:lnTo>
                  <a:pt x="3212686" y="1370421"/>
                </a:lnTo>
                <a:lnTo>
                  <a:pt x="3317939" y="1321478"/>
                </a:lnTo>
                <a:lnTo>
                  <a:pt x="3424417" y="1276205"/>
                </a:lnTo>
                <a:lnTo>
                  <a:pt x="3533342" y="1239497"/>
                </a:lnTo>
                <a:lnTo>
                  <a:pt x="3541910" y="1206460"/>
                </a:lnTo>
                <a:lnTo>
                  <a:pt x="3548029" y="1174647"/>
                </a:lnTo>
                <a:lnTo>
                  <a:pt x="3551701" y="1142834"/>
                </a:lnTo>
                <a:lnTo>
                  <a:pt x="3552924" y="1085325"/>
                </a:lnTo>
                <a:lnTo>
                  <a:pt x="3562716" y="1033934"/>
                </a:lnTo>
                <a:lnTo>
                  <a:pt x="3578626" y="983767"/>
                </a:lnTo>
                <a:lnTo>
                  <a:pt x="3599432" y="939718"/>
                </a:lnTo>
                <a:lnTo>
                  <a:pt x="3626357" y="898115"/>
                </a:lnTo>
                <a:lnTo>
                  <a:pt x="3658178" y="863855"/>
                </a:lnTo>
                <a:lnTo>
                  <a:pt x="3696118" y="833265"/>
                </a:lnTo>
                <a:lnTo>
                  <a:pt x="3738954" y="807570"/>
                </a:lnTo>
                <a:lnTo>
                  <a:pt x="3786686" y="789216"/>
                </a:lnTo>
                <a:lnTo>
                  <a:pt x="3836865" y="774533"/>
                </a:lnTo>
                <a:lnTo>
                  <a:pt x="3894387" y="769638"/>
                </a:lnTo>
                <a:lnTo>
                  <a:pt x="3948238" y="770862"/>
                </a:lnTo>
                <a:lnTo>
                  <a:pt x="4003312" y="781874"/>
                </a:lnTo>
                <a:lnTo>
                  <a:pt x="4053492" y="800228"/>
                </a:lnTo>
                <a:lnTo>
                  <a:pt x="4099999" y="824700"/>
                </a:lnTo>
                <a:lnTo>
                  <a:pt x="4142835" y="856513"/>
                </a:lnTo>
                <a:lnTo>
                  <a:pt x="4179551" y="893221"/>
                </a:lnTo>
                <a:lnTo>
                  <a:pt x="4211372" y="938494"/>
                </a:lnTo>
                <a:lnTo>
                  <a:pt x="4234626" y="986214"/>
                </a:lnTo>
                <a:lnTo>
                  <a:pt x="4250536" y="1037605"/>
                </a:lnTo>
                <a:lnTo>
                  <a:pt x="4260327" y="1088996"/>
                </a:lnTo>
                <a:lnTo>
                  <a:pt x="4260327" y="1140386"/>
                </a:lnTo>
                <a:lnTo>
                  <a:pt x="4255432" y="1190554"/>
                </a:lnTo>
                <a:lnTo>
                  <a:pt x="4243193" y="1238274"/>
                </a:lnTo>
                <a:lnTo>
                  <a:pt x="4223611" y="1284770"/>
                </a:lnTo>
                <a:lnTo>
                  <a:pt x="4197910" y="1327596"/>
                </a:lnTo>
                <a:lnTo>
                  <a:pt x="4166088" y="1365527"/>
                </a:lnTo>
                <a:lnTo>
                  <a:pt x="4128148" y="1401011"/>
                </a:lnTo>
                <a:lnTo>
                  <a:pt x="4085312" y="1430377"/>
                </a:lnTo>
                <a:lnTo>
                  <a:pt x="4031462" y="1456073"/>
                </a:lnTo>
                <a:lnTo>
                  <a:pt x="3977611" y="1471979"/>
                </a:lnTo>
                <a:lnTo>
                  <a:pt x="3921312" y="1480544"/>
                </a:lnTo>
                <a:lnTo>
                  <a:pt x="3867462" y="1478097"/>
                </a:lnTo>
                <a:lnTo>
                  <a:pt x="3813611" y="1467085"/>
                </a:lnTo>
                <a:lnTo>
                  <a:pt x="3759760" y="1448731"/>
                </a:lnTo>
                <a:lnTo>
                  <a:pt x="3710805" y="1419365"/>
                </a:lnTo>
                <a:lnTo>
                  <a:pt x="3663074" y="1382657"/>
                </a:lnTo>
                <a:lnTo>
                  <a:pt x="3541910" y="1419365"/>
                </a:lnTo>
                <a:lnTo>
                  <a:pt x="3424417" y="1464638"/>
                </a:lnTo>
                <a:lnTo>
                  <a:pt x="3309372" y="1516029"/>
                </a:lnTo>
                <a:lnTo>
                  <a:pt x="3197999" y="1574761"/>
                </a:lnTo>
                <a:lnTo>
                  <a:pt x="3183313" y="1620034"/>
                </a:lnTo>
                <a:lnTo>
                  <a:pt x="3169850" y="1666530"/>
                </a:lnTo>
                <a:lnTo>
                  <a:pt x="3163731" y="1715474"/>
                </a:lnTo>
                <a:lnTo>
                  <a:pt x="3162507" y="1769312"/>
                </a:lnTo>
                <a:lnTo>
                  <a:pt x="3163731" y="1929602"/>
                </a:lnTo>
                <a:lnTo>
                  <a:pt x="3158835" y="2089892"/>
                </a:lnTo>
                <a:lnTo>
                  <a:pt x="3152716" y="2252630"/>
                </a:lnTo>
                <a:lnTo>
                  <a:pt x="3147820" y="2412920"/>
                </a:lnTo>
                <a:lnTo>
                  <a:pt x="3146596" y="2452075"/>
                </a:lnTo>
                <a:lnTo>
                  <a:pt x="3146596" y="2492454"/>
                </a:lnTo>
                <a:lnTo>
                  <a:pt x="3149044" y="2531609"/>
                </a:lnTo>
                <a:lnTo>
                  <a:pt x="3155163" y="2567093"/>
                </a:lnTo>
                <a:lnTo>
                  <a:pt x="3163731" y="2597682"/>
                </a:lnTo>
                <a:lnTo>
                  <a:pt x="3174745" y="2619707"/>
                </a:lnTo>
                <a:lnTo>
                  <a:pt x="3189432" y="2635614"/>
                </a:lnTo>
                <a:lnTo>
                  <a:pt x="3206566" y="2646626"/>
                </a:lnTo>
                <a:lnTo>
                  <a:pt x="3227372" y="2649073"/>
                </a:lnTo>
                <a:lnTo>
                  <a:pt x="3250626" y="2646626"/>
                </a:lnTo>
                <a:lnTo>
                  <a:pt x="3277551" y="2636837"/>
                </a:lnTo>
                <a:lnTo>
                  <a:pt x="3308148" y="2619707"/>
                </a:lnTo>
                <a:lnTo>
                  <a:pt x="3562716" y="2459417"/>
                </a:lnTo>
                <a:lnTo>
                  <a:pt x="3813611" y="2291785"/>
                </a:lnTo>
                <a:lnTo>
                  <a:pt x="4063283" y="2120482"/>
                </a:lnTo>
                <a:lnTo>
                  <a:pt x="4080417" y="2100905"/>
                </a:lnTo>
                <a:lnTo>
                  <a:pt x="4096327" y="2077657"/>
                </a:lnTo>
                <a:lnTo>
                  <a:pt x="4109790" y="2049514"/>
                </a:lnTo>
                <a:lnTo>
                  <a:pt x="4118357" y="2017701"/>
                </a:lnTo>
                <a:lnTo>
                  <a:pt x="4122029" y="1987111"/>
                </a:lnTo>
                <a:lnTo>
                  <a:pt x="4122029" y="1960192"/>
                </a:lnTo>
                <a:lnTo>
                  <a:pt x="4118357" y="1902683"/>
                </a:lnTo>
                <a:lnTo>
                  <a:pt x="4120805" y="1848845"/>
                </a:lnTo>
                <a:lnTo>
                  <a:pt x="4128148" y="1797454"/>
                </a:lnTo>
                <a:lnTo>
                  <a:pt x="4140387" y="1748511"/>
                </a:lnTo>
                <a:lnTo>
                  <a:pt x="4161193" y="1704462"/>
                </a:lnTo>
                <a:lnTo>
                  <a:pt x="4186894" y="1662859"/>
                </a:lnTo>
                <a:lnTo>
                  <a:pt x="4218715" y="1624928"/>
                </a:lnTo>
                <a:lnTo>
                  <a:pt x="4256656" y="1593115"/>
                </a:lnTo>
                <a:lnTo>
                  <a:pt x="4301939" y="1563749"/>
                </a:lnTo>
                <a:lnTo>
                  <a:pt x="4349671" y="1544171"/>
                </a:lnTo>
                <a:lnTo>
                  <a:pt x="4399850" y="1529488"/>
                </a:lnTo>
                <a:lnTo>
                  <a:pt x="4451253" y="1523370"/>
                </a:lnTo>
                <a:lnTo>
                  <a:pt x="4501432" y="1523370"/>
                </a:lnTo>
                <a:lnTo>
                  <a:pt x="4552835" y="1530712"/>
                </a:lnTo>
                <a:lnTo>
                  <a:pt x="4601790" y="1545395"/>
                </a:lnTo>
                <a:lnTo>
                  <a:pt x="4648297" y="1567419"/>
                </a:lnTo>
                <a:lnTo>
                  <a:pt x="4691133" y="1595562"/>
                </a:lnTo>
                <a:lnTo>
                  <a:pt x="4730297" y="1631046"/>
                </a:lnTo>
                <a:lnTo>
                  <a:pt x="4760894" y="1668977"/>
                </a:lnTo>
                <a:lnTo>
                  <a:pt x="4786596" y="1711803"/>
                </a:lnTo>
                <a:lnTo>
                  <a:pt x="4804954" y="1758299"/>
                </a:lnTo>
                <a:lnTo>
                  <a:pt x="4818417" y="1807243"/>
                </a:lnTo>
                <a:lnTo>
                  <a:pt x="4824536" y="1856187"/>
                </a:lnTo>
                <a:lnTo>
                  <a:pt x="4824536" y="1907578"/>
                </a:lnTo>
                <a:lnTo>
                  <a:pt x="4818417" y="1957745"/>
                </a:lnTo>
                <a:lnTo>
                  <a:pt x="4803730" y="2005465"/>
                </a:lnTo>
                <a:lnTo>
                  <a:pt x="4782924" y="2051961"/>
                </a:lnTo>
                <a:lnTo>
                  <a:pt x="4754775" y="2094787"/>
                </a:lnTo>
                <a:lnTo>
                  <a:pt x="4720506" y="2132718"/>
                </a:lnTo>
                <a:lnTo>
                  <a:pt x="4682566" y="2164531"/>
                </a:lnTo>
                <a:lnTo>
                  <a:pt x="4639730" y="2190227"/>
                </a:lnTo>
                <a:lnTo>
                  <a:pt x="4594447" y="2209804"/>
                </a:lnTo>
                <a:lnTo>
                  <a:pt x="4544268" y="2223264"/>
                </a:lnTo>
                <a:lnTo>
                  <a:pt x="4494089" y="2230605"/>
                </a:lnTo>
                <a:lnTo>
                  <a:pt x="4440238" y="2231829"/>
                </a:lnTo>
                <a:lnTo>
                  <a:pt x="4383939" y="2225711"/>
                </a:lnTo>
                <a:lnTo>
                  <a:pt x="4345999" y="2222040"/>
                </a:lnTo>
                <a:lnTo>
                  <a:pt x="4306835" y="2222040"/>
                </a:lnTo>
                <a:lnTo>
                  <a:pt x="4267671" y="2226935"/>
                </a:lnTo>
                <a:lnTo>
                  <a:pt x="4229730" y="2236723"/>
                </a:lnTo>
                <a:lnTo>
                  <a:pt x="4195462" y="2248959"/>
                </a:lnTo>
                <a:lnTo>
                  <a:pt x="4070626" y="2313809"/>
                </a:lnTo>
                <a:lnTo>
                  <a:pt x="3948238" y="2382331"/>
                </a:lnTo>
                <a:lnTo>
                  <a:pt x="3828298" y="2454522"/>
                </a:lnTo>
                <a:lnTo>
                  <a:pt x="3712029" y="2531609"/>
                </a:lnTo>
                <a:lnTo>
                  <a:pt x="3599432" y="2613589"/>
                </a:lnTo>
                <a:lnTo>
                  <a:pt x="3489283" y="2699240"/>
                </a:lnTo>
                <a:lnTo>
                  <a:pt x="3382805" y="2792233"/>
                </a:lnTo>
                <a:lnTo>
                  <a:pt x="3281223" y="2890120"/>
                </a:lnTo>
                <a:lnTo>
                  <a:pt x="3234716" y="2939064"/>
                </a:lnTo>
                <a:lnTo>
                  <a:pt x="3191880" y="2989231"/>
                </a:lnTo>
                <a:lnTo>
                  <a:pt x="3152716" y="3041846"/>
                </a:lnTo>
                <a:lnTo>
                  <a:pt x="3244507" y="2986784"/>
                </a:lnTo>
                <a:lnTo>
                  <a:pt x="3339969" y="2937841"/>
                </a:lnTo>
                <a:lnTo>
                  <a:pt x="3436656" y="2893791"/>
                </a:lnTo>
                <a:lnTo>
                  <a:pt x="3538238" y="2859531"/>
                </a:lnTo>
                <a:lnTo>
                  <a:pt x="3642268" y="2831388"/>
                </a:lnTo>
                <a:lnTo>
                  <a:pt x="3748745" y="2808140"/>
                </a:lnTo>
                <a:lnTo>
                  <a:pt x="3857671" y="2795904"/>
                </a:lnTo>
                <a:lnTo>
                  <a:pt x="3967820" y="2789786"/>
                </a:lnTo>
                <a:lnTo>
                  <a:pt x="3983730" y="2789786"/>
                </a:lnTo>
                <a:lnTo>
                  <a:pt x="3998417" y="2792233"/>
                </a:lnTo>
                <a:lnTo>
                  <a:pt x="4016775" y="2759196"/>
                </a:lnTo>
                <a:lnTo>
                  <a:pt x="4038805" y="2727383"/>
                </a:lnTo>
                <a:lnTo>
                  <a:pt x="4041253" y="2706582"/>
                </a:lnTo>
                <a:lnTo>
                  <a:pt x="4049820" y="2684557"/>
                </a:lnTo>
                <a:lnTo>
                  <a:pt x="4068178" y="2664980"/>
                </a:lnTo>
                <a:lnTo>
                  <a:pt x="4109790" y="2633167"/>
                </a:lnTo>
                <a:lnTo>
                  <a:pt x="4153850" y="2608695"/>
                </a:lnTo>
                <a:lnTo>
                  <a:pt x="4201581" y="2589117"/>
                </a:lnTo>
                <a:lnTo>
                  <a:pt x="4250536" y="2576881"/>
                </a:lnTo>
                <a:lnTo>
                  <a:pt x="4301939" y="2571987"/>
                </a:lnTo>
                <a:lnTo>
                  <a:pt x="4352118" y="2573211"/>
                </a:lnTo>
                <a:lnTo>
                  <a:pt x="4401074" y="2582999"/>
                </a:lnTo>
                <a:lnTo>
                  <a:pt x="4448805" y="2598906"/>
                </a:lnTo>
                <a:lnTo>
                  <a:pt x="4494089" y="2620931"/>
                </a:lnTo>
                <a:lnTo>
                  <a:pt x="4536924" y="2651520"/>
                </a:lnTo>
                <a:lnTo>
                  <a:pt x="4574865" y="2689452"/>
                </a:lnTo>
                <a:lnTo>
                  <a:pt x="4605462" y="2728607"/>
                </a:lnTo>
                <a:lnTo>
                  <a:pt x="4627491" y="2773879"/>
                </a:lnTo>
                <a:lnTo>
                  <a:pt x="4640954" y="2819152"/>
                </a:lnTo>
                <a:lnTo>
                  <a:pt x="4649521" y="2869319"/>
                </a:lnTo>
                <a:lnTo>
                  <a:pt x="4650745" y="2918263"/>
                </a:lnTo>
                <a:lnTo>
                  <a:pt x="4644626" y="2967207"/>
                </a:lnTo>
                <a:lnTo>
                  <a:pt x="4633611" y="3014927"/>
                </a:lnTo>
                <a:lnTo>
                  <a:pt x="4614029" y="3061423"/>
                </a:lnTo>
                <a:lnTo>
                  <a:pt x="4590775" y="3104249"/>
                </a:lnTo>
                <a:lnTo>
                  <a:pt x="4562626" y="3143404"/>
                </a:lnTo>
                <a:lnTo>
                  <a:pt x="4527133" y="3178888"/>
                </a:lnTo>
                <a:lnTo>
                  <a:pt x="4485521" y="3207030"/>
                </a:lnTo>
                <a:lnTo>
                  <a:pt x="4441462" y="3230279"/>
                </a:lnTo>
                <a:lnTo>
                  <a:pt x="4393730" y="3243738"/>
                </a:lnTo>
                <a:lnTo>
                  <a:pt x="4345999" y="3249856"/>
                </a:lnTo>
                <a:lnTo>
                  <a:pt x="4297044" y="3249856"/>
                </a:lnTo>
                <a:lnTo>
                  <a:pt x="4246865" y="3243738"/>
                </a:lnTo>
                <a:lnTo>
                  <a:pt x="4200357" y="3231502"/>
                </a:lnTo>
                <a:lnTo>
                  <a:pt x="4153850" y="3211925"/>
                </a:lnTo>
                <a:lnTo>
                  <a:pt x="4112238" y="3188677"/>
                </a:lnTo>
                <a:lnTo>
                  <a:pt x="4073074" y="3156863"/>
                </a:lnTo>
                <a:lnTo>
                  <a:pt x="4038805" y="3121379"/>
                </a:lnTo>
                <a:lnTo>
                  <a:pt x="4011880" y="3084671"/>
                </a:lnTo>
                <a:lnTo>
                  <a:pt x="3993521" y="3045516"/>
                </a:lnTo>
                <a:lnTo>
                  <a:pt x="3978835" y="3003914"/>
                </a:lnTo>
                <a:lnTo>
                  <a:pt x="3971492" y="2961089"/>
                </a:lnTo>
                <a:lnTo>
                  <a:pt x="3969044" y="2962312"/>
                </a:lnTo>
                <a:lnTo>
                  <a:pt x="3967820" y="2962312"/>
                </a:lnTo>
                <a:lnTo>
                  <a:pt x="3860118" y="2969654"/>
                </a:lnTo>
                <a:lnTo>
                  <a:pt x="3754865" y="2983113"/>
                </a:lnTo>
                <a:lnTo>
                  <a:pt x="3649611" y="3005138"/>
                </a:lnTo>
                <a:lnTo>
                  <a:pt x="3548029" y="3036951"/>
                </a:lnTo>
                <a:lnTo>
                  <a:pt x="3450119" y="3076106"/>
                </a:lnTo>
                <a:lnTo>
                  <a:pt x="3355880" y="3121379"/>
                </a:lnTo>
                <a:lnTo>
                  <a:pt x="3264089" y="3173993"/>
                </a:lnTo>
                <a:lnTo>
                  <a:pt x="3175969" y="3233949"/>
                </a:lnTo>
                <a:lnTo>
                  <a:pt x="3095193" y="3301247"/>
                </a:lnTo>
                <a:lnTo>
                  <a:pt x="3016865" y="3374662"/>
                </a:lnTo>
                <a:lnTo>
                  <a:pt x="2945880" y="3454196"/>
                </a:lnTo>
                <a:lnTo>
                  <a:pt x="2917731" y="3539847"/>
                </a:lnTo>
                <a:lnTo>
                  <a:pt x="2890805" y="3629169"/>
                </a:lnTo>
                <a:lnTo>
                  <a:pt x="2865104" y="3716044"/>
                </a:lnTo>
                <a:lnTo>
                  <a:pt x="3255522" y="3521493"/>
                </a:lnTo>
                <a:lnTo>
                  <a:pt x="3259193" y="3521493"/>
                </a:lnTo>
                <a:lnTo>
                  <a:pt x="3261641" y="3520270"/>
                </a:lnTo>
                <a:lnTo>
                  <a:pt x="3257969" y="3481115"/>
                </a:lnTo>
                <a:lnTo>
                  <a:pt x="3259193" y="3439513"/>
                </a:lnTo>
                <a:lnTo>
                  <a:pt x="3266537" y="3399134"/>
                </a:lnTo>
                <a:lnTo>
                  <a:pt x="3281223" y="3361203"/>
                </a:lnTo>
                <a:lnTo>
                  <a:pt x="3300805" y="3324495"/>
                </a:lnTo>
                <a:lnTo>
                  <a:pt x="3308148" y="3315930"/>
                </a:lnTo>
                <a:lnTo>
                  <a:pt x="3316716" y="3307365"/>
                </a:lnTo>
                <a:lnTo>
                  <a:pt x="3320387" y="3300023"/>
                </a:lnTo>
                <a:lnTo>
                  <a:pt x="3327731" y="3291458"/>
                </a:lnTo>
                <a:lnTo>
                  <a:pt x="3335074" y="3284117"/>
                </a:lnTo>
                <a:lnTo>
                  <a:pt x="3364447" y="3260868"/>
                </a:lnTo>
                <a:lnTo>
                  <a:pt x="3397492" y="3242515"/>
                </a:lnTo>
                <a:lnTo>
                  <a:pt x="3434208" y="3227831"/>
                </a:lnTo>
                <a:lnTo>
                  <a:pt x="3470925" y="3218043"/>
                </a:lnTo>
                <a:lnTo>
                  <a:pt x="3510089" y="3211925"/>
                </a:lnTo>
                <a:lnTo>
                  <a:pt x="3548029" y="3211925"/>
                </a:lnTo>
                <a:lnTo>
                  <a:pt x="3585969" y="3216819"/>
                </a:lnTo>
                <a:lnTo>
                  <a:pt x="3622686" y="3227831"/>
                </a:lnTo>
                <a:lnTo>
                  <a:pt x="3655730" y="3243738"/>
                </a:lnTo>
                <a:lnTo>
                  <a:pt x="3687551" y="3265763"/>
                </a:lnTo>
                <a:lnTo>
                  <a:pt x="3714477" y="3295129"/>
                </a:lnTo>
                <a:lnTo>
                  <a:pt x="3738954" y="3328166"/>
                </a:lnTo>
                <a:lnTo>
                  <a:pt x="3756089" y="3363650"/>
                </a:lnTo>
                <a:lnTo>
                  <a:pt x="3770775" y="3402805"/>
                </a:lnTo>
                <a:lnTo>
                  <a:pt x="3778118" y="3443183"/>
                </a:lnTo>
                <a:lnTo>
                  <a:pt x="3783014" y="3482338"/>
                </a:lnTo>
                <a:lnTo>
                  <a:pt x="3780566" y="3521493"/>
                </a:lnTo>
                <a:lnTo>
                  <a:pt x="3771999" y="3561872"/>
                </a:lnTo>
                <a:lnTo>
                  <a:pt x="3758536" y="3599803"/>
                </a:lnTo>
                <a:lnTo>
                  <a:pt x="3735283" y="3632840"/>
                </a:lnTo>
                <a:lnTo>
                  <a:pt x="3707133" y="3664653"/>
                </a:lnTo>
                <a:lnTo>
                  <a:pt x="3670417" y="3690349"/>
                </a:lnTo>
                <a:lnTo>
                  <a:pt x="3632477" y="3711150"/>
                </a:lnTo>
                <a:lnTo>
                  <a:pt x="3593313" y="3727056"/>
                </a:lnTo>
                <a:lnTo>
                  <a:pt x="3549253" y="3735621"/>
                </a:lnTo>
                <a:lnTo>
                  <a:pt x="3506417" y="3738069"/>
                </a:lnTo>
                <a:lnTo>
                  <a:pt x="3463581" y="3733174"/>
                </a:lnTo>
                <a:lnTo>
                  <a:pt x="3423193" y="3722162"/>
                </a:lnTo>
                <a:lnTo>
                  <a:pt x="3382805" y="3703808"/>
                </a:lnTo>
                <a:lnTo>
                  <a:pt x="3346089" y="3675665"/>
                </a:lnTo>
                <a:lnTo>
                  <a:pt x="3343641" y="3673218"/>
                </a:lnTo>
                <a:lnTo>
                  <a:pt x="2819820" y="3932619"/>
                </a:lnTo>
                <a:lnTo>
                  <a:pt x="2816149" y="3933843"/>
                </a:lnTo>
                <a:lnTo>
                  <a:pt x="2811253" y="3935067"/>
                </a:lnTo>
                <a:lnTo>
                  <a:pt x="2775761" y="4090463"/>
                </a:lnTo>
                <a:lnTo>
                  <a:pt x="2776984" y="4265436"/>
                </a:lnTo>
                <a:lnTo>
                  <a:pt x="2787999" y="4440410"/>
                </a:lnTo>
                <a:lnTo>
                  <a:pt x="2811253" y="4614159"/>
                </a:lnTo>
                <a:lnTo>
                  <a:pt x="2843074" y="4785462"/>
                </a:lnTo>
                <a:lnTo>
                  <a:pt x="2883462" y="4956765"/>
                </a:lnTo>
                <a:lnTo>
                  <a:pt x="2885348" y="4968552"/>
                </a:lnTo>
                <a:lnTo>
                  <a:pt x="2110694" y="4968552"/>
                </a:lnTo>
                <a:lnTo>
                  <a:pt x="2113641" y="4956765"/>
                </a:lnTo>
                <a:lnTo>
                  <a:pt x="2178507" y="4764661"/>
                </a:lnTo>
                <a:lnTo>
                  <a:pt x="2233582" y="4568887"/>
                </a:lnTo>
                <a:lnTo>
                  <a:pt x="2280089" y="4371889"/>
                </a:lnTo>
                <a:lnTo>
                  <a:pt x="2316805" y="4173667"/>
                </a:lnTo>
                <a:lnTo>
                  <a:pt x="2299671" y="4108816"/>
                </a:lnTo>
                <a:lnTo>
                  <a:pt x="2273970" y="4045190"/>
                </a:lnTo>
                <a:lnTo>
                  <a:pt x="2244597" y="3981563"/>
                </a:lnTo>
                <a:lnTo>
                  <a:pt x="2215223" y="3919160"/>
                </a:lnTo>
                <a:lnTo>
                  <a:pt x="2106298" y="3906924"/>
                </a:lnTo>
                <a:lnTo>
                  <a:pt x="1999820" y="3887347"/>
                </a:lnTo>
                <a:lnTo>
                  <a:pt x="1897014" y="3859204"/>
                </a:lnTo>
                <a:lnTo>
                  <a:pt x="1795432" y="3822496"/>
                </a:lnTo>
                <a:lnTo>
                  <a:pt x="1698746" y="3779671"/>
                </a:lnTo>
                <a:lnTo>
                  <a:pt x="1603283" y="3728280"/>
                </a:lnTo>
                <a:lnTo>
                  <a:pt x="1512716" y="3671995"/>
                </a:lnTo>
                <a:lnTo>
                  <a:pt x="1428268" y="3605921"/>
                </a:lnTo>
                <a:lnTo>
                  <a:pt x="1347492" y="3534953"/>
                </a:lnTo>
                <a:lnTo>
                  <a:pt x="1272836" y="3459090"/>
                </a:lnTo>
                <a:lnTo>
                  <a:pt x="1203074" y="3374662"/>
                </a:lnTo>
                <a:lnTo>
                  <a:pt x="1140656" y="3286564"/>
                </a:lnTo>
                <a:lnTo>
                  <a:pt x="1085582" y="3191124"/>
                </a:lnTo>
                <a:lnTo>
                  <a:pt x="1030507" y="3200912"/>
                </a:lnTo>
                <a:lnTo>
                  <a:pt x="975433" y="3200912"/>
                </a:lnTo>
                <a:lnTo>
                  <a:pt x="920358" y="3191124"/>
                </a:lnTo>
                <a:lnTo>
                  <a:pt x="864059" y="3170323"/>
                </a:lnTo>
                <a:lnTo>
                  <a:pt x="817552" y="3147074"/>
                </a:lnTo>
                <a:lnTo>
                  <a:pt x="778388" y="3116485"/>
                </a:lnTo>
                <a:lnTo>
                  <a:pt x="741671" y="3083448"/>
                </a:lnTo>
                <a:lnTo>
                  <a:pt x="713522" y="3045516"/>
                </a:lnTo>
                <a:lnTo>
                  <a:pt x="687821" y="3005138"/>
                </a:lnTo>
                <a:lnTo>
                  <a:pt x="670686" y="2961089"/>
                </a:lnTo>
                <a:lnTo>
                  <a:pt x="657224" y="2914592"/>
                </a:lnTo>
                <a:lnTo>
                  <a:pt x="649881" y="2866872"/>
                </a:lnTo>
                <a:lnTo>
                  <a:pt x="649881" y="2816705"/>
                </a:lnTo>
                <a:lnTo>
                  <a:pt x="644985" y="2794680"/>
                </a:lnTo>
                <a:lnTo>
                  <a:pt x="647433" y="2770209"/>
                </a:lnTo>
                <a:lnTo>
                  <a:pt x="657224" y="2748184"/>
                </a:lnTo>
                <a:lnTo>
                  <a:pt x="659672" y="2743290"/>
                </a:lnTo>
                <a:lnTo>
                  <a:pt x="667015" y="2720041"/>
                </a:lnTo>
                <a:lnTo>
                  <a:pt x="679254" y="2704135"/>
                </a:lnTo>
                <a:lnTo>
                  <a:pt x="695164" y="2690675"/>
                </a:lnTo>
                <a:lnTo>
                  <a:pt x="720865" y="2647850"/>
                </a:lnTo>
                <a:lnTo>
                  <a:pt x="752686" y="2611142"/>
                </a:lnTo>
                <a:lnTo>
                  <a:pt x="789403" y="2579329"/>
                </a:lnTo>
                <a:lnTo>
                  <a:pt x="828567" y="2554857"/>
                </a:lnTo>
                <a:lnTo>
                  <a:pt x="873850" y="2535279"/>
                </a:lnTo>
                <a:lnTo>
                  <a:pt x="922806" y="2524267"/>
                </a:lnTo>
                <a:lnTo>
                  <a:pt x="974209" y="2523043"/>
                </a:lnTo>
                <a:lnTo>
                  <a:pt x="1007254" y="2525491"/>
                </a:lnTo>
                <a:lnTo>
                  <a:pt x="1039074" y="2534056"/>
                </a:lnTo>
                <a:lnTo>
                  <a:pt x="1069671" y="2545068"/>
                </a:lnTo>
                <a:lnTo>
                  <a:pt x="1110059" y="2552410"/>
                </a:lnTo>
                <a:lnTo>
                  <a:pt x="1148000" y="2565869"/>
                </a:lnTo>
                <a:lnTo>
                  <a:pt x="1188388" y="2584223"/>
                </a:lnTo>
                <a:lnTo>
                  <a:pt x="1227552" y="2613589"/>
                </a:lnTo>
                <a:lnTo>
                  <a:pt x="1263044" y="2646626"/>
                </a:lnTo>
                <a:lnTo>
                  <a:pt x="1294865" y="2685781"/>
                </a:lnTo>
                <a:lnTo>
                  <a:pt x="1320567" y="2728607"/>
                </a:lnTo>
                <a:lnTo>
                  <a:pt x="1337701" y="2773879"/>
                </a:lnTo>
                <a:lnTo>
                  <a:pt x="1349940" y="2821599"/>
                </a:lnTo>
                <a:lnTo>
                  <a:pt x="1354835" y="2870543"/>
                </a:lnTo>
                <a:lnTo>
                  <a:pt x="1352388" y="2919487"/>
                </a:lnTo>
                <a:lnTo>
                  <a:pt x="1338925" y="2967207"/>
                </a:lnTo>
                <a:lnTo>
                  <a:pt x="1318119" y="3013703"/>
                </a:lnTo>
                <a:lnTo>
                  <a:pt x="1294865" y="3050411"/>
                </a:lnTo>
                <a:lnTo>
                  <a:pt x="1267940" y="3082224"/>
                </a:lnTo>
                <a:lnTo>
                  <a:pt x="1237343" y="3111590"/>
                </a:lnTo>
                <a:lnTo>
                  <a:pt x="1291194" y="3200912"/>
                </a:lnTo>
                <a:lnTo>
                  <a:pt x="1353612" y="3285340"/>
                </a:lnTo>
                <a:lnTo>
                  <a:pt x="1420925" y="3363650"/>
                </a:lnTo>
                <a:lnTo>
                  <a:pt x="1493134" y="3434618"/>
                </a:lnTo>
                <a:lnTo>
                  <a:pt x="1572686" y="3498245"/>
                </a:lnTo>
                <a:lnTo>
                  <a:pt x="1655910" y="3556977"/>
                </a:lnTo>
                <a:lnTo>
                  <a:pt x="1742805" y="3608368"/>
                </a:lnTo>
                <a:lnTo>
                  <a:pt x="1834597" y="3651194"/>
                </a:lnTo>
                <a:lnTo>
                  <a:pt x="1930059" y="3687901"/>
                </a:lnTo>
                <a:lnTo>
                  <a:pt x="2029194" y="3714820"/>
                </a:lnTo>
                <a:lnTo>
                  <a:pt x="2130776" y="3735621"/>
                </a:lnTo>
                <a:lnTo>
                  <a:pt x="2052447" y="3583896"/>
                </a:lnTo>
                <a:lnTo>
                  <a:pt x="1970447" y="3439513"/>
                </a:lnTo>
                <a:lnTo>
                  <a:pt x="1881104" y="3297576"/>
                </a:lnTo>
                <a:lnTo>
                  <a:pt x="1785641" y="3161758"/>
                </a:lnTo>
                <a:lnTo>
                  <a:pt x="1685283" y="3028386"/>
                </a:lnTo>
                <a:lnTo>
                  <a:pt x="1578806" y="2901133"/>
                </a:lnTo>
                <a:lnTo>
                  <a:pt x="1466209" y="2776327"/>
                </a:lnTo>
                <a:lnTo>
                  <a:pt x="1347492" y="2657638"/>
                </a:lnTo>
                <a:lnTo>
                  <a:pt x="1221433" y="2542621"/>
                </a:lnTo>
                <a:lnTo>
                  <a:pt x="1013373" y="2359082"/>
                </a:lnTo>
                <a:lnTo>
                  <a:pt x="808985" y="2175544"/>
                </a:lnTo>
                <a:lnTo>
                  <a:pt x="738000" y="2152296"/>
                </a:lnTo>
                <a:lnTo>
                  <a:pt x="665791" y="2135165"/>
                </a:lnTo>
                <a:lnTo>
                  <a:pt x="607045" y="2177991"/>
                </a:lnTo>
                <a:lnTo>
                  <a:pt x="550746" y="2214699"/>
                </a:lnTo>
                <a:lnTo>
                  <a:pt x="500567" y="2244065"/>
                </a:lnTo>
                <a:lnTo>
                  <a:pt x="452836" y="2266089"/>
                </a:lnTo>
                <a:lnTo>
                  <a:pt x="407552" y="2284443"/>
                </a:lnTo>
                <a:lnTo>
                  <a:pt x="364716" y="2294232"/>
                </a:lnTo>
                <a:lnTo>
                  <a:pt x="325552" y="2297903"/>
                </a:lnTo>
                <a:lnTo>
                  <a:pt x="285164" y="2295456"/>
                </a:lnTo>
                <a:lnTo>
                  <a:pt x="249672" y="2286890"/>
                </a:lnTo>
                <a:lnTo>
                  <a:pt x="212955" y="2273431"/>
                </a:lnTo>
                <a:lnTo>
                  <a:pt x="176239" y="2252630"/>
                </a:lnTo>
                <a:lnTo>
                  <a:pt x="139522" y="2226935"/>
                </a:lnTo>
                <a:lnTo>
                  <a:pt x="97910" y="2191450"/>
                </a:lnTo>
                <a:lnTo>
                  <a:pt x="64866" y="2151072"/>
                </a:lnTo>
                <a:lnTo>
                  <a:pt x="37940" y="2105799"/>
                </a:lnTo>
                <a:lnTo>
                  <a:pt x="18358" y="2058079"/>
                </a:lnTo>
                <a:lnTo>
                  <a:pt x="6119" y="2007912"/>
                </a:lnTo>
                <a:lnTo>
                  <a:pt x="0" y="1955298"/>
                </a:lnTo>
                <a:lnTo>
                  <a:pt x="2448" y="1902683"/>
                </a:lnTo>
                <a:lnTo>
                  <a:pt x="12239" y="1850069"/>
                </a:lnTo>
                <a:lnTo>
                  <a:pt x="29373" y="1797454"/>
                </a:lnTo>
                <a:lnTo>
                  <a:pt x="55075" y="1752182"/>
                </a:lnTo>
                <a:lnTo>
                  <a:pt x="85672" y="1709356"/>
                </a:lnTo>
                <a:lnTo>
                  <a:pt x="122388" y="1673872"/>
                </a:lnTo>
                <a:lnTo>
                  <a:pt x="162776" y="1643282"/>
                </a:lnTo>
                <a:lnTo>
                  <a:pt x="209284" y="1620034"/>
                </a:lnTo>
                <a:lnTo>
                  <a:pt x="258239" y="1602904"/>
                </a:lnTo>
                <a:lnTo>
                  <a:pt x="310866" y="1590668"/>
                </a:lnTo>
                <a:lnTo>
                  <a:pt x="367164" y="1589444"/>
                </a:lnTo>
                <a:lnTo>
                  <a:pt x="422239" y="1594338"/>
                </a:lnTo>
                <a:lnTo>
                  <a:pt x="469970" y="1604127"/>
                </a:lnTo>
                <a:lnTo>
                  <a:pt x="514030" y="1618810"/>
                </a:lnTo>
                <a:lnTo>
                  <a:pt x="553194" y="1640835"/>
                </a:lnTo>
                <a:lnTo>
                  <a:pt x="586239" y="1666530"/>
                </a:lnTo>
                <a:lnTo>
                  <a:pt x="616836" y="1699567"/>
                </a:lnTo>
                <a:lnTo>
                  <a:pt x="641313" y="1738722"/>
                </a:lnTo>
                <a:lnTo>
                  <a:pt x="663343" y="1785218"/>
                </a:lnTo>
                <a:lnTo>
                  <a:pt x="682925" y="1837833"/>
                </a:lnTo>
                <a:lnTo>
                  <a:pt x="697612" y="1897789"/>
                </a:lnTo>
                <a:lnTo>
                  <a:pt x="708627" y="1966310"/>
                </a:lnTo>
                <a:lnTo>
                  <a:pt x="761254" y="1978546"/>
                </a:lnTo>
                <a:lnTo>
                  <a:pt x="811433" y="1994452"/>
                </a:lnTo>
                <a:lnTo>
                  <a:pt x="932597" y="1430377"/>
                </a:lnTo>
                <a:lnTo>
                  <a:pt x="910567" y="1412023"/>
                </a:lnTo>
                <a:lnTo>
                  <a:pt x="888537" y="1393670"/>
                </a:lnTo>
                <a:lnTo>
                  <a:pt x="865283" y="1380210"/>
                </a:lnTo>
                <a:lnTo>
                  <a:pt x="821224" y="1344726"/>
                </a:lnTo>
                <a:lnTo>
                  <a:pt x="783283" y="1305571"/>
                </a:lnTo>
                <a:lnTo>
                  <a:pt x="751462" y="1262745"/>
                </a:lnTo>
                <a:lnTo>
                  <a:pt x="725761" y="1215025"/>
                </a:lnTo>
                <a:lnTo>
                  <a:pt x="708627" y="1164858"/>
                </a:lnTo>
                <a:lnTo>
                  <a:pt x="698836" y="1114691"/>
                </a:lnTo>
                <a:lnTo>
                  <a:pt x="697612" y="1062077"/>
                </a:lnTo>
                <a:lnTo>
                  <a:pt x="703731" y="1009462"/>
                </a:lnTo>
                <a:lnTo>
                  <a:pt x="719642" y="951953"/>
                </a:lnTo>
                <a:lnTo>
                  <a:pt x="741671" y="901786"/>
                </a:lnTo>
                <a:lnTo>
                  <a:pt x="769821" y="856513"/>
                </a:lnTo>
                <a:lnTo>
                  <a:pt x="805313" y="817358"/>
                </a:lnTo>
                <a:lnTo>
                  <a:pt x="846925" y="784322"/>
                </a:lnTo>
                <a:lnTo>
                  <a:pt x="892209" y="757403"/>
                </a:lnTo>
                <a:lnTo>
                  <a:pt x="944836" y="737825"/>
                </a:lnTo>
                <a:lnTo>
                  <a:pt x="1002358" y="723142"/>
                </a:lnTo>
                <a:lnTo>
                  <a:pt x="1054985" y="718248"/>
                </a:lnTo>
                <a:lnTo>
                  <a:pt x="1107612" y="721918"/>
                </a:lnTo>
                <a:lnTo>
                  <a:pt x="1157791" y="732931"/>
                </a:lnTo>
                <a:lnTo>
                  <a:pt x="1205522" y="750061"/>
                </a:lnTo>
                <a:lnTo>
                  <a:pt x="1250806" y="775756"/>
                </a:lnTo>
                <a:lnTo>
                  <a:pt x="1289970" y="807570"/>
                </a:lnTo>
                <a:lnTo>
                  <a:pt x="1326686" y="844277"/>
                </a:lnTo>
                <a:lnTo>
                  <a:pt x="1358507" y="888327"/>
                </a:lnTo>
                <a:lnTo>
                  <a:pt x="1381761" y="934823"/>
                </a:lnTo>
                <a:lnTo>
                  <a:pt x="1397671" y="983767"/>
                </a:lnTo>
                <a:lnTo>
                  <a:pt x="1407462" y="1033934"/>
                </a:lnTo>
                <a:lnTo>
                  <a:pt x="1411134" y="1082878"/>
                </a:lnTo>
                <a:lnTo>
                  <a:pt x="1406238" y="1131821"/>
                </a:lnTo>
                <a:lnTo>
                  <a:pt x="1396447" y="1178318"/>
                </a:lnTo>
                <a:lnTo>
                  <a:pt x="1379313" y="1223591"/>
                </a:lnTo>
                <a:lnTo>
                  <a:pt x="1357283" y="1267640"/>
                </a:lnTo>
                <a:lnTo>
                  <a:pt x="1327910" y="1305571"/>
                </a:lnTo>
                <a:lnTo>
                  <a:pt x="1293641" y="1339832"/>
                </a:lnTo>
                <a:lnTo>
                  <a:pt x="1254477" y="1369198"/>
                </a:lnTo>
                <a:lnTo>
                  <a:pt x="1210418" y="1392446"/>
                </a:lnTo>
                <a:lnTo>
                  <a:pt x="1161462" y="1409576"/>
                </a:lnTo>
                <a:lnTo>
                  <a:pt x="1132089" y="1419365"/>
                </a:lnTo>
                <a:lnTo>
                  <a:pt x="1108835" y="1429154"/>
                </a:lnTo>
                <a:lnTo>
                  <a:pt x="995015" y="1971204"/>
                </a:lnTo>
                <a:lnTo>
                  <a:pt x="1012149" y="2034831"/>
                </a:lnTo>
                <a:lnTo>
                  <a:pt x="1040298" y="2093563"/>
                </a:lnTo>
                <a:lnTo>
                  <a:pt x="1077015" y="2151072"/>
                </a:lnTo>
                <a:lnTo>
                  <a:pt x="1123522" y="2204910"/>
                </a:lnTo>
                <a:lnTo>
                  <a:pt x="1178597" y="2257524"/>
                </a:lnTo>
                <a:lnTo>
                  <a:pt x="1253253" y="2323598"/>
                </a:lnTo>
                <a:lnTo>
                  <a:pt x="1325462" y="2392119"/>
                </a:lnTo>
                <a:lnTo>
                  <a:pt x="1395224" y="2463087"/>
                </a:lnTo>
                <a:lnTo>
                  <a:pt x="1466209" y="2534056"/>
                </a:lnTo>
                <a:lnTo>
                  <a:pt x="1539641" y="2601353"/>
                </a:lnTo>
                <a:lnTo>
                  <a:pt x="1567791" y="2622154"/>
                </a:lnTo>
                <a:lnTo>
                  <a:pt x="1594716" y="2636837"/>
                </a:lnTo>
                <a:lnTo>
                  <a:pt x="1621641" y="2646626"/>
                </a:lnTo>
                <a:lnTo>
                  <a:pt x="1647343" y="2647850"/>
                </a:lnTo>
                <a:lnTo>
                  <a:pt x="1703641" y="2531609"/>
                </a:lnTo>
                <a:lnTo>
                  <a:pt x="1662029" y="2499795"/>
                </a:lnTo>
                <a:lnTo>
                  <a:pt x="1625313" y="2463087"/>
                </a:lnTo>
                <a:lnTo>
                  <a:pt x="1593492" y="2422709"/>
                </a:lnTo>
                <a:lnTo>
                  <a:pt x="1570238" y="2376213"/>
                </a:lnTo>
                <a:lnTo>
                  <a:pt x="1551880" y="2327269"/>
                </a:lnTo>
                <a:lnTo>
                  <a:pt x="1544537" y="2274655"/>
                </a:lnTo>
                <a:lnTo>
                  <a:pt x="1545761" y="2222040"/>
                </a:lnTo>
                <a:lnTo>
                  <a:pt x="1558000" y="2171873"/>
                </a:lnTo>
                <a:lnTo>
                  <a:pt x="1578806" y="2120482"/>
                </a:lnTo>
                <a:lnTo>
                  <a:pt x="1608179" y="2071539"/>
                </a:lnTo>
                <a:lnTo>
                  <a:pt x="1641223" y="2026266"/>
                </a:lnTo>
                <a:lnTo>
                  <a:pt x="1680388" y="1987111"/>
                </a:lnTo>
                <a:lnTo>
                  <a:pt x="1725671" y="1954074"/>
                </a:lnTo>
                <a:lnTo>
                  <a:pt x="1774626" y="1927155"/>
                </a:lnTo>
                <a:lnTo>
                  <a:pt x="1827253" y="1906354"/>
                </a:lnTo>
                <a:lnTo>
                  <a:pt x="1881104" y="1895342"/>
                </a:lnTo>
                <a:lnTo>
                  <a:pt x="1938626" y="1895342"/>
                </a:lnTo>
                <a:lnTo>
                  <a:pt x="1983910" y="1895342"/>
                </a:lnTo>
                <a:lnTo>
                  <a:pt x="2031641" y="1901460"/>
                </a:lnTo>
                <a:lnTo>
                  <a:pt x="2078149" y="1912472"/>
                </a:lnTo>
                <a:lnTo>
                  <a:pt x="2120985" y="1930826"/>
                </a:lnTo>
                <a:lnTo>
                  <a:pt x="2167492" y="1957745"/>
                </a:lnTo>
                <a:lnTo>
                  <a:pt x="2206656" y="1992005"/>
                </a:lnTo>
                <a:lnTo>
                  <a:pt x="2242149" y="2029937"/>
                </a:lnTo>
                <a:lnTo>
                  <a:pt x="2269074" y="2072762"/>
                </a:lnTo>
                <a:lnTo>
                  <a:pt x="2291104" y="2120482"/>
                </a:lnTo>
                <a:lnTo>
                  <a:pt x="2305791" y="2171873"/>
                </a:lnTo>
                <a:lnTo>
                  <a:pt x="2311910" y="2223264"/>
                </a:lnTo>
                <a:lnTo>
                  <a:pt x="2311910" y="2279549"/>
                </a:lnTo>
                <a:lnTo>
                  <a:pt x="2303343" y="2334610"/>
                </a:lnTo>
                <a:lnTo>
                  <a:pt x="2292328" y="2379883"/>
                </a:lnTo>
                <a:lnTo>
                  <a:pt x="2275194" y="2420262"/>
                </a:lnTo>
                <a:lnTo>
                  <a:pt x="2253164" y="2456970"/>
                </a:lnTo>
                <a:lnTo>
                  <a:pt x="2226238" y="2488783"/>
                </a:lnTo>
                <a:lnTo>
                  <a:pt x="2194417" y="2515702"/>
                </a:lnTo>
                <a:lnTo>
                  <a:pt x="2154029" y="2540174"/>
                </a:lnTo>
                <a:lnTo>
                  <a:pt x="2109970" y="2560975"/>
                </a:lnTo>
                <a:lnTo>
                  <a:pt x="2057343" y="2578105"/>
                </a:lnTo>
                <a:lnTo>
                  <a:pt x="1998597" y="2590341"/>
                </a:lnTo>
                <a:lnTo>
                  <a:pt x="1932507" y="2601353"/>
                </a:lnTo>
                <a:lnTo>
                  <a:pt x="1857850" y="2609918"/>
                </a:lnTo>
                <a:lnTo>
                  <a:pt x="1834597" y="2657638"/>
                </a:lnTo>
                <a:lnTo>
                  <a:pt x="1828477" y="2705358"/>
                </a:lnTo>
                <a:lnTo>
                  <a:pt x="1827253" y="2753078"/>
                </a:lnTo>
                <a:lnTo>
                  <a:pt x="1830925" y="2799575"/>
                </a:lnTo>
                <a:lnTo>
                  <a:pt x="1841940" y="2843624"/>
                </a:lnTo>
                <a:lnTo>
                  <a:pt x="1860298" y="2886450"/>
                </a:lnTo>
                <a:lnTo>
                  <a:pt x="1887223" y="2928052"/>
                </a:lnTo>
                <a:lnTo>
                  <a:pt x="1999820" y="3071212"/>
                </a:lnTo>
                <a:lnTo>
                  <a:pt x="2114865" y="3211925"/>
                </a:lnTo>
                <a:lnTo>
                  <a:pt x="2232358" y="3350190"/>
                </a:lnTo>
                <a:lnTo>
                  <a:pt x="2354746" y="3483562"/>
                </a:lnTo>
                <a:lnTo>
                  <a:pt x="2393910" y="3521493"/>
                </a:lnTo>
                <a:lnTo>
                  <a:pt x="2433074" y="3550859"/>
                </a:lnTo>
                <a:lnTo>
                  <a:pt x="2468567" y="3569213"/>
                </a:lnTo>
                <a:lnTo>
                  <a:pt x="2505283" y="3579002"/>
                </a:lnTo>
                <a:lnTo>
                  <a:pt x="2541999" y="3579002"/>
                </a:lnTo>
                <a:lnTo>
                  <a:pt x="2577492" y="3571660"/>
                </a:lnTo>
                <a:lnTo>
                  <a:pt x="2610537" y="3552083"/>
                </a:lnTo>
                <a:lnTo>
                  <a:pt x="2646029" y="3525164"/>
                </a:lnTo>
                <a:lnTo>
                  <a:pt x="2680298" y="3490903"/>
                </a:lnTo>
                <a:lnTo>
                  <a:pt x="2713343" y="3445631"/>
                </a:lnTo>
                <a:lnTo>
                  <a:pt x="2780656" y="3345296"/>
                </a:lnTo>
                <a:lnTo>
                  <a:pt x="2838178" y="3242515"/>
                </a:lnTo>
                <a:lnTo>
                  <a:pt x="2784328" y="3202136"/>
                </a:lnTo>
                <a:lnTo>
                  <a:pt x="2734149" y="3156863"/>
                </a:lnTo>
                <a:lnTo>
                  <a:pt x="2693761" y="3105472"/>
                </a:lnTo>
                <a:lnTo>
                  <a:pt x="2658268" y="3047964"/>
                </a:lnTo>
                <a:lnTo>
                  <a:pt x="2630119" y="2986784"/>
                </a:lnTo>
                <a:lnTo>
                  <a:pt x="2593402" y="2985561"/>
                </a:lnTo>
                <a:lnTo>
                  <a:pt x="2555462" y="2978219"/>
                </a:lnTo>
                <a:lnTo>
                  <a:pt x="2519970" y="2967207"/>
                </a:lnTo>
                <a:lnTo>
                  <a:pt x="2486925" y="2951300"/>
                </a:lnTo>
                <a:lnTo>
                  <a:pt x="2456328" y="2929275"/>
                </a:lnTo>
                <a:lnTo>
                  <a:pt x="2429402" y="2903580"/>
                </a:lnTo>
                <a:lnTo>
                  <a:pt x="2401253" y="2864425"/>
                </a:lnTo>
                <a:lnTo>
                  <a:pt x="2380447" y="2821599"/>
                </a:lnTo>
                <a:lnTo>
                  <a:pt x="2365761" y="2775103"/>
                </a:lnTo>
                <a:lnTo>
                  <a:pt x="2360865" y="2731054"/>
                </a:lnTo>
                <a:lnTo>
                  <a:pt x="2364537" y="2684557"/>
                </a:lnTo>
                <a:lnTo>
                  <a:pt x="2369432" y="2641732"/>
                </a:lnTo>
                <a:lnTo>
                  <a:pt x="2380447" y="2600130"/>
                </a:lnTo>
                <a:lnTo>
                  <a:pt x="2397582" y="2562198"/>
                </a:lnTo>
                <a:lnTo>
                  <a:pt x="2423283" y="2526714"/>
                </a:lnTo>
                <a:lnTo>
                  <a:pt x="2453880" y="2497348"/>
                </a:lnTo>
                <a:lnTo>
                  <a:pt x="2489373" y="2471653"/>
                </a:lnTo>
                <a:lnTo>
                  <a:pt x="2530984" y="2452075"/>
                </a:lnTo>
                <a:lnTo>
                  <a:pt x="2567701" y="2441063"/>
                </a:lnTo>
                <a:lnTo>
                  <a:pt x="2605641" y="2436168"/>
                </a:lnTo>
                <a:lnTo>
                  <a:pt x="2646029" y="2436168"/>
                </a:lnTo>
                <a:lnTo>
                  <a:pt x="2686417" y="2441063"/>
                </a:lnTo>
                <a:lnTo>
                  <a:pt x="2725581" y="2452075"/>
                </a:lnTo>
                <a:lnTo>
                  <a:pt x="2763522" y="2466758"/>
                </a:lnTo>
                <a:lnTo>
                  <a:pt x="2796566" y="2487559"/>
                </a:lnTo>
                <a:lnTo>
                  <a:pt x="2827164" y="2510807"/>
                </a:lnTo>
                <a:lnTo>
                  <a:pt x="2854089" y="2541397"/>
                </a:lnTo>
                <a:lnTo>
                  <a:pt x="2872447" y="2576881"/>
                </a:lnTo>
                <a:lnTo>
                  <a:pt x="2890805" y="2617260"/>
                </a:lnTo>
                <a:lnTo>
                  <a:pt x="2899372" y="2661309"/>
                </a:lnTo>
                <a:lnTo>
                  <a:pt x="2904268" y="2704135"/>
                </a:lnTo>
                <a:lnTo>
                  <a:pt x="2901820" y="2748184"/>
                </a:lnTo>
                <a:lnTo>
                  <a:pt x="2893253" y="2791010"/>
                </a:lnTo>
                <a:lnTo>
                  <a:pt x="2878566" y="2831388"/>
                </a:lnTo>
                <a:lnTo>
                  <a:pt x="2858984" y="2869319"/>
                </a:lnTo>
                <a:lnTo>
                  <a:pt x="2832059" y="2903580"/>
                </a:lnTo>
                <a:lnTo>
                  <a:pt x="2796566" y="2934170"/>
                </a:lnTo>
                <a:lnTo>
                  <a:pt x="2817372" y="2976995"/>
                </a:lnTo>
                <a:lnTo>
                  <a:pt x="2843074" y="3016150"/>
                </a:lnTo>
                <a:lnTo>
                  <a:pt x="2872447" y="3051634"/>
                </a:lnTo>
                <a:lnTo>
                  <a:pt x="2909163" y="3082224"/>
                </a:lnTo>
                <a:lnTo>
                  <a:pt x="2945880" y="2975772"/>
                </a:lnTo>
                <a:lnTo>
                  <a:pt x="2976477" y="2866872"/>
                </a:lnTo>
                <a:lnTo>
                  <a:pt x="2999731" y="2757973"/>
                </a:lnTo>
                <a:lnTo>
                  <a:pt x="3016865" y="2645402"/>
                </a:lnTo>
                <a:lnTo>
                  <a:pt x="3029104" y="2530385"/>
                </a:lnTo>
                <a:lnTo>
                  <a:pt x="3046238" y="2275878"/>
                </a:lnTo>
                <a:lnTo>
                  <a:pt x="3037671" y="2273431"/>
                </a:lnTo>
                <a:lnTo>
                  <a:pt x="3031552" y="2268537"/>
                </a:lnTo>
                <a:lnTo>
                  <a:pt x="2907940" y="2184109"/>
                </a:lnTo>
                <a:lnTo>
                  <a:pt x="2781880" y="2099681"/>
                </a:lnTo>
                <a:lnTo>
                  <a:pt x="2657044" y="2017701"/>
                </a:lnTo>
                <a:lnTo>
                  <a:pt x="2530984" y="1933273"/>
                </a:lnTo>
                <a:lnTo>
                  <a:pt x="2407373" y="1847622"/>
                </a:lnTo>
                <a:lnTo>
                  <a:pt x="2284985" y="1758299"/>
                </a:lnTo>
                <a:lnTo>
                  <a:pt x="2165044" y="1667754"/>
                </a:lnTo>
                <a:lnTo>
                  <a:pt x="2051223" y="1572314"/>
                </a:lnTo>
                <a:lnTo>
                  <a:pt x="1983910" y="1509911"/>
                </a:lnTo>
                <a:lnTo>
                  <a:pt x="1921492" y="1446284"/>
                </a:lnTo>
                <a:lnTo>
                  <a:pt x="1860298" y="1380210"/>
                </a:lnTo>
                <a:lnTo>
                  <a:pt x="1806447" y="1310465"/>
                </a:lnTo>
                <a:lnTo>
                  <a:pt x="1755044" y="1238274"/>
                </a:lnTo>
                <a:lnTo>
                  <a:pt x="1712209" y="1162411"/>
                </a:lnTo>
                <a:lnTo>
                  <a:pt x="1676716" y="1084101"/>
                </a:lnTo>
                <a:lnTo>
                  <a:pt x="1644895" y="1002121"/>
                </a:lnTo>
                <a:lnTo>
                  <a:pt x="1621641" y="915246"/>
                </a:lnTo>
                <a:lnTo>
                  <a:pt x="1608179" y="824700"/>
                </a:lnTo>
                <a:lnTo>
                  <a:pt x="1549432" y="817358"/>
                </a:lnTo>
                <a:lnTo>
                  <a:pt x="1491910" y="802675"/>
                </a:lnTo>
                <a:lnTo>
                  <a:pt x="1438059" y="781874"/>
                </a:lnTo>
                <a:lnTo>
                  <a:pt x="1384209" y="754955"/>
                </a:lnTo>
                <a:lnTo>
                  <a:pt x="1334030" y="723142"/>
                </a:lnTo>
                <a:lnTo>
                  <a:pt x="1288746" y="688882"/>
                </a:lnTo>
                <a:lnTo>
                  <a:pt x="1247134" y="648503"/>
                </a:lnTo>
                <a:lnTo>
                  <a:pt x="1211642" y="604454"/>
                </a:lnTo>
                <a:lnTo>
                  <a:pt x="1183492" y="556734"/>
                </a:lnTo>
                <a:lnTo>
                  <a:pt x="1161462" y="507790"/>
                </a:lnTo>
                <a:lnTo>
                  <a:pt x="1146776" y="455176"/>
                </a:lnTo>
                <a:lnTo>
                  <a:pt x="1141880" y="401338"/>
                </a:lnTo>
                <a:lnTo>
                  <a:pt x="1146776" y="345053"/>
                </a:lnTo>
                <a:lnTo>
                  <a:pt x="1141880" y="313239"/>
                </a:lnTo>
                <a:lnTo>
                  <a:pt x="1144328" y="283873"/>
                </a:lnTo>
                <a:lnTo>
                  <a:pt x="1151671" y="253283"/>
                </a:lnTo>
                <a:lnTo>
                  <a:pt x="1167582" y="225141"/>
                </a:lnTo>
                <a:lnTo>
                  <a:pt x="1194507" y="190880"/>
                </a:lnTo>
                <a:lnTo>
                  <a:pt x="1226328" y="157843"/>
                </a:lnTo>
                <a:lnTo>
                  <a:pt x="1231224" y="151725"/>
                </a:lnTo>
                <a:lnTo>
                  <a:pt x="1236119" y="146831"/>
                </a:lnTo>
                <a:lnTo>
                  <a:pt x="1242239" y="141937"/>
                </a:lnTo>
                <a:lnTo>
                  <a:pt x="1286298" y="105229"/>
                </a:lnTo>
                <a:lnTo>
                  <a:pt x="1334030" y="73416"/>
                </a:lnTo>
                <a:lnTo>
                  <a:pt x="1385433" y="45273"/>
                </a:lnTo>
                <a:lnTo>
                  <a:pt x="1438059" y="24472"/>
                </a:lnTo>
                <a:lnTo>
                  <a:pt x="1491910" y="856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슬라이드 번호 개체 틀 1"/>
          <p:cNvSpPr txBox="1">
            <a:spLocks/>
          </p:cNvSpPr>
          <p:nvPr userDrawn="1"/>
        </p:nvSpPr>
        <p:spPr>
          <a:xfrm>
            <a:off x="4206382" y="8280184"/>
            <a:ext cx="588360" cy="20005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ctr"/>
            <a:fld id="{AB80D61F-97A8-4139-ACBF-D3DAEA84C92B}" type="slidenum">
              <a:rPr lang="ko-KR" altLang="en-US" sz="1300" smtClean="0">
                <a:solidFill>
                  <a:schemeClr val="bg1"/>
                </a:solidFill>
                <a:latin typeface="Noto Sans CJK KR Thin" pitchFamily="34" charset="-127"/>
                <a:ea typeface="Noto Sans CJK KR Thin" pitchFamily="34" charset="-127"/>
              </a:rPr>
              <a:pPr lvl="0" algn="ctr"/>
              <a:t>‹#›</a:t>
            </a:fld>
            <a:endParaRPr lang="ko-KR" altLang="en-US" sz="1300" dirty="0">
              <a:solidFill>
                <a:schemeClr val="bg1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94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 userDrawn="1"/>
        </p:nvSpPr>
        <p:spPr>
          <a:xfrm>
            <a:off x="1" y="4545980"/>
            <a:ext cx="9001124" cy="445514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4865244"/>
            <a:ext cx="90011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indent="-342900" algn="ctr">
              <a:buFont typeface="Arial" panose="020B0604020202020204" pitchFamily="34" charset="0"/>
              <a:buChar char="•"/>
              <a:defRPr kumimoji="0" lang="ko-KR" altLang="en-US" sz="1900" b="0" i="0" u="none" strike="noStrike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marR="0" lvl="0" indent="0" algn="ctr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3138488" algn="l"/>
              </a:tabLst>
            </a:pPr>
            <a:r>
              <a:rPr lang="en-US" altLang="ko-KR" dirty="0"/>
              <a:t>MAIN TITLE</a:t>
            </a:r>
            <a:endParaRPr lang="ko-KR" altLang="en-US" dirty="0"/>
          </a:p>
        </p:txBody>
      </p:sp>
      <p:sp>
        <p:nvSpPr>
          <p:cNvPr id="16" name="슬라이드 번호 개체 틀 1"/>
          <p:cNvSpPr txBox="1">
            <a:spLocks/>
          </p:cNvSpPr>
          <p:nvPr userDrawn="1"/>
        </p:nvSpPr>
        <p:spPr>
          <a:xfrm>
            <a:off x="4206382" y="8280184"/>
            <a:ext cx="588360" cy="20005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ctr"/>
            <a:fld id="{AB80D61F-97A8-4139-ACBF-D3DAEA84C92B}" type="slidenum">
              <a:rPr lang="ko-KR" altLang="en-US" sz="1300" smtClean="0">
                <a:solidFill>
                  <a:schemeClr val="bg1">
                    <a:lumMod val="65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pPr lvl="0" algn="ctr"/>
              <a:t>‹#›</a:t>
            </a:fld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4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4865244"/>
            <a:ext cx="90011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indent="-342900" algn="ctr">
              <a:buFont typeface="Arial" panose="020B0604020202020204" pitchFamily="34" charset="0"/>
              <a:buChar char="•"/>
              <a:defRPr kumimoji="0" lang="ko-KR" altLang="en-US" sz="1900" b="0" i="0" u="none" strike="noStrike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marL="0" marR="0" lvl="0" indent="0" algn="ctr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3138488" algn="l"/>
              </a:tabLst>
            </a:pPr>
            <a:r>
              <a:rPr lang="en-US" altLang="ko-KR" dirty="0"/>
              <a:t>MAIN TITLE</a:t>
            </a:r>
            <a:endParaRPr lang="ko-KR" altLang="en-US" dirty="0"/>
          </a:p>
        </p:txBody>
      </p:sp>
      <p:sp>
        <p:nvSpPr>
          <p:cNvPr id="15" name="슬라이드 번호 개체 틀 1"/>
          <p:cNvSpPr txBox="1">
            <a:spLocks/>
          </p:cNvSpPr>
          <p:nvPr userDrawn="1"/>
        </p:nvSpPr>
        <p:spPr>
          <a:xfrm>
            <a:off x="4206382" y="8280184"/>
            <a:ext cx="588360" cy="20005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ctr"/>
            <a:fld id="{AB80D61F-97A8-4139-ACBF-D3DAEA84C92B}" type="slidenum">
              <a:rPr lang="ko-KR" altLang="en-US" sz="1300" smtClean="0">
                <a:latin typeface="Noto Sans CJK KR Thin" pitchFamily="34" charset="-127"/>
                <a:ea typeface="Noto Sans CJK KR Thin" pitchFamily="34" charset="-127"/>
              </a:rPr>
              <a:pPr lvl="0" algn="ctr"/>
              <a:t>‹#›</a:t>
            </a:fld>
            <a:endParaRPr lang="ko-KR" altLang="en-US" sz="1300" dirty="0">
              <a:latin typeface="Noto Sans CJK KR Thin" pitchFamily="34" charset="-127"/>
              <a:ea typeface="Noto Sans CJK KR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03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56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60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76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09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 txBox="1">
            <a:spLocks/>
          </p:cNvSpPr>
          <p:nvPr userDrawn="1"/>
        </p:nvSpPr>
        <p:spPr>
          <a:xfrm>
            <a:off x="4206382" y="8280184"/>
            <a:ext cx="588360" cy="20005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sz="5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lvl="0" algn="ctr"/>
            <a:fld id="{AB80D61F-97A8-4139-ACBF-D3DAEA84C92B}" type="slidenum">
              <a:rPr lang="ko-KR" altLang="en-US" sz="1300" smtClean="0">
                <a:solidFill>
                  <a:schemeClr val="bg1">
                    <a:lumMod val="65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pPr lvl="0" algn="ctr"/>
              <a:t>‹#›</a:t>
            </a:fld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168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1" y="4906188"/>
            <a:ext cx="9001124" cy="307777"/>
          </a:xfrm>
        </p:spPr>
        <p:txBody>
          <a:bodyPr/>
          <a:lstStyle/>
          <a:p>
            <a:pPr marL="0" lvl="0" indent="0">
              <a:buNone/>
            </a:pPr>
            <a:r>
              <a:rPr lang="en-US" altLang="ko-KR" sz="2000" dirty="0">
                <a:solidFill>
                  <a:srgbClr val="05DBE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Time Integration Exchange Point</a:t>
            </a:r>
            <a:r>
              <a:rPr lang="en-US" altLang="ko-KR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‘Time Locker’</a:t>
            </a:r>
            <a:endParaRPr lang="en-US" altLang="ko-KR" sz="1400" dirty="0">
              <a:solidFill>
                <a:sysClr val="windowText" lastClr="000000">
                  <a:lumMod val="65000"/>
                  <a:lumOff val="35000"/>
                </a:sys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7D6CA3-C18E-4857-AC8B-02FBE63C2E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90" y="3204418"/>
            <a:ext cx="1506942" cy="1506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2E3BEA-9E67-40E3-B6E0-10F0CA631422}"/>
              </a:ext>
            </a:extLst>
          </p:cNvPr>
          <p:cNvSpPr txBox="1"/>
          <p:nvPr/>
        </p:nvSpPr>
        <p:spPr>
          <a:xfrm>
            <a:off x="982639" y="6156746"/>
            <a:ext cx="703584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125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lvl="0" algn="ctr" latinLnBrk="0"/>
            <a:r>
              <a:rPr lang="en-US" altLang="ko-KR" sz="1600" kern="0" dirty="0">
                <a:solidFill>
                  <a:prstClr val="white">
                    <a:lumMod val="50000"/>
                  </a:prstClr>
                </a:solidFill>
              </a:rPr>
              <a:t>201735824 </a:t>
            </a:r>
            <a:r>
              <a:rPr lang="ko-KR" altLang="en-US" sz="1600" kern="0" dirty="0">
                <a:solidFill>
                  <a:prstClr val="white">
                    <a:lumMod val="50000"/>
                  </a:prstClr>
                </a:solidFill>
              </a:rPr>
              <a:t>나민수</a:t>
            </a:r>
            <a:endParaRPr lang="en-US" altLang="ko-KR" sz="1600" kern="0" dirty="0">
              <a:solidFill>
                <a:prstClr val="white">
                  <a:lumMod val="50000"/>
                </a:prstClr>
              </a:solidFill>
            </a:endParaRPr>
          </a:p>
          <a:p>
            <a:pPr lvl="0" algn="ctr" latinLnBrk="0"/>
            <a:r>
              <a:rPr lang="en-US" altLang="ko-KR" sz="1600" kern="0" dirty="0">
                <a:solidFill>
                  <a:prstClr val="white">
                    <a:lumMod val="50000"/>
                  </a:prstClr>
                </a:solidFill>
              </a:rPr>
              <a:t>201735830 </a:t>
            </a:r>
            <a:r>
              <a:rPr lang="ko-KR" altLang="en-US" sz="1600" kern="0" dirty="0">
                <a:solidFill>
                  <a:prstClr val="white">
                    <a:lumMod val="50000"/>
                  </a:prstClr>
                </a:solidFill>
              </a:rPr>
              <a:t>박서연</a:t>
            </a:r>
            <a:endParaRPr lang="en-US" altLang="ko-KR" sz="1600" kern="0" dirty="0">
              <a:solidFill>
                <a:prstClr val="white">
                  <a:lumMod val="50000"/>
                </a:prstClr>
              </a:solidFill>
            </a:endParaRPr>
          </a:p>
          <a:p>
            <a:pPr lvl="0" algn="ctr" latinLnBrk="0"/>
            <a:r>
              <a:rPr lang="en-US" altLang="ko-KR" sz="1600" kern="0" dirty="0">
                <a:solidFill>
                  <a:prstClr val="white">
                    <a:lumMod val="50000"/>
                  </a:prstClr>
                </a:solidFill>
              </a:rPr>
              <a:t>201433709 </a:t>
            </a:r>
            <a:r>
              <a:rPr lang="ko-KR" altLang="en-US" sz="1600" kern="0" dirty="0" err="1">
                <a:solidFill>
                  <a:prstClr val="white">
                    <a:lumMod val="50000"/>
                  </a:prstClr>
                </a:solidFill>
              </a:rPr>
              <a:t>전성욱</a:t>
            </a:r>
            <a:endParaRPr lang="en-US" altLang="ko-KR" sz="1600" kern="0" dirty="0">
              <a:solidFill>
                <a:prstClr val="white">
                  <a:lumMod val="50000"/>
                </a:prstClr>
              </a:solidFill>
            </a:endParaRPr>
          </a:p>
          <a:p>
            <a:pPr lvl="0" algn="ctr" latinLnBrk="0"/>
            <a:r>
              <a:rPr lang="en-US" altLang="ko-KR" sz="1600" kern="0" dirty="0">
                <a:solidFill>
                  <a:prstClr val="white">
                    <a:lumMod val="50000"/>
                  </a:prstClr>
                </a:solidFill>
              </a:rPr>
              <a:t>201631961 </a:t>
            </a:r>
            <a:r>
              <a:rPr lang="ko-KR" altLang="en-US" sz="1600" kern="0" dirty="0" err="1">
                <a:solidFill>
                  <a:prstClr val="white">
                    <a:lumMod val="50000"/>
                  </a:prstClr>
                </a:solidFill>
              </a:rPr>
              <a:t>홍교연</a:t>
            </a:r>
            <a:endParaRPr lang="en-US" altLang="ko-KR" sz="1600" kern="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85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8D6F363A-203C-4B84-A30A-D06A7068EB03}"/>
              </a:ext>
            </a:extLst>
          </p:cNvPr>
          <p:cNvSpPr txBox="1">
            <a:spLocks/>
          </p:cNvSpPr>
          <p:nvPr/>
        </p:nvSpPr>
        <p:spPr>
          <a:xfrm>
            <a:off x="-12007" y="4784238"/>
            <a:ext cx="90011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ko-KR" altLang="en-US" sz="1900" b="0" i="0" u="none" strike="noStrike" kern="1200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3138488" algn="l"/>
              </a:tabLst>
            </a:pPr>
            <a:r>
              <a:rPr lang="en-US" altLang="ko-KR" dirty="0">
                <a:solidFill>
                  <a:srgbClr val="05DBE3"/>
                </a:solidFill>
                <a:latin typeface="맑은 고딕"/>
                <a:ea typeface="맑은 고딕"/>
              </a:rPr>
              <a:t>Key features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 : advantage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9BC877-5C93-4644-9FBA-9E475FC41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69" y="3564458"/>
            <a:ext cx="1132187" cy="11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0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Key features : advantage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BE71F91-EFA5-4550-98FE-EEC3F54E3F9C}"/>
              </a:ext>
            </a:extLst>
          </p:cNvPr>
          <p:cNvSpPr txBox="1">
            <a:spLocks/>
          </p:cNvSpPr>
          <p:nvPr/>
        </p:nvSpPr>
        <p:spPr>
          <a:xfrm>
            <a:off x="540123" y="5854890"/>
            <a:ext cx="3960440" cy="266963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In </a:t>
            </a:r>
            <a:r>
              <a:rPr lang="en-US" altLang="ko-KR" b="1" dirty="0"/>
              <a:t>user</a:t>
            </a:r>
            <a:r>
              <a:rPr lang="en-US" altLang="ko-KR" dirty="0"/>
              <a:t> stand,</a:t>
            </a:r>
          </a:p>
          <a:p>
            <a:pPr marL="457200" lvl="1" indent="0">
              <a:buNone/>
            </a:pPr>
            <a:r>
              <a:rPr lang="en-US" altLang="ko-KR" dirty="0"/>
              <a:t>- combine the little wasted time and that can save the money.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EA8E9B-458D-4169-8414-C4350C23D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70" y="3011744"/>
            <a:ext cx="2669639" cy="26696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E78522-A118-4FE6-A27B-921496F8F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2" y="3011744"/>
            <a:ext cx="2669639" cy="26696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4DC326-64C5-4968-8A9C-4C410888249E}"/>
              </a:ext>
            </a:extLst>
          </p:cNvPr>
          <p:cNvSpPr txBox="1"/>
          <p:nvPr/>
        </p:nvSpPr>
        <p:spPr>
          <a:xfrm flipH="1">
            <a:off x="4752526" y="5896584"/>
            <a:ext cx="424859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In </a:t>
            </a:r>
            <a:r>
              <a:rPr lang="en-US" altLang="ko-KR" sz="3000" b="1" dirty="0"/>
              <a:t>PC room CEO</a:t>
            </a:r>
            <a:r>
              <a:rPr lang="en-US" altLang="ko-KR" sz="3000" dirty="0"/>
              <a:t> stand,</a:t>
            </a:r>
          </a:p>
          <a:p>
            <a:pPr lvl="1"/>
            <a:r>
              <a:rPr lang="en-US" altLang="ko-KR" sz="2800" dirty="0"/>
              <a:t>- see great results</a:t>
            </a:r>
          </a:p>
          <a:p>
            <a:pPr lvl="1"/>
            <a:r>
              <a:rPr lang="en-US" altLang="ko-KR" sz="2800" dirty="0"/>
              <a:t>from promoting </a:t>
            </a:r>
          </a:p>
          <a:p>
            <a:pPr lvl="1"/>
            <a:r>
              <a:rPr lang="en-US" altLang="ko-KR" sz="2800" dirty="0"/>
              <a:t>get the commission of exchanged points.</a:t>
            </a:r>
            <a:endParaRPr lang="ko-KR" altLang="en-US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1486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8D6F363A-203C-4B84-A30A-D06A7068EB03}"/>
              </a:ext>
            </a:extLst>
          </p:cNvPr>
          <p:cNvSpPr txBox="1">
            <a:spLocks/>
          </p:cNvSpPr>
          <p:nvPr/>
        </p:nvSpPr>
        <p:spPr>
          <a:xfrm>
            <a:off x="-12007" y="4784238"/>
            <a:ext cx="90011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ko-KR" altLang="en-US" sz="1900" b="0" i="0" u="none" strike="noStrike" kern="1200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3138488" algn="l"/>
              </a:tabLst>
            </a:pPr>
            <a:r>
              <a:rPr lang="en-US" altLang="ko-KR" dirty="0">
                <a:solidFill>
                  <a:srgbClr val="05DBE3"/>
                </a:solidFill>
                <a:latin typeface="맑은 고딕"/>
                <a:ea typeface="맑은 고딕"/>
              </a:rPr>
              <a:t>Required technology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 for implementation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7CE204-742B-4CCD-99FC-3817C30703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89" y="3276426"/>
            <a:ext cx="1369947" cy="13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9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D4A3755E-0926-46C9-8E47-CA905B407A7F}"/>
              </a:ext>
            </a:extLst>
          </p:cNvPr>
          <p:cNvSpPr/>
          <p:nvPr/>
        </p:nvSpPr>
        <p:spPr>
          <a:xfrm>
            <a:off x="1947551" y="3020255"/>
            <a:ext cx="5106022" cy="510602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76187AB-2491-4A97-A220-72B60AA1AC07}"/>
              </a:ext>
            </a:extLst>
          </p:cNvPr>
          <p:cNvSpPr/>
          <p:nvPr/>
        </p:nvSpPr>
        <p:spPr>
          <a:xfrm>
            <a:off x="5843498" y="6372279"/>
            <a:ext cx="1573838" cy="15738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/>
              <a:t>JAVA Database(MySQL) - JDBC</a:t>
            </a:r>
            <a:endParaRPr lang="ko-KR" altLang="en-US" sz="17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Required technology for implementation 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1B0688C-C050-4246-AF77-E199E35DA659}"/>
              </a:ext>
            </a:extLst>
          </p:cNvPr>
          <p:cNvGrpSpPr/>
          <p:nvPr/>
        </p:nvGrpSpPr>
        <p:grpSpPr>
          <a:xfrm>
            <a:off x="3722938" y="4761032"/>
            <a:ext cx="1573838" cy="1573838"/>
            <a:chOff x="3462468" y="4500562"/>
            <a:chExt cx="2094778" cy="2094778"/>
          </a:xfrm>
        </p:grpSpPr>
        <p:sp>
          <p:nvSpPr>
            <p:cNvPr id="35" name="원형: 비어 있음 34">
              <a:extLst>
                <a:ext uri="{FF2B5EF4-FFF2-40B4-BE49-F238E27FC236}">
                  <a16:creationId xmlns:a16="http://schemas.microsoft.com/office/drawing/2014/main" id="{0A7E04B9-513C-4AA5-83FC-BF5E65D73879}"/>
                </a:ext>
              </a:extLst>
            </p:cNvPr>
            <p:cNvSpPr/>
            <p:nvPr/>
          </p:nvSpPr>
          <p:spPr>
            <a:xfrm>
              <a:off x="3462468" y="4500562"/>
              <a:ext cx="2094778" cy="2094778"/>
            </a:xfrm>
            <a:prstGeom prst="donut">
              <a:avLst>
                <a:gd name="adj" fmla="val 515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B857EA6-754C-4360-A4CD-4B0AD42FB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6385" y="4770415"/>
              <a:ext cx="1506942" cy="1506942"/>
            </a:xfrm>
            <a:prstGeom prst="rect">
              <a:avLst/>
            </a:prstGeom>
          </p:spPr>
        </p:pic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073D36FE-60E6-47BC-8EF4-D1F791179EBA}"/>
              </a:ext>
            </a:extLst>
          </p:cNvPr>
          <p:cNvSpPr/>
          <p:nvPr/>
        </p:nvSpPr>
        <p:spPr>
          <a:xfrm>
            <a:off x="1620242" y="3420442"/>
            <a:ext cx="1573838" cy="15738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72000" rtlCol="0" anchor="ctr"/>
          <a:lstStyle/>
          <a:p>
            <a:pPr algn="ctr"/>
            <a:r>
              <a:rPr lang="en-US" altLang="ko-KR" sz="1700" dirty="0"/>
              <a:t>JAVA Socket </a:t>
            </a:r>
            <a:r>
              <a:rPr lang="en-US" altLang="ko-KR" sz="1400" dirty="0"/>
              <a:t>Programming</a:t>
            </a:r>
            <a:endParaRPr lang="ko-KR" altLang="en-US" sz="14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5E3737C-3E3C-47B1-B944-E5D51EAD3328}"/>
              </a:ext>
            </a:extLst>
          </p:cNvPr>
          <p:cNvSpPr/>
          <p:nvPr/>
        </p:nvSpPr>
        <p:spPr>
          <a:xfrm>
            <a:off x="5843498" y="3420442"/>
            <a:ext cx="1573838" cy="15738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1700" dirty="0"/>
              <a:t>JAVA</a:t>
            </a:r>
            <a:r>
              <a:rPr lang="en-US" altLang="ko-KR" dirty="0"/>
              <a:t> </a:t>
            </a:r>
            <a:r>
              <a:rPr lang="en-US" altLang="ko-KR" sz="1600" dirty="0"/>
              <a:t>Multithread</a:t>
            </a:r>
            <a:endParaRPr lang="ko-KR" altLang="en-US" sz="16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739D94B-8DA4-40AC-9CA8-53E97120F317}"/>
              </a:ext>
            </a:extLst>
          </p:cNvPr>
          <p:cNvSpPr/>
          <p:nvPr/>
        </p:nvSpPr>
        <p:spPr>
          <a:xfrm>
            <a:off x="1624457" y="6372279"/>
            <a:ext cx="1573838" cy="15738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/>
              <a:t>JAVA</a:t>
            </a:r>
          </a:p>
          <a:p>
            <a:pPr algn="ctr"/>
            <a:r>
              <a:rPr lang="en-US" altLang="ko-KR" sz="1700" dirty="0"/>
              <a:t>GUI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86088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8D6F363A-203C-4B84-A30A-D06A7068EB03}"/>
              </a:ext>
            </a:extLst>
          </p:cNvPr>
          <p:cNvSpPr txBox="1">
            <a:spLocks/>
          </p:cNvSpPr>
          <p:nvPr/>
        </p:nvSpPr>
        <p:spPr>
          <a:xfrm>
            <a:off x="-12007" y="4784238"/>
            <a:ext cx="90011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ko-KR" altLang="en-US" sz="1900" b="0" i="0" u="none" strike="noStrike" kern="1200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3138488" algn="l"/>
              </a:tabLst>
            </a:pPr>
            <a:r>
              <a:rPr lang="en-US" altLang="ko-KR" dirty="0">
                <a:solidFill>
                  <a:srgbClr val="05DBE3"/>
                </a:solidFill>
                <a:latin typeface="맑은 고딕"/>
                <a:ea typeface="맑은 고딕"/>
              </a:rPr>
              <a:t>Roles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 of each member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7F222E-FCAB-4542-B720-2FBF87E86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91" y="3204418"/>
            <a:ext cx="1506942" cy="150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8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Roles of each member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E20928B-19F9-48DA-91E5-319E79CB0F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25" y="3157974"/>
            <a:ext cx="1369947" cy="136994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225656A-7D19-4166-8B0D-68EB77F3BC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24" y="6444778"/>
            <a:ext cx="1369947" cy="136994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62B1583-3E0A-402B-893E-08EB16CF4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45" y="6444778"/>
            <a:ext cx="1369947" cy="136994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80E944E-B51E-484C-954E-5FCCB3950D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45" y="3130615"/>
            <a:ext cx="1369947" cy="1369947"/>
          </a:xfrm>
          <a:prstGeom prst="rect">
            <a:avLst/>
          </a:prstGeom>
        </p:spPr>
      </p:pic>
      <p:sp>
        <p:nvSpPr>
          <p:cNvPr id="30" name="텍스트 개체 틀 130">
            <a:extLst>
              <a:ext uri="{FF2B5EF4-FFF2-40B4-BE49-F238E27FC236}">
                <a16:creationId xmlns:a16="http://schemas.microsoft.com/office/drawing/2014/main" id="{CBDE753E-CF90-4D08-9F2F-EADCC458F831}"/>
              </a:ext>
            </a:extLst>
          </p:cNvPr>
          <p:cNvSpPr txBox="1">
            <a:spLocks/>
          </p:cNvSpPr>
          <p:nvPr/>
        </p:nvSpPr>
        <p:spPr>
          <a:xfrm>
            <a:off x="947943" y="4612949"/>
            <a:ext cx="16971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kern="12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나민수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1" name="텍스트 개체 틀 130">
            <a:extLst>
              <a:ext uri="{FF2B5EF4-FFF2-40B4-BE49-F238E27FC236}">
                <a16:creationId xmlns:a16="http://schemas.microsoft.com/office/drawing/2014/main" id="{61CD7136-BBD6-4C0E-8051-C959BD10EE3A}"/>
              </a:ext>
            </a:extLst>
          </p:cNvPr>
          <p:cNvSpPr txBox="1">
            <a:spLocks/>
          </p:cNvSpPr>
          <p:nvPr/>
        </p:nvSpPr>
        <p:spPr>
          <a:xfrm>
            <a:off x="966533" y="7946640"/>
            <a:ext cx="16971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kern="12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전성욱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2" name="텍스트 개체 틀 130">
            <a:extLst>
              <a:ext uri="{FF2B5EF4-FFF2-40B4-BE49-F238E27FC236}">
                <a16:creationId xmlns:a16="http://schemas.microsoft.com/office/drawing/2014/main" id="{1DEBA0EE-B3A1-4DBD-A099-32FB6136273C}"/>
              </a:ext>
            </a:extLst>
          </p:cNvPr>
          <p:cNvSpPr txBox="1">
            <a:spLocks/>
          </p:cNvSpPr>
          <p:nvPr/>
        </p:nvSpPr>
        <p:spPr>
          <a:xfrm>
            <a:off x="6374643" y="4609838"/>
            <a:ext cx="16971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kern="12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박서연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3" name="텍스트 개체 틀 130">
            <a:extLst>
              <a:ext uri="{FF2B5EF4-FFF2-40B4-BE49-F238E27FC236}">
                <a16:creationId xmlns:a16="http://schemas.microsoft.com/office/drawing/2014/main" id="{33396C29-4A96-4AD9-AA23-BF3C1FB56481}"/>
              </a:ext>
            </a:extLst>
          </p:cNvPr>
          <p:cNvSpPr txBox="1">
            <a:spLocks/>
          </p:cNvSpPr>
          <p:nvPr/>
        </p:nvSpPr>
        <p:spPr>
          <a:xfrm>
            <a:off x="6356054" y="7946640"/>
            <a:ext cx="16971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kern="12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홍교연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E1D5156-C3C6-4050-BC48-6777C62AF7FA}"/>
              </a:ext>
            </a:extLst>
          </p:cNvPr>
          <p:cNvGrpSpPr/>
          <p:nvPr/>
        </p:nvGrpSpPr>
        <p:grpSpPr>
          <a:xfrm>
            <a:off x="3462468" y="4500562"/>
            <a:ext cx="2094778" cy="2094778"/>
            <a:chOff x="3462468" y="4383943"/>
            <a:chExt cx="2094778" cy="2094778"/>
          </a:xfrm>
        </p:grpSpPr>
        <p:sp>
          <p:nvSpPr>
            <p:cNvPr id="8" name="원형: 비어 있음 7">
              <a:extLst>
                <a:ext uri="{FF2B5EF4-FFF2-40B4-BE49-F238E27FC236}">
                  <a16:creationId xmlns:a16="http://schemas.microsoft.com/office/drawing/2014/main" id="{A407C041-3A05-4791-9098-D1BD8EF14834}"/>
                </a:ext>
              </a:extLst>
            </p:cNvPr>
            <p:cNvSpPr/>
            <p:nvPr/>
          </p:nvSpPr>
          <p:spPr>
            <a:xfrm>
              <a:off x="3462468" y="4383943"/>
              <a:ext cx="2094778" cy="2094778"/>
            </a:xfrm>
            <a:prstGeom prst="donut">
              <a:avLst>
                <a:gd name="adj" fmla="val 515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5" name="그림 34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75A0ADD8-03CA-4745-AFD0-758145ADB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4883" y="4631982"/>
              <a:ext cx="1369947" cy="1369947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33ECCE9-F021-4331-A772-C7E6C1006DAA}"/>
              </a:ext>
            </a:extLst>
          </p:cNvPr>
          <p:cNvSpPr txBox="1"/>
          <p:nvPr/>
        </p:nvSpPr>
        <p:spPr>
          <a:xfrm>
            <a:off x="767707" y="4873256"/>
            <a:ext cx="2094779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JAVA Server Database</a:t>
            </a:r>
          </a:p>
          <a:p>
            <a:pPr marL="285750" indent="-285750">
              <a:buFontTx/>
              <a:buChar char="-"/>
            </a:pPr>
            <a:r>
              <a:rPr lang="en-US" altLang="ko-KR" sz="15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Finishing Project</a:t>
            </a:r>
          </a:p>
          <a:p>
            <a:pPr marL="285750" indent="-285750">
              <a:buFontTx/>
              <a:buChar char="-"/>
            </a:pPr>
            <a:r>
              <a:rPr lang="en-US" altLang="ko-KR" sz="15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Presentation</a:t>
            </a:r>
            <a:endParaRPr lang="ko-KR" altLang="en-US" sz="1500" spc="-30" dirty="0">
              <a:solidFill>
                <a:schemeClr val="bg1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07815A-AA2F-4EAC-AA02-4463F33DE5EE}"/>
              </a:ext>
            </a:extLst>
          </p:cNvPr>
          <p:cNvSpPr txBox="1"/>
          <p:nvPr/>
        </p:nvSpPr>
        <p:spPr>
          <a:xfrm>
            <a:off x="6175816" y="4872637"/>
            <a:ext cx="2094779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JAVA Client</a:t>
            </a:r>
          </a:p>
          <a:p>
            <a:pPr marL="285750" indent="-285750">
              <a:buFontTx/>
              <a:buChar char="-"/>
            </a:pPr>
            <a:r>
              <a:rPr lang="en-US" altLang="ko-KR" sz="15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JAVA GUI</a:t>
            </a:r>
          </a:p>
          <a:p>
            <a:pPr marL="285750" indent="-285750">
              <a:buFontTx/>
              <a:buChar char="-"/>
            </a:pPr>
            <a:r>
              <a:rPr lang="en-US" altLang="ko-KR" sz="15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PPT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400229-8168-4C31-9589-1C94D5EF808E}"/>
              </a:ext>
            </a:extLst>
          </p:cNvPr>
          <p:cNvSpPr txBox="1"/>
          <p:nvPr/>
        </p:nvSpPr>
        <p:spPr>
          <a:xfrm>
            <a:off x="767707" y="8264873"/>
            <a:ext cx="2094779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JAVA Client</a:t>
            </a:r>
          </a:p>
          <a:p>
            <a:pPr marL="285750" indent="-285750">
              <a:buFontTx/>
              <a:buChar char="-"/>
            </a:pPr>
            <a:r>
              <a:rPr lang="en-US" altLang="ko-KR" sz="15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JAVA GUI</a:t>
            </a:r>
          </a:p>
          <a:p>
            <a:pPr marL="285750" indent="-285750">
              <a:buFontTx/>
              <a:buChar char="-"/>
            </a:pPr>
            <a:r>
              <a:rPr lang="en-US" altLang="ko-KR" sz="15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PPT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BB2CE4-FF3D-41FB-BB98-04B68C997711}"/>
              </a:ext>
            </a:extLst>
          </p:cNvPr>
          <p:cNvSpPr txBox="1"/>
          <p:nvPr/>
        </p:nvSpPr>
        <p:spPr>
          <a:xfrm>
            <a:off x="6175817" y="8271512"/>
            <a:ext cx="209477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JAVA Server Database</a:t>
            </a:r>
          </a:p>
          <a:p>
            <a:pPr marL="285750" indent="-285750">
              <a:buFontTx/>
              <a:buChar char="-"/>
            </a:pPr>
            <a:r>
              <a:rPr lang="en-US" altLang="ko-KR" sz="15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Report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EC9BF3-190F-4D69-8430-BF681D77BFF7}"/>
              </a:ext>
            </a:extLst>
          </p:cNvPr>
          <p:cNvSpPr/>
          <p:nvPr/>
        </p:nvSpPr>
        <p:spPr>
          <a:xfrm rot="18128445">
            <a:off x="2958382" y="3906525"/>
            <a:ext cx="45719" cy="15048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ABA418-4447-4D22-9C7A-47E258D21EC7}"/>
              </a:ext>
            </a:extLst>
          </p:cNvPr>
          <p:cNvSpPr/>
          <p:nvPr/>
        </p:nvSpPr>
        <p:spPr>
          <a:xfrm rot="18128445">
            <a:off x="5896802" y="5799536"/>
            <a:ext cx="45719" cy="15048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823CCAE-DFDD-4D1E-98B3-7D28E80A6CEC}"/>
              </a:ext>
            </a:extLst>
          </p:cNvPr>
          <p:cNvSpPr/>
          <p:nvPr/>
        </p:nvSpPr>
        <p:spPr>
          <a:xfrm rot="14122179">
            <a:off x="5989368" y="3842730"/>
            <a:ext cx="45719" cy="15048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B660A8-DBD7-4455-8FF2-E3B9B8DDA666}"/>
              </a:ext>
            </a:extLst>
          </p:cNvPr>
          <p:cNvSpPr/>
          <p:nvPr/>
        </p:nvSpPr>
        <p:spPr>
          <a:xfrm rot="14122179">
            <a:off x="3060033" y="5767200"/>
            <a:ext cx="45719" cy="15048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4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8D6F363A-203C-4B84-A30A-D06A7068EB03}"/>
              </a:ext>
            </a:extLst>
          </p:cNvPr>
          <p:cNvSpPr txBox="1">
            <a:spLocks/>
          </p:cNvSpPr>
          <p:nvPr/>
        </p:nvSpPr>
        <p:spPr>
          <a:xfrm>
            <a:off x="-12007" y="4784238"/>
            <a:ext cx="90011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ko-KR" altLang="en-US" sz="1900" b="0" i="0" u="none" strike="noStrike" kern="1200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3138488" algn="l"/>
              </a:tabLst>
            </a:pPr>
            <a:r>
              <a:rPr lang="en-US" altLang="ko-KR" dirty="0">
                <a:solidFill>
                  <a:srgbClr val="05DBE3"/>
                </a:solidFill>
                <a:latin typeface="맑은 고딕"/>
                <a:ea typeface="맑은 고딕"/>
              </a:rPr>
              <a:t>Our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 Timeline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3ADD72-73A9-4CC0-90C3-F4E6A91F1C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69" y="3512391"/>
            <a:ext cx="1132187" cy="11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81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Our Timeline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407" y="7663951"/>
            <a:ext cx="2222097" cy="1761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1 Week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5292" y="8167511"/>
            <a:ext cx="3535039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5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Making a algorithms about the system</a:t>
            </a:r>
          </a:p>
          <a:p>
            <a:pPr marL="171450" indent="-171450">
              <a:buFontTx/>
              <a:buChar char="-"/>
            </a:pPr>
            <a:r>
              <a:rPr lang="en-US" altLang="ko-KR" sz="15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Making a list what to insert in each systems in detail.</a:t>
            </a:r>
            <a:endParaRPr lang="ko-KR" altLang="en-US" sz="1500" spc="-30" dirty="0">
              <a:solidFill>
                <a:schemeClr val="bg1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8D4A86-FF06-4178-A1A5-F036860BF745}"/>
              </a:ext>
            </a:extLst>
          </p:cNvPr>
          <p:cNvSpPr txBox="1"/>
          <p:nvPr/>
        </p:nvSpPr>
        <p:spPr>
          <a:xfrm>
            <a:off x="1548234" y="6652201"/>
            <a:ext cx="2222097" cy="1761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2 Week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1BAC5B-D26E-4418-8B91-D289445FEE71}"/>
              </a:ext>
            </a:extLst>
          </p:cNvPr>
          <p:cNvSpPr txBox="1"/>
          <p:nvPr/>
        </p:nvSpPr>
        <p:spPr>
          <a:xfrm>
            <a:off x="3138001" y="5678103"/>
            <a:ext cx="2222097" cy="1761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3 Week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4C0E1D-8DC7-46C8-BAFB-0E39613059A2}"/>
              </a:ext>
            </a:extLst>
          </p:cNvPr>
          <p:cNvSpPr txBox="1"/>
          <p:nvPr/>
        </p:nvSpPr>
        <p:spPr>
          <a:xfrm>
            <a:off x="4556535" y="4676545"/>
            <a:ext cx="2222097" cy="1761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4 Week</a:t>
            </a:r>
          </a:p>
        </p:txBody>
      </p:sp>
      <p:sp>
        <p:nvSpPr>
          <p:cNvPr id="17" name="L 도형 3"/>
          <p:cNvSpPr/>
          <p:nvPr/>
        </p:nvSpPr>
        <p:spPr>
          <a:xfrm rot="5400000">
            <a:off x="780892" y="5166401"/>
            <a:ext cx="3093400" cy="4655183"/>
          </a:xfrm>
          <a:custGeom>
            <a:avLst/>
            <a:gdLst/>
            <a:ahLst/>
            <a:cxnLst/>
            <a:rect l="l" t="t" r="r" b="b"/>
            <a:pathLst>
              <a:path w="3849200" h="9159136">
                <a:moveTo>
                  <a:pt x="0" y="3045374"/>
                </a:moveTo>
                <a:lnTo>
                  <a:pt x="0" y="0"/>
                </a:lnTo>
                <a:lnTo>
                  <a:pt x="210722" y="0"/>
                </a:lnTo>
                <a:lnTo>
                  <a:pt x="210722" y="2851367"/>
                </a:lnTo>
                <a:lnTo>
                  <a:pt x="1423898" y="2851367"/>
                </a:lnTo>
                <a:lnTo>
                  <a:pt x="1423898" y="3045374"/>
                </a:lnTo>
                <a:lnTo>
                  <a:pt x="1421007" y="3045374"/>
                </a:lnTo>
                <a:lnTo>
                  <a:pt x="1421007" y="5896373"/>
                </a:lnTo>
                <a:lnTo>
                  <a:pt x="2634181" y="5896373"/>
                </a:lnTo>
                <a:lnTo>
                  <a:pt x="2634181" y="5924561"/>
                </a:lnTo>
                <a:lnTo>
                  <a:pt x="2636025" y="5924561"/>
                </a:lnTo>
                <a:lnTo>
                  <a:pt x="2636025" y="8965131"/>
                </a:lnTo>
                <a:lnTo>
                  <a:pt x="3849200" y="8965131"/>
                </a:lnTo>
                <a:lnTo>
                  <a:pt x="3849200" y="9159136"/>
                </a:lnTo>
                <a:lnTo>
                  <a:pt x="2425303" y="9159136"/>
                </a:lnTo>
                <a:lnTo>
                  <a:pt x="2425303" y="6090379"/>
                </a:lnTo>
                <a:lnTo>
                  <a:pt x="1210285" y="6090379"/>
                </a:lnTo>
                <a:lnTo>
                  <a:pt x="1210285" y="30453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1A00B7-4B6D-498B-9656-E9423EB043EA}"/>
              </a:ext>
            </a:extLst>
          </p:cNvPr>
          <p:cNvSpPr/>
          <p:nvPr/>
        </p:nvSpPr>
        <p:spPr>
          <a:xfrm>
            <a:off x="4571546" y="4977658"/>
            <a:ext cx="75989" cy="1120704"/>
          </a:xfrm>
          <a:prstGeom prst="rect">
            <a:avLst/>
          </a:prstGeom>
          <a:solidFill>
            <a:srgbClr val="05DBE3"/>
          </a:solidFill>
          <a:ln>
            <a:solidFill>
              <a:srgbClr val="05D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24256F-21CA-4D19-B3A0-4FA5F6667A78}"/>
              </a:ext>
            </a:extLst>
          </p:cNvPr>
          <p:cNvSpPr/>
          <p:nvPr/>
        </p:nvSpPr>
        <p:spPr>
          <a:xfrm>
            <a:off x="4571545" y="4967819"/>
            <a:ext cx="1521656" cy="156976"/>
          </a:xfrm>
          <a:prstGeom prst="rect">
            <a:avLst/>
          </a:prstGeom>
          <a:solidFill>
            <a:srgbClr val="05DBE3"/>
          </a:solidFill>
          <a:ln>
            <a:solidFill>
              <a:srgbClr val="05D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8597EC-9DC6-458B-9FF2-BE3D12CCC324}"/>
              </a:ext>
            </a:extLst>
          </p:cNvPr>
          <p:cNvSpPr/>
          <p:nvPr/>
        </p:nvSpPr>
        <p:spPr>
          <a:xfrm>
            <a:off x="6013933" y="3982481"/>
            <a:ext cx="75989" cy="1120704"/>
          </a:xfrm>
          <a:prstGeom prst="rect">
            <a:avLst/>
          </a:prstGeom>
          <a:solidFill>
            <a:srgbClr val="05DBE3"/>
          </a:solidFill>
          <a:ln>
            <a:solidFill>
              <a:srgbClr val="05D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92FBCF9-0F61-45C2-B258-9E2676904F05}"/>
              </a:ext>
            </a:extLst>
          </p:cNvPr>
          <p:cNvSpPr/>
          <p:nvPr/>
        </p:nvSpPr>
        <p:spPr>
          <a:xfrm>
            <a:off x="6013932" y="3961067"/>
            <a:ext cx="1521656" cy="156976"/>
          </a:xfrm>
          <a:prstGeom prst="rect">
            <a:avLst/>
          </a:prstGeom>
          <a:solidFill>
            <a:srgbClr val="05DBE3"/>
          </a:solidFill>
          <a:ln>
            <a:solidFill>
              <a:srgbClr val="05D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09923C-81EA-471A-8FD3-C88360280883}"/>
              </a:ext>
            </a:extLst>
          </p:cNvPr>
          <p:cNvSpPr/>
          <p:nvPr/>
        </p:nvSpPr>
        <p:spPr>
          <a:xfrm>
            <a:off x="7459599" y="2987078"/>
            <a:ext cx="75989" cy="1120704"/>
          </a:xfrm>
          <a:prstGeom prst="rect">
            <a:avLst/>
          </a:prstGeom>
          <a:solidFill>
            <a:srgbClr val="05DBE3"/>
          </a:solidFill>
          <a:ln>
            <a:solidFill>
              <a:srgbClr val="05D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6219A4-7E18-4192-969F-64EF379DF319}"/>
              </a:ext>
            </a:extLst>
          </p:cNvPr>
          <p:cNvSpPr/>
          <p:nvPr/>
        </p:nvSpPr>
        <p:spPr>
          <a:xfrm>
            <a:off x="7456320" y="2903857"/>
            <a:ext cx="1521656" cy="156976"/>
          </a:xfrm>
          <a:prstGeom prst="rect">
            <a:avLst/>
          </a:prstGeom>
          <a:solidFill>
            <a:srgbClr val="05DBE3"/>
          </a:solidFill>
          <a:ln>
            <a:solidFill>
              <a:srgbClr val="05D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208BC9-C292-42D0-A9B8-746DB423EDF0}"/>
              </a:ext>
            </a:extLst>
          </p:cNvPr>
          <p:cNvSpPr txBox="1"/>
          <p:nvPr/>
        </p:nvSpPr>
        <p:spPr>
          <a:xfrm>
            <a:off x="6013932" y="3669793"/>
            <a:ext cx="22220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5 Week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88BF49-E82D-4B48-BFE1-FC7800D1B7D5}"/>
              </a:ext>
            </a:extLst>
          </p:cNvPr>
          <p:cNvSpPr txBox="1"/>
          <p:nvPr/>
        </p:nvSpPr>
        <p:spPr>
          <a:xfrm>
            <a:off x="7456320" y="2618205"/>
            <a:ext cx="7797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6 Week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AE082A-3172-431A-9F20-2CBAF02E1EA3}"/>
              </a:ext>
            </a:extLst>
          </p:cNvPr>
          <p:cNvSpPr txBox="1"/>
          <p:nvPr/>
        </p:nvSpPr>
        <p:spPr>
          <a:xfrm>
            <a:off x="1783892" y="7193413"/>
            <a:ext cx="3913041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5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Start coding and catch errors for each system and meet team members to check the system is going well.</a:t>
            </a:r>
            <a:endParaRPr lang="ko-KR" altLang="en-US" sz="1500" spc="-30" dirty="0">
              <a:solidFill>
                <a:schemeClr val="bg1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A10F0-9ABC-4A3F-9421-8D815DB2DA4A}"/>
              </a:ext>
            </a:extLst>
          </p:cNvPr>
          <p:cNvSpPr txBox="1"/>
          <p:nvPr/>
        </p:nvSpPr>
        <p:spPr>
          <a:xfrm>
            <a:off x="3339310" y="6208478"/>
            <a:ext cx="2879936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5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Make sure the coding is done as planned, and fix the missing parts.</a:t>
            </a:r>
            <a:endParaRPr lang="ko-KR" altLang="en-US" sz="1500" spc="-30" dirty="0">
              <a:solidFill>
                <a:schemeClr val="bg1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E21F8B-1698-4E2D-A09C-29871F922F50}"/>
              </a:ext>
            </a:extLst>
          </p:cNvPr>
          <p:cNvSpPr txBox="1"/>
          <p:nvPr/>
        </p:nvSpPr>
        <p:spPr>
          <a:xfrm>
            <a:off x="4745234" y="5234912"/>
            <a:ext cx="2222097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5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Combine each system into one program and check the errors.</a:t>
            </a:r>
            <a:endParaRPr lang="ko-KR" altLang="en-US" sz="1500" spc="-30" dirty="0">
              <a:solidFill>
                <a:schemeClr val="bg1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2EBB42-D6AD-4B2B-B266-8B3D44A66B71}"/>
              </a:ext>
            </a:extLst>
          </p:cNvPr>
          <p:cNvSpPr txBox="1"/>
          <p:nvPr/>
        </p:nvSpPr>
        <p:spPr>
          <a:xfrm>
            <a:off x="6175002" y="4249769"/>
            <a:ext cx="1970027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5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Final checking about program and making final PPT.</a:t>
            </a:r>
            <a:endParaRPr lang="ko-KR" altLang="en-US" sz="1500" spc="-30" dirty="0">
              <a:solidFill>
                <a:schemeClr val="bg1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8EDA50-393E-45C0-8EF3-D66F41319C98}"/>
              </a:ext>
            </a:extLst>
          </p:cNvPr>
          <p:cNvSpPr txBox="1"/>
          <p:nvPr/>
        </p:nvSpPr>
        <p:spPr>
          <a:xfrm>
            <a:off x="7624076" y="3143689"/>
            <a:ext cx="152165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5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Making final PPT and prepare presentation.</a:t>
            </a:r>
            <a:endParaRPr lang="ko-KR" altLang="en-US" sz="1500" spc="-30" dirty="0">
              <a:solidFill>
                <a:schemeClr val="bg1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69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5" name="텍스트 개체 틀 8">
            <a:extLst>
              <a:ext uri="{FF2B5EF4-FFF2-40B4-BE49-F238E27FC236}">
                <a16:creationId xmlns:a16="http://schemas.microsoft.com/office/drawing/2014/main" id="{96CFA787-6662-4B57-8A01-A771BE4E3791}"/>
              </a:ext>
            </a:extLst>
          </p:cNvPr>
          <p:cNvSpPr txBox="1">
            <a:spLocks/>
          </p:cNvSpPr>
          <p:nvPr/>
        </p:nvSpPr>
        <p:spPr>
          <a:xfrm>
            <a:off x="-12007" y="3826192"/>
            <a:ext cx="90011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ko-KR" altLang="en-US" sz="1900" b="0" i="0" u="none" strike="noStrike" kern="1200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3138488" algn="l"/>
              </a:tabLst>
            </a:pPr>
            <a:r>
              <a:rPr lang="en-US" altLang="ko-KR" dirty="0">
                <a:solidFill>
                  <a:srgbClr val="05DBE3"/>
                </a:solidFill>
                <a:latin typeface="맑은 고딕"/>
                <a:ea typeface="맑은 고딕"/>
              </a:rPr>
              <a:t>Main goal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 &amp; Brief description of project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36" name="텍스트 개체 틀 8">
            <a:extLst>
              <a:ext uri="{FF2B5EF4-FFF2-40B4-BE49-F238E27FC236}">
                <a16:creationId xmlns:a16="http://schemas.microsoft.com/office/drawing/2014/main" id="{F4107194-2307-4577-9CEC-899C6BBBCC2A}"/>
              </a:ext>
            </a:extLst>
          </p:cNvPr>
          <p:cNvSpPr txBox="1">
            <a:spLocks/>
          </p:cNvSpPr>
          <p:nvPr/>
        </p:nvSpPr>
        <p:spPr>
          <a:xfrm>
            <a:off x="1" y="4629459"/>
            <a:ext cx="90011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ko-KR" altLang="en-US" sz="1900" b="0" i="0" u="none" strike="noStrike" kern="1200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3138488" algn="l"/>
              </a:tabLst>
            </a:pPr>
            <a:r>
              <a:rPr lang="en-US" altLang="ko-KR" dirty="0">
                <a:solidFill>
                  <a:srgbClr val="05DBE3"/>
                </a:solidFill>
                <a:latin typeface="맑은 고딕"/>
                <a:ea typeface="맑은 고딕"/>
              </a:rPr>
              <a:t>Content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 in details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37" name="텍스트 개체 틀 8">
            <a:extLst>
              <a:ext uri="{FF2B5EF4-FFF2-40B4-BE49-F238E27FC236}">
                <a16:creationId xmlns:a16="http://schemas.microsoft.com/office/drawing/2014/main" id="{BE3886AE-3F7B-4DCF-BC01-18CDAF3FA47C}"/>
              </a:ext>
            </a:extLst>
          </p:cNvPr>
          <p:cNvSpPr txBox="1">
            <a:spLocks/>
          </p:cNvSpPr>
          <p:nvPr/>
        </p:nvSpPr>
        <p:spPr>
          <a:xfrm>
            <a:off x="-12007" y="5432726"/>
            <a:ext cx="90011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ko-KR" altLang="en-US" sz="1900" b="0" i="0" u="none" strike="noStrike" kern="1200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3138488" algn="l"/>
              </a:tabLst>
            </a:pPr>
            <a:r>
              <a:rPr lang="en-US" altLang="ko-KR" dirty="0">
                <a:solidFill>
                  <a:srgbClr val="05DBE3"/>
                </a:solidFill>
                <a:latin typeface="맑은 고딕"/>
                <a:ea typeface="맑은 고딕"/>
              </a:rPr>
              <a:t>Key features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 : advantage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38" name="텍스트 개체 틀 8">
            <a:extLst>
              <a:ext uri="{FF2B5EF4-FFF2-40B4-BE49-F238E27FC236}">
                <a16:creationId xmlns:a16="http://schemas.microsoft.com/office/drawing/2014/main" id="{B518A7C2-0180-4D17-BCBD-5F8F5857ED52}"/>
              </a:ext>
            </a:extLst>
          </p:cNvPr>
          <p:cNvSpPr txBox="1">
            <a:spLocks/>
          </p:cNvSpPr>
          <p:nvPr/>
        </p:nvSpPr>
        <p:spPr>
          <a:xfrm>
            <a:off x="-12007" y="6209889"/>
            <a:ext cx="90011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ko-KR" altLang="en-US" sz="1900" b="0" i="0" u="none" strike="noStrike" kern="1200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3138488" algn="l"/>
              </a:tabLst>
            </a:pPr>
            <a:r>
              <a:rPr lang="en-US" altLang="ko-KR" dirty="0">
                <a:solidFill>
                  <a:srgbClr val="05DBE3"/>
                </a:solidFill>
                <a:latin typeface="맑은 고딕"/>
                <a:ea typeface="맑은 고딕"/>
              </a:rPr>
              <a:t>Required technology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 for implementation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39" name="텍스트 개체 틀 8">
            <a:extLst>
              <a:ext uri="{FF2B5EF4-FFF2-40B4-BE49-F238E27FC236}">
                <a16:creationId xmlns:a16="http://schemas.microsoft.com/office/drawing/2014/main" id="{804753BA-5DB4-47EB-8373-A21312BACBC6}"/>
              </a:ext>
            </a:extLst>
          </p:cNvPr>
          <p:cNvSpPr txBox="1">
            <a:spLocks/>
          </p:cNvSpPr>
          <p:nvPr/>
        </p:nvSpPr>
        <p:spPr>
          <a:xfrm>
            <a:off x="-12007" y="7010550"/>
            <a:ext cx="90011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ko-KR" altLang="en-US" sz="1900" b="0" i="0" u="none" strike="noStrike" kern="1200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3138488" algn="l"/>
              </a:tabLst>
            </a:pPr>
            <a:r>
              <a:rPr lang="en-US" altLang="ko-KR" dirty="0">
                <a:solidFill>
                  <a:srgbClr val="05DBE3"/>
                </a:solidFill>
                <a:latin typeface="맑은 고딕"/>
                <a:ea typeface="맑은 고딕"/>
              </a:rPr>
              <a:t>Role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 of each member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40" name="텍스트 개체 틀 8">
            <a:extLst>
              <a:ext uri="{FF2B5EF4-FFF2-40B4-BE49-F238E27FC236}">
                <a16:creationId xmlns:a16="http://schemas.microsoft.com/office/drawing/2014/main" id="{A9D1A3FD-DEDF-45AC-A480-83956D08BF61}"/>
              </a:ext>
            </a:extLst>
          </p:cNvPr>
          <p:cNvSpPr txBox="1">
            <a:spLocks/>
          </p:cNvSpPr>
          <p:nvPr/>
        </p:nvSpPr>
        <p:spPr>
          <a:xfrm>
            <a:off x="1" y="3022925"/>
            <a:ext cx="90011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ko-KR" altLang="en-US" sz="1900" b="0" i="0" u="none" strike="noStrike" kern="1200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3138488" algn="l"/>
              </a:tabLst>
            </a:pPr>
            <a:r>
              <a:rPr lang="en-US" altLang="ko-KR" dirty="0">
                <a:solidFill>
                  <a:srgbClr val="05DBE3"/>
                </a:solidFill>
                <a:latin typeface="맑은 고딕"/>
                <a:ea typeface="맑은 고딕"/>
              </a:rPr>
              <a:t>Member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 Information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41" name="텍스트 개체 틀 8">
            <a:extLst>
              <a:ext uri="{FF2B5EF4-FFF2-40B4-BE49-F238E27FC236}">
                <a16:creationId xmlns:a16="http://schemas.microsoft.com/office/drawing/2014/main" id="{439C7AF2-11D4-4203-8D15-2A888A8CB078}"/>
              </a:ext>
            </a:extLst>
          </p:cNvPr>
          <p:cNvSpPr txBox="1">
            <a:spLocks/>
          </p:cNvSpPr>
          <p:nvPr/>
        </p:nvSpPr>
        <p:spPr>
          <a:xfrm>
            <a:off x="-12007" y="7811211"/>
            <a:ext cx="90011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ko-KR" altLang="en-US" sz="1900" b="0" i="0" u="none" strike="noStrike" kern="1200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3138488" algn="l"/>
              </a:tabLst>
            </a:pPr>
            <a:r>
              <a:rPr lang="en-US" altLang="ko-KR" dirty="0">
                <a:solidFill>
                  <a:srgbClr val="05DBE3"/>
                </a:solidFill>
                <a:latin typeface="맑은 고딕"/>
                <a:ea typeface="맑은 고딕"/>
              </a:rPr>
              <a:t>Our 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Timeline </a:t>
            </a:r>
          </a:p>
        </p:txBody>
      </p:sp>
    </p:spTree>
    <p:extLst>
      <p:ext uri="{BB962C8B-B14F-4D97-AF65-F5344CB8AC3E}">
        <p14:creationId xmlns:p14="http://schemas.microsoft.com/office/powerpoint/2010/main" val="164430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8D6F363A-203C-4B84-A30A-D06A7068EB03}"/>
              </a:ext>
            </a:extLst>
          </p:cNvPr>
          <p:cNvSpPr txBox="1">
            <a:spLocks/>
          </p:cNvSpPr>
          <p:nvPr/>
        </p:nvSpPr>
        <p:spPr>
          <a:xfrm>
            <a:off x="-12007" y="4784238"/>
            <a:ext cx="90011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ko-KR" altLang="en-US" sz="1900" b="0" i="0" u="none" strike="noStrike" kern="1200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3138488" algn="l"/>
              </a:tabLst>
            </a:pPr>
            <a:r>
              <a:rPr lang="en-US" altLang="ko-KR" dirty="0">
                <a:solidFill>
                  <a:srgbClr val="05DBE3"/>
                </a:solidFill>
                <a:latin typeface="맑은 고딕"/>
                <a:ea typeface="맑은 고딕"/>
              </a:rPr>
              <a:t>Member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 Information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0ED19BB-5B20-4BB8-9DC2-620DD015BD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91" y="3198069"/>
            <a:ext cx="1506942" cy="150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8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 txBox="1">
            <a:spLocks/>
          </p:cNvSpPr>
          <p:nvPr/>
        </p:nvSpPr>
        <p:spPr>
          <a:xfrm>
            <a:off x="0" y="1018547"/>
            <a:ext cx="90011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20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ko-KR" sz="3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 Information</a:t>
            </a:r>
            <a:endParaRPr lang="en-US" altLang="ko-KR" dirty="0">
              <a:solidFill>
                <a:sysClr val="windowText" lastClr="000000">
                  <a:lumMod val="65000"/>
                  <a:lumOff val="35000"/>
                </a:sys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40122" y="5694674"/>
            <a:ext cx="1697128" cy="1182152"/>
            <a:chOff x="1567835" y="5550658"/>
            <a:chExt cx="1697128" cy="1182152"/>
          </a:xfrm>
        </p:grpSpPr>
        <p:sp>
          <p:nvSpPr>
            <p:cNvPr id="14" name="텍스트 개체 틀 130"/>
            <p:cNvSpPr txBox="1">
              <a:spLocks/>
            </p:cNvSpPr>
            <p:nvPr/>
          </p:nvSpPr>
          <p:spPr>
            <a:xfrm>
              <a:off x="1567835" y="5550658"/>
              <a:ext cx="16971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400" kern="1200" smtClean="0">
                  <a:solidFill>
                    <a:schemeClr val="bg1">
                      <a:lumMod val="65000"/>
                    </a:schemeClr>
                  </a:solidFill>
                  <a:latin typeface="Noto Sans CJK KR Light" pitchFamily="34" charset="-127"/>
                  <a:ea typeface="Noto Sans CJK KR Light" pitchFamily="34" charset="-127"/>
                  <a:cs typeface="+mn-cs"/>
                </a:defRPr>
              </a:lvl1pPr>
              <a:lvl2pPr marL="17145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</a:rPr>
                <a:t>나민수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21" name="텍스트 개체 틀 130"/>
            <p:cNvSpPr txBox="1">
              <a:spLocks/>
            </p:cNvSpPr>
            <p:nvPr/>
          </p:nvSpPr>
          <p:spPr>
            <a:xfrm>
              <a:off x="1567835" y="6328606"/>
              <a:ext cx="169712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400" kern="1200" smtClean="0">
                  <a:solidFill>
                    <a:schemeClr val="bg1">
                      <a:lumMod val="65000"/>
                    </a:schemeClr>
                  </a:solidFill>
                  <a:latin typeface="Noto Sans CJK KR Light" pitchFamily="34" charset="-127"/>
                  <a:ea typeface="Noto Sans CJK KR Light" pitchFamily="34" charset="-127"/>
                  <a:cs typeface="+mn-cs"/>
                </a:defRPr>
              </a:lvl1pPr>
              <a:lvl2pPr marL="17145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201735824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24" name="텍스트 개체 틀 130"/>
            <p:cNvSpPr txBox="1">
              <a:spLocks/>
            </p:cNvSpPr>
            <p:nvPr/>
          </p:nvSpPr>
          <p:spPr>
            <a:xfrm>
              <a:off x="1567835" y="6532755"/>
              <a:ext cx="1697128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400" kern="1200" smtClean="0">
                  <a:solidFill>
                    <a:schemeClr val="bg1">
                      <a:lumMod val="65000"/>
                    </a:schemeClr>
                  </a:solidFill>
                  <a:latin typeface="Noto Sans CJK KR Light" pitchFamily="34" charset="-127"/>
                  <a:ea typeface="Noto Sans CJK KR Light" pitchFamily="34" charset="-127"/>
                  <a:cs typeface="+mn-cs"/>
                </a:defRPr>
              </a:lvl1pPr>
              <a:lvl2pPr marL="17145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kumimoji="0" lang="en-US" altLang="ko-KR" sz="13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</a:rPr>
                <a:t>Software</a:t>
              </a: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308399" y="6084738"/>
              <a:ext cx="216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2636160" y="3996506"/>
            <a:ext cx="1697128" cy="2880320"/>
            <a:chOff x="3663873" y="3852490"/>
            <a:chExt cx="1697128" cy="2880320"/>
          </a:xfrm>
        </p:grpSpPr>
        <p:grpSp>
          <p:nvGrpSpPr>
            <p:cNvPr id="18" name="그룹 17"/>
            <p:cNvGrpSpPr/>
            <p:nvPr/>
          </p:nvGrpSpPr>
          <p:grpSpPr>
            <a:xfrm>
              <a:off x="3663873" y="3852490"/>
              <a:ext cx="1697128" cy="1975167"/>
              <a:chOff x="3667530" y="3852490"/>
              <a:chExt cx="1697128" cy="1975167"/>
            </a:xfrm>
          </p:grpSpPr>
          <p:sp>
            <p:nvSpPr>
              <p:cNvPr id="8" name="Freeform 9"/>
              <p:cNvSpPr>
                <a:spLocks/>
              </p:cNvSpPr>
              <p:nvPr/>
            </p:nvSpPr>
            <p:spPr bwMode="auto">
              <a:xfrm>
                <a:off x="3796094" y="3852490"/>
                <a:ext cx="1440000" cy="144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텍스트 개체 틀 130"/>
              <p:cNvSpPr txBox="1">
                <a:spLocks/>
              </p:cNvSpPr>
              <p:nvPr/>
            </p:nvSpPr>
            <p:spPr>
              <a:xfrm>
                <a:off x="3667530" y="5550658"/>
                <a:ext cx="16971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1400" kern="1200" smtClean="0">
                    <a:solidFill>
                      <a:schemeClr val="bg1">
                        <a:lumMod val="65000"/>
                      </a:schemeClr>
                    </a:solidFill>
                    <a:latin typeface="Noto Sans CJK KR Light" pitchFamily="34" charset="-127"/>
                    <a:ea typeface="Noto Sans CJK KR Light" pitchFamily="34" charset="-127"/>
                    <a:cs typeface="+mn-cs"/>
                  </a:defRPr>
                </a:lvl1pPr>
                <a:lvl2pPr marL="17145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</a:rPr>
                  <a:t>박서연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" name="텍스트 개체 틀 130"/>
            <p:cNvSpPr txBox="1">
              <a:spLocks/>
            </p:cNvSpPr>
            <p:nvPr/>
          </p:nvSpPr>
          <p:spPr>
            <a:xfrm>
              <a:off x="3663873" y="6328606"/>
              <a:ext cx="169712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400" kern="1200" smtClean="0">
                  <a:solidFill>
                    <a:schemeClr val="bg1">
                      <a:lumMod val="65000"/>
                    </a:schemeClr>
                  </a:solidFill>
                  <a:latin typeface="Noto Sans CJK KR Light" pitchFamily="34" charset="-127"/>
                  <a:ea typeface="Noto Sans CJK KR Light" pitchFamily="34" charset="-127"/>
                  <a:cs typeface="+mn-cs"/>
                </a:defRPr>
              </a:lvl1pPr>
              <a:lvl2pPr marL="17145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201735830</a:t>
              </a:r>
            </a:p>
          </p:txBody>
        </p:sp>
        <p:sp>
          <p:nvSpPr>
            <p:cNvPr id="25" name="텍스트 개체 틀 130"/>
            <p:cNvSpPr txBox="1">
              <a:spLocks/>
            </p:cNvSpPr>
            <p:nvPr/>
          </p:nvSpPr>
          <p:spPr>
            <a:xfrm>
              <a:off x="3663873" y="6532755"/>
              <a:ext cx="1697128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400" kern="1200" smtClean="0">
                  <a:solidFill>
                    <a:schemeClr val="bg1">
                      <a:lumMod val="65000"/>
                    </a:schemeClr>
                  </a:solidFill>
                  <a:latin typeface="Noto Sans CJK KR Light" pitchFamily="34" charset="-127"/>
                  <a:ea typeface="Noto Sans CJK KR Light" pitchFamily="34" charset="-127"/>
                  <a:cs typeface="+mn-cs"/>
                </a:defRPr>
              </a:lvl1pPr>
              <a:lvl2pPr marL="17145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Software</a:t>
              </a: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404437" y="6084738"/>
              <a:ext cx="216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4732198" y="3996506"/>
            <a:ext cx="1697128" cy="2880320"/>
            <a:chOff x="5759911" y="3852490"/>
            <a:chExt cx="1697128" cy="2880320"/>
          </a:xfrm>
        </p:grpSpPr>
        <p:grpSp>
          <p:nvGrpSpPr>
            <p:cNvPr id="17" name="그룹 16"/>
            <p:cNvGrpSpPr/>
            <p:nvPr/>
          </p:nvGrpSpPr>
          <p:grpSpPr>
            <a:xfrm>
              <a:off x="5759911" y="3852490"/>
              <a:ext cx="1697128" cy="1975167"/>
              <a:chOff x="5755762" y="3852490"/>
              <a:chExt cx="1697128" cy="1975167"/>
            </a:xfrm>
          </p:grpSpPr>
          <p:sp>
            <p:nvSpPr>
              <p:cNvPr id="9" name="Freeform 9"/>
              <p:cNvSpPr>
                <a:spLocks/>
              </p:cNvSpPr>
              <p:nvPr/>
            </p:nvSpPr>
            <p:spPr bwMode="auto">
              <a:xfrm>
                <a:off x="5884326" y="3852490"/>
                <a:ext cx="1440000" cy="144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텍스트 개체 틀 130"/>
              <p:cNvSpPr txBox="1">
                <a:spLocks/>
              </p:cNvSpPr>
              <p:nvPr/>
            </p:nvSpPr>
            <p:spPr>
              <a:xfrm>
                <a:off x="5755762" y="5550658"/>
                <a:ext cx="16971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1400" kern="1200" smtClean="0">
                    <a:solidFill>
                      <a:schemeClr val="bg1">
                        <a:lumMod val="65000"/>
                      </a:schemeClr>
                    </a:solidFill>
                    <a:latin typeface="Noto Sans CJK KR Light" pitchFamily="34" charset="-127"/>
                    <a:ea typeface="Noto Sans CJK KR Light" pitchFamily="34" charset="-127"/>
                    <a:cs typeface="+mn-cs"/>
                  </a:defRPr>
                </a:lvl1pPr>
                <a:lvl2pPr marL="17145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ko-KR" alt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전성욱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" name="텍스트 개체 틀 130"/>
            <p:cNvSpPr txBox="1">
              <a:spLocks/>
            </p:cNvSpPr>
            <p:nvPr/>
          </p:nvSpPr>
          <p:spPr>
            <a:xfrm>
              <a:off x="5759911" y="6328606"/>
              <a:ext cx="169712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400" kern="1200" smtClean="0">
                  <a:solidFill>
                    <a:schemeClr val="bg1">
                      <a:lumMod val="65000"/>
                    </a:schemeClr>
                  </a:solidFill>
                  <a:latin typeface="Noto Sans CJK KR Light" pitchFamily="34" charset="-127"/>
                  <a:ea typeface="Noto Sans CJK KR Light" pitchFamily="34" charset="-127"/>
                  <a:cs typeface="+mn-cs"/>
                </a:defRPr>
              </a:lvl1pPr>
              <a:lvl2pPr marL="17145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201433709</a:t>
              </a:r>
            </a:p>
          </p:txBody>
        </p:sp>
        <p:sp>
          <p:nvSpPr>
            <p:cNvPr id="26" name="텍스트 개체 틀 130"/>
            <p:cNvSpPr txBox="1">
              <a:spLocks/>
            </p:cNvSpPr>
            <p:nvPr/>
          </p:nvSpPr>
          <p:spPr>
            <a:xfrm>
              <a:off x="5759911" y="6532755"/>
              <a:ext cx="1697128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400" kern="1200" smtClean="0">
                  <a:solidFill>
                    <a:schemeClr val="bg1">
                      <a:lumMod val="65000"/>
                    </a:schemeClr>
                  </a:solidFill>
                  <a:latin typeface="Noto Sans CJK KR Light" pitchFamily="34" charset="-127"/>
                  <a:ea typeface="Noto Sans CJK KR Light" pitchFamily="34" charset="-127"/>
                  <a:cs typeface="+mn-cs"/>
                </a:defRPr>
              </a:lvl1pPr>
              <a:lvl2pPr marL="17145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Software</a:t>
              </a: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00475" y="6063580"/>
              <a:ext cx="216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1572DCD-F504-4A2D-82C9-508AE199EBBC}"/>
              </a:ext>
            </a:extLst>
          </p:cNvPr>
          <p:cNvGrpSpPr/>
          <p:nvPr/>
        </p:nvGrpSpPr>
        <p:grpSpPr>
          <a:xfrm>
            <a:off x="6876826" y="3996506"/>
            <a:ext cx="1697128" cy="2880320"/>
            <a:chOff x="5759911" y="3852490"/>
            <a:chExt cx="1697128" cy="288032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553D4E8-A694-431E-8A79-FA90ABC0488C}"/>
                </a:ext>
              </a:extLst>
            </p:cNvPr>
            <p:cNvGrpSpPr/>
            <p:nvPr/>
          </p:nvGrpSpPr>
          <p:grpSpPr>
            <a:xfrm>
              <a:off x="5759911" y="3852490"/>
              <a:ext cx="1697128" cy="1975167"/>
              <a:chOff x="5755762" y="3852490"/>
              <a:chExt cx="1697128" cy="1975167"/>
            </a:xfrm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36AE8936-5441-44CD-959D-BA3766773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4326" y="3852490"/>
                <a:ext cx="1440000" cy="144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텍스트 개체 틀 130">
                <a:extLst>
                  <a:ext uri="{FF2B5EF4-FFF2-40B4-BE49-F238E27FC236}">
                    <a16:creationId xmlns:a16="http://schemas.microsoft.com/office/drawing/2014/main" id="{EEF21235-8A12-41F7-ACC1-AFF1D25717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55762" y="5550658"/>
                <a:ext cx="16971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1400" kern="1200" smtClean="0">
                    <a:solidFill>
                      <a:schemeClr val="bg1">
                        <a:lumMod val="65000"/>
                      </a:schemeClr>
                    </a:solidFill>
                    <a:latin typeface="Noto Sans CJK KR Light" pitchFamily="34" charset="-127"/>
                    <a:ea typeface="Noto Sans CJK KR Light" pitchFamily="34" charset="-127"/>
                    <a:cs typeface="+mn-cs"/>
                  </a:defRPr>
                </a:lvl1pPr>
                <a:lvl2pPr marL="17145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0" algn="l" defTabSz="914400" rtl="0" eaLnBrk="1" latinLnBrk="1" hangingPunct="1">
                  <a:spcBef>
                    <a:spcPct val="20000"/>
                  </a:spcBef>
                  <a:buFontTx/>
                  <a:buNone/>
                  <a:def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kumimoji="0" lang="ko-KR" alt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</a:rPr>
                  <a:t>홍교연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5" name="텍스트 개체 틀 130">
              <a:extLst>
                <a:ext uri="{FF2B5EF4-FFF2-40B4-BE49-F238E27FC236}">
                  <a16:creationId xmlns:a16="http://schemas.microsoft.com/office/drawing/2014/main" id="{C0818803-459A-4F03-BA51-18EA4271EC1E}"/>
                </a:ext>
              </a:extLst>
            </p:cNvPr>
            <p:cNvSpPr txBox="1">
              <a:spLocks/>
            </p:cNvSpPr>
            <p:nvPr/>
          </p:nvSpPr>
          <p:spPr>
            <a:xfrm>
              <a:off x="5759911" y="6328606"/>
              <a:ext cx="169712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400" kern="1200" smtClean="0">
                  <a:solidFill>
                    <a:schemeClr val="bg1">
                      <a:lumMod val="65000"/>
                    </a:schemeClr>
                  </a:solidFill>
                  <a:latin typeface="Noto Sans CJK KR Light" pitchFamily="34" charset="-127"/>
                  <a:ea typeface="Noto Sans CJK KR Light" pitchFamily="34" charset="-127"/>
                  <a:cs typeface="+mn-cs"/>
                </a:defRPr>
              </a:lvl1pPr>
              <a:lvl2pPr marL="17145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201631961</a:t>
              </a:r>
            </a:p>
          </p:txBody>
        </p:sp>
        <p:sp>
          <p:nvSpPr>
            <p:cNvPr id="36" name="텍스트 개체 틀 130">
              <a:extLst>
                <a:ext uri="{FF2B5EF4-FFF2-40B4-BE49-F238E27FC236}">
                  <a16:creationId xmlns:a16="http://schemas.microsoft.com/office/drawing/2014/main" id="{D421CEF8-ED6B-47C6-9330-652E53E96235}"/>
                </a:ext>
              </a:extLst>
            </p:cNvPr>
            <p:cNvSpPr txBox="1">
              <a:spLocks/>
            </p:cNvSpPr>
            <p:nvPr/>
          </p:nvSpPr>
          <p:spPr>
            <a:xfrm>
              <a:off x="5759911" y="6532755"/>
              <a:ext cx="1697128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400" kern="1200" smtClean="0">
                  <a:solidFill>
                    <a:schemeClr val="bg1">
                      <a:lumMod val="65000"/>
                    </a:schemeClr>
                  </a:solidFill>
                  <a:latin typeface="Noto Sans CJK KR Light" pitchFamily="34" charset="-127"/>
                  <a:ea typeface="Noto Sans CJK KR Light" pitchFamily="34" charset="-127"/>
                  <a:cs typeface="+mn-cs"/>
                </a:defRPr>
              </a:lvl1pPr>
              <a:lvl2pPr marL="17145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Chinese Language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5E01B2F-7A0E-4D06-B50D-03FD4E3BFA53}"/>
                </a:ext>
              </a:extLst>
            </p:cNvPr>
            <p:cNvCxnSpPr/>
            <p:nvPr/>
          </p:nvCxnSpPr>
          <p:spPr>
            <a:xfrm>
              <a:off x="6500475" y="6063580"/>
              <a:ext cx="216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5EA4A57F-24BE-4B45-ADF9-AFA653123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45" y="4140522"/>
            <a:ext cx="1029261" cy="102926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9ECA537-3198-457B-AE5D-2AA94C06E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131" y="4139917"/>
            <a:ext cx="1029261" cy="102926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31C3385-BC0F-42DD-B007-7EF4F6E521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59" y="4139916"/>
            <a:ext cx="1029261" cy="1029261"/>
          </a:xfrm>
          <a:prstGeom prst="rect">
            <a:avLst/>
          </a:prstGeom>
        </p:spPr>
      </p:pic>
      <p:sp>
        <p:nvSpPr>
          <p:cNvPr id="44" name="Freeform 9">
            <a:extLst>
              <a:ext uri="{FF2B5EF4-FFF2-40B4-BE49-F238E27FC236}">
                <a16:creationId xmlns:a16="http://schemas.microsoft.com/office/drawing/2014/main" id="{FA257D84-F25B-41DF-BAD9-75A0434400E7}"/>
              </a:ext>
            </a:extLst>
          </p:cNvPr>
          <p:cNvSpPr>
            <a:spLocks/>
          </p:cNvSpPr>
          <p:nvPr/>
        </p:nvSpPr>
        <p:spPr bwMode="auto">
          <a:xfrm>
            <a:off x="612290" y="3996666"/>
            <a:ext cx="1440000" cy="1440000"/>
          </a:xfrm>
          <a:prstGeom prst="ellipse">
            <a:avLst/>
          </a:prstGeom>
          <a:solidFill>
            <a:srgbClr val="05DBE3"/>
          </a:solidFill>
          <a:ln w="25400">
            <a:noFill/>
            <a:prstDash val="solid"/>
            <a:round/>
            <a:headEnd/>
            <a:tailEnd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29FEB6E-B45E-4CE7-9DC1-3F8C5CAF79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4" y="4120271"/>
            <a:ext cx="1029261" cy="1029261"/>
          </a:xfrm>
          <a:prstGeom prst="rect">
            <a:avLst/>
          </a:prstGeom>
        </p:spPr>
      </p:pic>
      <p:sp>
        <p:nvSpPr>
          <p:cNvPr id="43" name="텍스트 개체 틀 130">
            <a:extLst>
              <a:ext uri="{FF2B5EF4-FFF2-40B4-BE49-F238E27FC236}">
                <a16:creationId xmlns:a16="http://schemas.microsoft.com/office/drawing/2014/main" id="{29FACF03-2AD9-4251-999F-290024FF1B52}"/>
              </a:ext>
            </a:extLst>
          </p:cNvPr>
          <p:cNvSpPr txBox="1">
            <a:spLocks/>
          </p:cNvSpPr>
          <p:nvPr/>
        </p:nvSpPr>
        <p:spPr>
          <a:xfrm>
            <a:off x="540122" y="6876826"/>
            <a:ext cx="1697128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kern="12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rms0033@gmail.com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6" name="텍스트 개체 틀 130">
            <a:extLst>
              <a:ext uri="{FF2B5EF4-FFF2-40B4-BE49-F238E27FC236}">
                <a16:creationId xmlns:a16="http://schemas.microsoft.com/office/drawing/2014/main" id="{6608D0A5-BDBF-4944-9AF0-3B2709E3F583}"/>
              </a:ext>
            </a:extLst>
          </p:cNvPr>
          <p:cNvSpPr txBox="1">
            <a:spLocks/>
          </p:cNvSpPr>
          <p:nvPr/>
        </p:nvSpPr>
        <p:spPr>
          <a:xfrm>
            <a:off x="2636160" y="6876826"/>
            <a:ext cx="1697128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kern="12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sally9476@naver.com</a:t>
            </a:r>
          </a:p>
        </p:txBody>
      </p:sp>
      <p:sp>
        <p:nvSpPr>
          <p:cNvPr id="47" name="텍스트 개체 틀 130">
            <a:extLst>
              <a:ext uri="{FF2B5EF4-FFF2-40B4-BE49-F238E27FC236}">
                <a16:creationId xmlns:a16="http://schemas.microsoft.com/office/drawing/2014/main" id="{70D6C429-0012-4D30-A8A0-7A638E362D0B}"/>
              </a:ext>
            </a:extLst>
          </p:cNvPr>
          <p:cNvSpPr txBox="1">
            <a:spLocks/>
          </p:cNvSpPr>
          <p:nvPr/>
        </p:nvSpPr>
        <p:spPr>
          <a:xfrm>
            <a:off x="4564982" y="6876825"/>
            <a:ext cx="1845216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kern="12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steins3391@naver.com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8" name="텍스트 개체 틀 130">
            <a:extLst>
              <a:ext uri="{FF2B5EF4-FFF2-40B4-BE49-F238E27FC236}">
                <a16:creationId xmlns:a16="http://schemas.microsoft.com/office/drawing/2014/main" id="{31016B55-B147-49BF-AF24-E777958B493C}"/>
              </a:ext>
            </a:extLst>
          </p:cNvPr>
          <p:cNvSpPr txBox="1">
            <a:spLocks/>
          </p:cNvSpPr>
          <p:nvPr/>
        </p:nvSpPr>
        <p:spPr>
          <a:xfrm>
            <a:off x="6641892" y="6876825"/>
            <a:ext cx="201622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kern="12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17145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kyoyeon9612@naver.com</a:t>
            </a:r>
          </a:p>
        </p:txBody>
      </p:sp>
    </p:spTree>
    <p:extLst>
      <p:ext uri="{BB962C8B-B14F-4D97-AF65-F5344CB8AC3E}">
        <p14:creationId xmlns:p14="http://schemas.microsoft.com/office/powerpoint/2010/main" val="53810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8D6F363A-203C-4B84-A30A-D06A7068EB03}"/>
              </a:ext>
            </a:extLst>
          </p:cNvPr>
          <p:cNvSpPr txBox="1">
            <a:spLocks/>
          </p:cNvSpPr>
          <p:nvPr/>
        </p:nvSpPr>
        <p:spPr>
          <a:xfrm>
            <a:off x="-12007" y="4784238"/>
            <a:ext cx="90011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ko-KR" altLang="en-US" sz="1900" b="0" i="0" u="none" strike="noStrike" kern="1200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3138488" algn="l"/>
              </a:tabLst>
            </a:pPr>
            <a:r>
              <a:rPr lang="en-US" altLang="ko-KR" dirty="0">
                <a:solidFill>
                  <a:srgbClr val="05DBE3"/>
                </a:solidFill>
                <a:latin typeface="맑은 고딕"/>
                <a:ea typeface="맑은 고딕"/>
              </a:rPr>
              <a:t>Main goal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 &amp; Brief description of project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7E64D1-23D2-4D52-9199-2D3337B82C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859" y="3408909"/>
            <a:ext cx="1245406" cy="124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3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138488" algn="l"/>
              </a:tabLst>
            </a:pP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Main goal &amp; Brief description of project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133775" y="3555622"/>
            <a:ext cx="4733574" cy="2529116"/>
            <a:chOff x="3129085" y="2313759"/>
            <a:chExt cx="4733574" cy="2529116"/>
          </a:xfrm>
        </p:grpSpPr>
        <p:sp>
          <p:nvSpPr>
            <p:cNvPr id="7" name="타원 1"/>
            <p:cNvSpPr/>
            <p:nvPr/>
          </p:nvSpPr>
          <p:spPr>
            <a:xfrm>
              <a:off x="5333542" y="2313759"/>
              <a:ext cx="2529117" cy="2529116"/>
            </a:xfrm>
            <a:custGeom>
              <a:avLst/>
              <a:gdLst/>
              <a:ahLst/>
              <a:cxnLst/>
              <a:rect l="l" t="t" r="r" b="b"/>
              <a:pathLst>
                <a:path w="2529117" h="2529116">
                  <a:moveTo>
                    <a:pt x="1265481" y="321865"/>
                  </a:moveTo>
                  <a:cubicBezTo>
                    <a:pt x="744846" y="321865"/>
                    <a:pt x="322788" y="743923"/>
                    <a:pt x="322788" y="1264558"/>
                  </a:cubicBezTo>
                  <a:cubicBezTo>
                    <a:pt x="322788" y="1785193"/>
                    <a:pt x="744846" y="2207251"/>
                    <a:pt x="1265481" y="2207251"/>
                  </a:cubicBezTo>
                  <a:cubicBezTo>
                    <a:pt x="1786116" y="2207251"/>
                    <a:pt x="2208174" y="1785193"/>
                    <a:pt x="2208174" y="1264558"/>
                  </a:cubicBezTo>
                  <a:cubicBezTo>
                    <a:pt x="2208174" y="743923"/>
                    <a:pt x="1786116" y="321865"/>
                    <a:pt x="1265481" y="321865"/>
                  </a:cubicBezTo>
                  <a:close/>
                  <a:moveTo>
                    <a:pt x="1264559" y="0"/>
                  </a:moveTo>
                  <a:cubicBezTo>
                    <a:pt x="1962955" y="0"/>
                    <a:pt x="2529117" y="566162"/>
                    <a:pt x="2529117" y="1264558"/>
                  </a:cubicBezTo>
                  <a:cubicBezTo>
                    <a:pt x="2529117" y="1962954"/>
                    <a:pt x="1962955" y="2529116"/>
                    <a:pt x="1264559" y="2529116"/>
                  </a:cubicBezTo>
                  <a:cubicBezTo>
                    <a:pt x="566162" y="2529116"/>
                    <a:pt x="0" y="1962954"/>
                    <a:pt x="0" y="1264558"/>
                  </a:cubicBezTo>
                  <a:cubicBezTo>
                    <a:pt x="0" y="566162"/>
                    <a:pt x="566162" y="0"/>
                    <a:pt x="1264559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1"/>
            <p:cNvSpPr/>
            <p:nvPr/>
          </p:nvSpPr>
          <p:spPr>
            <a:xfrm>
              <a:off x="3129085" y="2313759"/>
              <a:ext cx="2529117" cy="2529116"/>
            </a:xfrm>
            <a:custGeom>
              <a:avLst/>
              <a:gdLst/>
              <a:ahLst/>
              <a:cxnLst/>
              <a:rect l="l" t="t" r="r" b="b"/>
              <a:pathLst>
                <a:path w="2529117" h="2529116">
                  <a:moveTo>
                    <a:pt x="1264558" y="321865"/>
                  </a:moveTo>
                  <a:cubicBezTo>
                    <a:pt x="743923" y="321865"/>
                    <a:pt x="321865" y="743923"/>
                    <a:pt x="321865" y="1264558"/>
                  </a:cubicBezTo>
                  <a:cubicBezTo>
                    <a:pt x="321865" y="1785193"/>
                    <a:pt x="743923" y="2207251"/>
                    <a:pt x="1264558" y="2207251"/>
                  </a:cubicBezTo>
                  <a:cubicBezTo>
                    <a:pt x="1785193" y="2207251"/>
                    <a:pt x="2207251" y="1785193"/>
                    <a:pt x="2207251" y="1264558"/>
                  </a:cubicBezTo>
                  <a:cubicBezTo>
                    <a:pt x="2207251" y="743923"/>
                    <a:pt x="1785193" y="321865"/>
                    <a:pt x="1264558" y="321865"/>
                  </a:cubicBezTo>
                  <a:close/>
                  <a:moveTo>
                    <a:pt x="1264559" y="0"/>
                  </a:moveTo>
                  <a:cubicBezTo>
                    <a:pt x="1962955" y="0"/>
                    <a:pt x="2529117" y="566162"/>
                    <a:pt x="2529117" y="1264558"/>
                  </a:cubicBezTo>
                  <a:cubicBezTo>
                    <a:pt x="2529117" y="1962954"/>
                    <a:pt x="1962955" y="2529116"/>
                    <a:pt x="1264559" y="2529116"/>
                  </a:cubicBezTo>
                  <a:cubicBezTo>
                    <a:pt x="566162" y="2529116"/>
                    <a:pt x="0" y="1962954"/>
                    <a:pt x="0" y="1264558"/>
                  </a:cubicBezTo>
                  <a:cubicBezTo>
                    <a:pt x="0" y="566162"/>
                    <a:pt x="566162" y="0"/>
                    <a:pt x="1264559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1"/>
            <p:cNvSpPr/>
            <p:nvPr/>
          </p:nvSpPr>
          <p:spPr>
            <a:xfrm>
              <a:off x="5411458" y="3578318"/>
              <a:ext cx="246956" cy="748467"/>
            </a:xfrm>
            <a:custGeom>
              <a:avLst/>
              <a:gdLst/>
              <a:ahLst/>
              <a:cxnLst/>
              <a:rect l="l" t="t" r="r" b="b"/>
              <a:pathLst>
                <a:path w="288280" h="873713">
                  <a:moveTo>
                    <a:pt x="0" y="0"/>
                  </a:moveTo>
                  <a:lnTo>
                    <a:pt x="288280" y="0"/>
                  </a:lnTo>
                  <a:cubicBezTo>
                    <a:pt x="288280" y="327395"/>
                    <a:pt x="181698" y="629896"/>
                    <a:pt x="0" y="8737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1"/>
            <p:cNvSpPr/>
            <p:nvPr/>
          </p:nvSpPr>
          <p:spPr>
            <a:xfrm rot="10800000">
              <a:off x="5337398" y="2833024"/>
              <a:ext cx="246956" cy="748467"/>
            </a:xfrm>
            <a:custGeom>
              <a:avLst/>
              <a:gdLst/>
              <a:ahLst/>
              <a:cxnLst/>
              <a:rect l="l" t="t" r="r" b="b"/>
              <a:pathLst>
                <a:path w="288280" h="873713">
                  <a:moveTo>
                    <a:pt x="0" y="0"/>
                  </a:moveTo>
                  <a:lnTo>
                    <a:pt x="288280" y="0"/>
                  </a:lnTo>
                  <a:cubicBezTo>
                    <a:pt x="288280" y="327395"/>
                    <a:pt x="181698" y="629896"/>
                    <a:pt x="0" y="8737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52400" dist="38100" dir="10800000" algn="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양쪽 모서리가 둥근 사각형 10"/>
            <p:cNvSpPr/>
            <p:nvPr/>
          </p:nvSpPr>
          <p:spPr>
            <a:xfrm>
              <a:off x="5569282" y="2844205"/>
              <a:ext cx="73848" cy="75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 rot="10800000">
              <a:off x="5360254" y="3539904"/>
              <a:ext cx="73848" cy="75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337399" y="3483401"/>
              <a:ext cx="320804" cy="188622"/>
            </a:xfrm>
            <a:prstGeom prst="roundRect">
              <a:avLst>
                <a:gd name="adj" fmla="val 3011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B5F268A1-EB71-498D-8A30-709E63FE0A6B}"/>
              </a:ext>
            </a:extLst>
          </p:cNvPr>
          <p:cNvSpPr/>
          <p:nvPr/>
        </p:nvSpPr>
        <p:spPr>
          <a:xfrm>
            <a:off x="182221" y="7812930"/>
            <a:ext cx="8714809" cy="1034827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/>
              <a:t>To collect the all the time of the left, we will make point total service.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C1059-D258-402A-B647-20A6184103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54" y="4073740"/>
            <a:ext cx="1506942" cy="15069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7D724A5-8D7E-463D-8366-AAC9EC0DDE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00" y="4068514"/>
            <a:ext cx="1369947" cy="13699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239F648-AD47-4B92-88CE-1F34C2F2B02F}"/>
              </a:ext>
            </a:extLst>
          </p:cNvPr>
          <p:cNvSpPr txBox="1"/>
          <p:nvPr/>
        </p:nvSpPr>
        <p:spPr>
          <a:xfrm>
            <a:off x="2616438" y="5786652"/>
            <a:ext cx="15870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125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lvl="0" algn="ctr" latinLnBrk="0"/>
            <a:r>
              <a:rPr lang="en-US" altLang="ko-KR" sz="1600" kern="0" dirty="0">
                <a:solidFill>
                  <a:prstClr val="white">
                    <a:lumMod val="50000"/>
                  </a:prstClr>
                </a:solidFill>
              </a:rPr>
              <a:t>Time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14FE0C-1940-451A-9761-E42826466A77}"/>
              </a:ext>
            </a:extLst>
          </p:cNvPr>
          <p:cNvSpPr txBox="1"/>
          <p:nvPr/>
        </p:nvSpPr>
        <p:spPr>
          <a:xfrm>
            <a:off x="4788594" y="5766509"/>
            <a:ext cx="15870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125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lvl="0" algn="ctr" latinLnBrk="0"/>
            <a:r>
              <a:rPr lang="en-US" altLang="ko-KR" sz="1600" kern="0">
                <a:solidFill>
                  <a:prstClr val="white">
                    <a:lumMod val="50000"/>
                  </a:prstClr>
                </a:solidFill>
              </a:rPr>
              <a:t>Point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CJK KR Light" pitchFamily="34" charset="-127"/>
              <a:ea typeface="Noto Sans CJK KR 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03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8D6F363A-203C-4B84-A30A-D06A7068EB03}"/>
              </a:ext>
            </a:extLst>
          </p:cNvPr>
          <p:cNvSpPr txBox="1">
            <a:spLocks/>
          </p:cNvSpPr>
          <p:nvPr/>
        </p:nvSpPr>
        <p:spPr>
          <a:xfrm>
            <a:off x="-12007" y="4784238"/>
            <a:ext cx="90011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ko-KR" altLang="en-US" sz="1900" b="0" i="0" u="none" strike="noStrike" kern="1200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3138488" algn="l"/>
              </a:tabLst>
            </a:pPr>
            <a:r>
              <a:rPr lang="en-US" altLang="ko-KR" dirty="0">
                <a:solidFill>
                  <a:srgbClr val="05DBE3"/>
                </a:solidFill>
                <a:latin typeface="맑은 고딕"/>
                <a:ea typeface="맑은 고딕"/>
              </a:rPr>
              <a:t>Content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 in details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99B4BD-25A9-4C09-80C7-A9AF507935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859" y="3399172"/>
            <a:ext cx="1245406" cy="124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2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/>
              <a:t>Content in details</a:t>
            </a:r>
          </a:p>
        </p:txBody>
      </p:sp>
      <p:sp>
        <p:nvSpPr>
          <p:cNvPr id="46" name="Freeform 9"/>
          <p:cNvSpPr>
            <a:spLocks/>
          </p:cNvSpPr>
          <p:nvPr/>
        </p:nvSpPr>
        <p:spPr bwMode="auto">
          <a:xfrm>
            <a:off x="1637535" y="5343233"/>
            <a:ext cx="1077472" cy="1077472"/>
          </a:xfrm>
          <a:prstGeom prst="ellipse">
            <a:avLst/>
          </a:pr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Freeform 9"/>
          <p:cNvSpPr>
            <a:spLocks/>
          </p:cNvSpPr>
          <p:nvPr/>
        </p:nvSpPr>
        <p:spPr bwMode="auto">
          <a:xfrm>
            <a:off x="2790364" y="3704012"/>
            <a:ext cx="1440000" cy="1440000"/>
          </a:xfrm>
          <a:prstGeom prst="ellipse">
            <a:avLst/>
          </a:prstGeom>
          <a:solidFill>
            <a:srgbClr val="05DBE3"/>
          </a:solidFill>
          <a:ln w="25400">
            <a:noFill/>
            <a:prstDash val="solid"/>
            <a:round/>
            <a:headEnd/>
            <a:tailEnd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71" name="Freeform 20"/>
          <p:cNvSpPr>
            <a:spLocks noEditPoints="1"/>
          </p:cNvSpPr>
          <p:nvPr/>
        </p:nvSpPr>
        <p:spPr bwMode="auto">
          <a:xfrm>
            <a:off x="5633980" y="5213684"/>
            <a:ext cx="231973" cy="105172"/>
          </a:xfrm>
          <a:custGeom>
            <a:avLst/>
            <a:gdLst>
              <a:gd name="T0" fmla="*/ 255 w 2340"/>
              <a:gd name="T1" fmla="*/ 255 h 1061"/>
              <a:gd name="T2" fmla="*/ 255 w 2340"/>
              <a:gd name="T3" fmla="*/ 806 h 1061"/>
              <a:gd name="T4" fmla="*/ 2083 w 2340"/>
              <a:gd name="T5" fmla="*/ 806 h 1061"/>
              <a:gd name="T6" fmla="*/ 2083 w 2340"/>
              <a:gd name="T7" fmla="*/ 255 h 1061"/>
              <a:gd name="T8" fmla="*/ 255 w 2340"/>
              <a:gd name="T9" fmla="*/ 255 h 1061"/>
              <a:gd name="T10" fmla="*/ 127 w 2340"/>
              <a:gd name="T11" fmla="*/ 0 h 1061"/>
              <a:gd name="T12" fmla="*/ 2212 w 2340"/>
              <a:gd name="T13" fmla="*/ 0 h 1061"/>
              <a:gd name="T14" fmla="*/ 2247 w 2340"/>
              <a:gd name="T15" fmla="*/ 4 h 1061"/>
              <a:gd name="T16" fmla="*/ 2277 w 2340"/>
              <a:gd name="T17" fmla="*/ 17 h 1061"/>
              <a:gd name="T18" fmla="*/ 2302 w 2340"/>
              <a:gd name="T19" fmla="*/ 36 h 1061"/>
              <a:gd name="T20" fmla="*/ 2323 w 2340"/>
              <a:gd name="T21" fmla="*/ 63 h 1061"/>
              <a:gd name="T22" fmla="*/ 2336 w 2340"/>
              <a:gd name="T23" fmla="*/ 93 h 1061"/>
              <a:gd name="T24" fmla="*/ 2340 w 2340"/>
              <a:gd name="T25" fmla="*/ 128 h 1061"/>
              <a:gd name="T26" fmla="*/ 2340 w 2340"/>
              <a:gd name="T27" fmla="*/ 934 h 1061"/>
              <a:gd name="T28" fmla="*/ 2336 w 2340"/>
              <a:gd name="T29" fmla="*/ 968 h 1061"/>
              <a:gd name="T30" fmla="*/ 2323 w 2340"/>
              <a:gd name="T31" fmla="*/ 998 h 1061"/>
              <a:gd name="T32" fmla="*/ 2302 w 2340"/>
              <a:gd name="T33" fmla="*/ 1023 h 1061"/>
              <a:gd name="T34" fmla="*/ 2277 w 2340"/>
              <a:gd name="T35" fmla="*/ 1044 h 1061"/>
              <a:gd name="T36" fmla="*/ 2247 w 2340"/>
              <a:gd name="T37" fmla="*/ 1057 h 1061"/>
              <a:gd name="T38" fmla="*/ 2212 w 2340"/>
              <a:gd name="T39" fmla="*/ 1061 h 1061"/>
              <a:gd name="T40" fmla="*/ 127 w 2340"/>
              <a:gd name="T41" fmla="*/ 1061 h 1061"/>
              <a:gd name="T42" fmla="*/ 93 w 2340"/>
              <a:gd name="T43" fmla="*/ 1057 h 1061"/>
              <a:gd name="T44" fmla="*/ 63 w 2340"/>
              <a:gd name="T45" fmla="*/ 1044 h 1061"/>
              <a:gd name="T46" fmla="*/ 36 w 2340"/>
              <a:gd name="T47" fmla="*/ 1023 h 1061"/>
              <a:gd name="T48" fmla="*/ 17 w 2340"/>
              <a:gd name="T49" fmla="*/ 998 h 1061"/>
              <a:gd name="T50" fmla="*/ 4 w 2340"/>
              <a:gd name="T51" fmla="*/ 968 h 1061"/>
              <a:gd name="T52" fmla="*/ 0 w 2340"/>
              <a:gd name="T53" fmla="*/ 934 h 1061"/>
              <a:gd name="T54" fmla="*/ 0 w 2340"/>
              <a:gd name="T55" fmla="*/ 128 h 1061"/>
              <a:gd name="T56" fmla="*/ 4 w 2340"/>
              <a:gd name="T57" fmla="*/ 93 h 1061"/>
              <a:gd name="T58" fmla="*/ 17 w 2340"/>
              <a:gd name="T59" fmla="*/ 63 h 1061"/>
              <a:gd name="T60" fmla="*/ 36 w 2340"/>
              <a:gd name="T61" fmla="*/ 36 h 1061"/>
              <a:gd name="T62" fmla="*/ 63 w 2340"/>
              <a:gd name="T63" fmla="*/ 17 h 1061"/>
              <a:gd name="T64" fmla="*/ 93 w 2340"/>
              <a:gd name="T65" fmla="*/ 4 h 1061"/>
              <a:gd name="T66" fmla="*/ 127 w 2340"/>
              <a:gd name="T67" fmla="*/ 0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40" h="1061">
                <a:moveTo>
                  <a:pt x="255" y="255"/>
                </a:moveTo>
                <a:lnTo>
                  <a:pt x="255" y="806"/>
                </a:lnTo>
                <a:lnTo>
                  <a:pt x="2083" y="806"/>
                </a:lnTo>
                <a:lnTo>
                  <a:pt x="2083" y="255"/>
                </a:lnTo>
                <a:lnTo>
                  <a:pt x="255" y="255"/>
                </a:lnTo>
                <a:close/>
                <a:moveTo>
                  <a:pt x="127" y="0"/>
                </a:moveTo>
                <a:lnTo>
                  <a:pt x="2212" y="0"/>
                </a:lnTo>
                <a:lnTo>
                  <a:pt x="2247" y="4"/>
                </a:lnTo>
                <a:lnTo>
                  <a:pt x="2277" y="17"/>
                </a:lnTo>
                <a:lnTo>
                  <a:pt x="2302" y="36"/>
                </a:lnTo>
                <a:lnTo>
                  <a:pt x="2323" y="63"/>
                </a:lnTo>
                <a:lnTo>
                  <a:pt x="2336" y="93"/>
                </a:lnTo>
                <a:lnTo>
                  <a:pt x="2340" y="128"/>
                </a:lnTo>
                <a:lnTo>
                  <a:pt x="2340" y="934"/>
                </a:lnTo>
                <a:lnTo>
                  <a:pt x="2336" y="968"/>
                </a:lnTo>
                <a:lnTo>
                  <a:pt x="2323" y="998"/>
                </a:lnTo>
                <a:lnTo>
                  <a:pt x="2302" y="1023"/>
                </a:lnTo>
                <a:lnTo>
                  <a:pt x="2277" y="1044"/>
                </a:lnTo>
                <a:lnTo>
                  <a:pt x="2247" y="1057"/>
                </a:lnTo>
                <a:lnTo>
                  <a:pt x="2212" y="1061"/>
                </a:lnTo>
                <a:lnTo>
                  <a:pt x="127" y="1061"/>
                </a:lnTo>
                <a:lnTo>
                  <a:pt x="93" y="1057"/>
                </a:lnTo>
                <a:lnTo>
                  <a:pt x="63" y="1044"/>
                </a:lnTo>
                <a:lnTo>
                  <a:pt x="36" y="1023"/>
                </a:lnTo>
                <a:lnTo>
                  <a:pt x="17" y="998"/>
                </a:lnTo>
                <a:lnTo>
                  <a:pt x="4" y="968"/>
                </a:lnTo>
                <a:lnTo>
                  <a:pt x="0" y="934"/>
                </a:lnTo>
                <a:lnTo>
                  <a:pt x="0" y="128"/>
                </a:lnTo>
                <a:lnTo>
                  <a:pt x="4" y="93"/>
                </a:lnTo>
                <a:lnTo>
                  <a:pt x="17" y="63"/>
                </a:lnTo>
                <a:lnTo>
                  <a:pt x="36" y="36"/>
                </a:lnTo>
                <a:lnTo>
                  <a:pt x="63" y="17"/>
                </a:lnTo>
                <a:lnTo>
                  <a:pt x="93" y="4"/>
                </a:lnTo>
                <a:lnTo>
                  <a:pt x="127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7" name="Freeform 9"/>
          <p:cNvSpPr>
            <a:spLocks/>
          </p:cNvSpPr>
          <p:nvPr/>
        </p:nvSpPr>
        <p:spPr bwMode="auto">
          <a:xfrm>
            <a:off x="4164272" y="5980041"/>
            <a:ext cx="1388966" cy="1388966"/>
          </a:xfrm>
          <a:prstGeom prst="ellipse">
            <a:avLst/>
          </a:pr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F0E990-CAE1-4969-8C82-42534A454D3D}"/>
              </a:ext>
            </a:extLst>
          </p:cNvPr>
          <p:cNvSpPr txBox="1"/>
          <p:nvPr/>
        </p:nvSpPr>
        <p:spPr>
          <a:xfrm>
            <a:off x="4089450" y="6990645"/>
            <a:ext cx="15632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125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lvl="0" algn="ctr" latinLnBrk="0"/>
            <a:r>
              <a:rPr lang="en-US" altLang="ko-KR" sz="1600" kern="0" dirty="0">
                <a:solidFill>
                  <a:prstClr val="white">
                    <a:lumMod val="50000"/>
                  </a:prstClr>
                </a:solidFill>
              </a:rPr>
              <a:t>Client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EAB817-3FFD-4EC9-A70F-CB4364D9ED31}"/>
              </a:ext>
            </a:extLst>
          </p:cNvPr>
          <p:cNvSpPr txBox="1"/>
          <p:nvPr/>
        </p:nvSpPr>
        <p:spPr>
          <a:xfrm>
            <a:off x="2744707" y="4716586"/>
            <a:ext cx="15632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125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lvl="0" algn="ctr" latinLnBrk="0"/>
            <a:r>
              <a:rPr lang="en-US" altLang="ko-KR" sz="1600" kern="0" dirty="0">
                <a:solidFill>
                  <a:prstClr val="white">
                    <a:lumMod val="50000"/>
                  </a:prstClr>
                </a:solidFill>
              </a:rPr>
              <a:t>Protocol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4080F7-81C4-4584-BC45-D38331CEF3C9}"/>
              </a:ext>
            </a:extLst>
          </p:cNvPr>
          <p:cNvSpPr txBox="1"/>
          <p:nvPr/>
        </p:nvSpPr>
        <p:spPr>
          <a:xfrm>
            <a:off x="1380338" y="6054541"/>
            <a:ext cx="15632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125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lvl="0" algn="ctr" latinLnBrk="0"/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CJK KR Light" pitchFamily="34" charset="-127"/>
                <a:ea typeface="Noto Sans CJK KR Light" pitchFamily="34" charset="-127"/>
              </a:rPr>
              <a:t>Server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CJK KR Light" pitchFamily="34" charset="-127"/>
              <a:ea typeface="Noto Sans CJK KR Light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CEBB0F-A113-4162-B14B-AB0C2592A7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297" y="5407616"/>
            <a:ext cx="639090" cy="6390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9940EE-8E64-4BF5-ABA9-8E44E3BD5C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285" y="3825194"/>
            <a:ext cx="850629" cy="8506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84EDFD-E072-4371-ACAB-9374F90EA8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554" y="6170213"/>
            <a:ext cx="850629" cy="85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1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B83066E8-4B46-4B0B-A7B7-CF3620F9BD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885651"/>
            <a:ext cx="9001125" cy="553998"/>
          </a:xfrm>
        </p:spPr>
        <p:txBody>
          <a:bodyPr/>
          <a:lstStyle/>
          <a:p>
            <a:pPr marL="0" lvl="0" indent="0">
              <a:buNone/>
            </a:pPr>
            <a:r>
              <a:rPr lang="en-US" altLang="ko-KR" dirty="0"/>
              <a:t>Content in details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3078E5-CBF9-45E4-8124-45768A4EEF13}"/>
              </a:ext>
            </a:extLst>
          </p:cNvPr>
          <p:cNvSpPr/>
          <p:nvPr/>
        </p:nvSpPr>
        <p:spPr>
          <a:xfrm>
            <a:off x="324097" y="2777265"/>
            <a:ext cx="2526845" cy="5467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User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Get the time from client who is user in PC room.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12BA73-5C99-423E-A81C-A05E099E7742}"/>
              </a:ext>
            </a:extLst>
          </p:cNvPr>
          <p:cNvSpPr/>
          <p:nvPr/>
        </p:nvSpPr>
        <p:spPr>
          <a:xfrm>
            <a:off x="3060403" y="3060402"/>
            <a:ext cx="2592287" cy="5184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Exchange Protocol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Time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 Point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Commission : 3%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Point  Time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5ED4B7-9FEC-40B5-8E38-E04D139A939B}"/>
              </a:ext>
            </a:extLst>
          </p:cNvPr>
          <p:cNvSpPr/>
          <p:nvPr/>
        </p:nvSpPr>
        <p:spPr>
          <a:xfrm>
            <a:off x="5724701" y="5364658"/>
            <a:ext cx="3276424" cy="288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PC room</a:t>
            </a:r>
          </a:p>
          <a:p>
            <a:pPr marL="742950" lvl="1" indent="-285750">
              <a:buFontTx/>
              <a:buChar char="-"/>
            </a:pPr>
            <a:r>
              <a:rPr lang="en-US" altLang="ko-KR" sz="1500" dirty="0">
                <a:solidFill>
                  <a:schemeClr val="tx1"/>
                </a:solidFill>
              </a:rPr>
              <a:t>Originally PC room is the client, but we don’t have enough information about PC room so we set the arbitrary PC room.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Main Server</a:t>
            </a:r>
          </a:p>
          <a:p>
            <a:pPr marL="742950" lvl="1" indent="-285750">
              <a:buFontTx/>
              <a:buChar char="-"/>
            </a:pPr>
            <a:r>
              <a:rPr lang="en-US" altLang="ko-KR" sz="1500" dirty="0">
                <a:solidFill>
                  <a:schemeClr val="tx1"/>
                </a:solidFill>
              </a:rPr>
              <a:t>Calculate the time to point</a:t>
            </a:r>
          </a:p>
          <a:p>
            <a:pPr marL="1200150" lvl="2" indent="-285750">
              <a:buFontTx/>
              <a:buChar char="-"/>
            </a:pPr>
            <a:r>
              <a:rPr lang="en-US" altLang="ko-KR" sz="1500" dirty="0">
                <a:solidFill>
                  <a:schemeClr val="tx1"/>
                </a:solidFill>
              </a:rPr>
              <a:t>Limit the opportunity to calculate the time to point.</a:t>
            </a:r>
          </a:p>
          <a:p>
            <a:pPr marL="1200150" lvl="2" indent="-285750">
              <a:buFontTx/>
              <a:buChar char="-"/>
            </a:pPr>
            <a:r>
              <a:rPr lang="en-US" altLang="ko-KR" sz="1500" dirty="0">
                <a:solidFill>
                  <a:schemeClr val="tx1"/>
                </a:solidFill>
              </a:rPr>
              <a:t>Affiliate : no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limit,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Not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related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company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: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5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times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a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month.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1F3673-D2C0-45C1-9B6B-2C1DF0F43183}"/>
              </a:ext>
            </a:extLst>
          </p:cNvPr>
          <p:cNvSpPr/>
          <p:nvPr/>
        </p:nvSpPr>
        <p:spPr>
          <a:xfrm>
            <a:off x="324098" y="2921281"/>
            <a:ext cx="2448272" cy="3905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59AC66-8B83-48DF-8528-2A3EA96DE17B}"/>
              </a:ext>
            </a:extLst>
          </p:cNvPr>
          <p:cNvCxnSpPr>
            <a:cxnSpLocks/>
          </p:cNvCxnSpPr>
          <p:nvPr/>
        </p:nvCxnSpPr>
        <p:spPr>
          <a:xfrm>
            <a:off x="2916386" y="2921281"/>
            <a:ext cx="0" cy="546771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3430B9-9001-4352-AE66-53191D7716F3}"/>
              </a:ext>
            </a:extLst>
          </p:cNvPr>
          <p:cNvSpPr/>
          <p:nvPr/>
        </p:nvSpPr>
        <p:spPr>
          <a:xfrm>
            <a:off x="3132412" y="2921281"/>
            <a:ext cx="2448272" cy="390575"/>
          </a:xfrm>
          <a:prstGeom prst="rect">
            <a:avLst/>
          </a:prstGeom>
          <a:solidFill>
            <a:srgbClr val="05D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Protocol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4177AEB-FBFE-4611-98AF-58E23056848D}"/>
              </a:ext>
            </a:extLst>
          </p:cNvPr>
          <p:cNvCxnSpPr>
            <a:cxnSpLocks/>
          </p:cNvCxnSpPr>
          <p:nvPr/>
        </p:nvCxnSpPr>
        <p:spPr>
          <a:xfrm>
            <a:off x="5724700" y="2921281"/>
            <a:ext cx="0" cy="546771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8613F2-A41C-4C3C-80BC-0B98FE0835FC}"/>
              </a:ext>
            </a:extLst>
          </p:cNvPr>
          <p:cNvSpPr/>
          <p:nvPr/>
        </p:nvSpPr>
        <p:spPr>
          <a:xfrm>
            <a:off x="5934160" y="2921281"/>
            <a:ext cx="2448272" cy="3905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CBBB954-EDA9-422E-AE64-8ADCE791F6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981" y="3492450"/>
            <a:ext cx="850629" cy="8506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5900B8-B792-42F6-9FB8-18AB1A9A7F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25" y="3506609"/>
            <a:ext cx="850629" cy="85062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A20CE1B-D346-47A0-878B-04867AE18C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40" y="3506609"/>
            <a:ext cx="850629" cy="85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448</Words>
  <Application>Microsoft Office PowerPoint</Application>
  <PresentationFormat>사용자 지정</PresentationFormat>
  <Paragraphs>118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Noto Sans CJK KR Bold</vt:lpstr>
      <vt:lpstr>Noto Sans CJK KR DemiLight</vt:lpstr>
      <vt:lpstr>Noto Sans CJK KR Light</vt:lpstr>
      <vt:lpstr>Noto Sans CJK KR Thin</vt:lpstr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주소현</dc:creator>
  <cp:lastModifiedBy>나민수</cp:lastModifiedBy>
  <cp:revision>190</cp:revision>
  <dcterms:created xsi:type="dcterms:W3CDTF">2015-09-14T01:14:11Z</dcterms:created>
  <dcterms:modified xsi:type="dcterms:W3CDTF">2018-10-30T07:28:57Z</dcterms:modified>
</cp:coreProperties>
</file>