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1d2a088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1d2a088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1d2a088a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1d2a088a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1d2a088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1d2a088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1d2a088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1d2a088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1d2a088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1d2a088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1d2a088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1d2a088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1d2a088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1d2a088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1d2a088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1d2a088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d2a088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1d2a088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1d2a088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1d2a088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1d2a08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1d2a08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1d2a088a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1d2a088a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1d2a088a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1d2a088a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1d2a088a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1d2a088a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1d2a088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1d2a088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1d2a088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1d2a088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1d2a088a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1d2a088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1d2a088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1d2a088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1d2a088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1d2a088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1d2a088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1d2a088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1d2a088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1d2a088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Orientation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DS camp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무엇을 공부하나요?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 언어 복습 (포인터 &amp; 메모리 동적 할당)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DS 예습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Linked List (☆☆☆☆☆)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Stack &amp; Queue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Toy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무엇을 공부하나요?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 언어 복습 (포인터 &amp; 메모리 동적 할당)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DS 예습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Linked List (☆☆☆☆☆)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Stack &amp; Queue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Toy project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Simple note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Zip program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캠</a:t>
            </a:r>
            <a:r>
              <a:rPr lang="ko"/>
              <a:t>프 진행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64" y="1017725"/>
            <a:ext cx="7260810" cy="40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</a:t>
            </a:r>
            <a:r>
              <a:rPr lang="ko"/>
              <a:t>시!!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수료시!!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15,000원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수료시!!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15,000원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</a:t>
            </a:r>
            <a:r>
              <a:rPr lang="ko"/>
              <a:t>품!!!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수료시!!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15,000원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상품!!!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100" y="1265625"/>
            <a:ext cx="2392600" cy="319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수료시!!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15,000원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상품!!!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69" y="2221675"/>
            <a:ext cx="2032351" cy="27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100" y="1265625"/>
            <a:ext cx="2392600" cy="319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수료시!!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15,000원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상품!!!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25" y="331325"/>
            <a:ext cx="4425912" cy="33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69" y="2221675"/>
            <a:ext cx="2032351" cy="27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100" y="1265625"/>
            <a:ext cx="2392600" cy="319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캠프를 통해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8" y="-132525"/>
            <a:ext cx="8652124" cy="57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캠프를 통해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제</a:t>
            </a:r>
            <a:r>
              <a:rPr lang="ko"/>
              <a:t>가 여러분에게 드리고자 하는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캠프를 통해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제가 여러분에게 드리고자 하는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여러분이 이 캠프를 통해서 얻고자 하는 것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8" y="-132525"/>
            <a:ext cx="8652124" cy="57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341158" y="20845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chemeClr val="lt1"/>
                </a:solidFill>
              </a:rPr>
              <a:t>Welcome!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9342" r="2768" t="0"/>
          <a:stretch/>
        </p:blipFill>
        <p:spPr>
          <a:xfrm>
            <a:off x="2693926" y="0"/>
            <a:ext cx="67822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튜터 소개</a:t>
            </a:r>
            <a:r>
              <a:rPr lang="ko"/>
              <a:t>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389125" cy="324703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3475" y="4715700"/>
            <a:ext cx="3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github.com/NaMooJoon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9342" r="2768" t="0"/>
          <a:stretch/>
        </p:blipFill>
        <p:spPr>
          <a:xfrm>
            <a:off x="2693926" y="0"/>
            <a:ext cx="67822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튜터 소개 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3475" y="4715700"/>
            <a:ext cx="3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github.com/NaMooJoon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389126" cy="326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무엇</a:t>
            </a:r>
            <a:r>
              <a:rPr lang="ko"/>
              <a:t>을 공부하나요?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무엇을 공부하나요?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 언어 복습 (포인터 &amp; 메모리 동적 할당)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무엇을 공부하나요?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 언어 복습 (포인터 &amp; 메모리 동적 할당)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DS 예습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무엇을 공부하나요?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 언어 복습 (포인터 &amp; 메모리 동적 할당)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DS 예습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Linked List (☆☆☆☆☆)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Stack &amp; Queue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