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D4B0B-018A-93B2-740A-01F8AED5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90D063-B70A-47F3-24F7-5861637CD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CF9CB-A21A-1FB1-7D46-60F6951B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ECA78-2F62-0A1C-6DAA-C4BAC75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5CE2E-639C-7F0A-28ED-0ECC9052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583FE-80F1-1F40-702D-90C65E57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A9958-479B-D5FC-FC10-C3C2388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01B4A-EE80-AB64-6CC3-684CA193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69869-9260-E617-6760-8E7DDFB4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434F-712E-1FD7-3911-BCD46B4B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7E0016-170B-2F10-24D1-1D80263EA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D46CD-3280-A709-0058-A9C976869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3FE2A-3265-6B34-DBA3-5C9D9C37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6366C-1CBA-764B-CD12-7F6DB8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64F61-C8DB-FA42-875C-7384121B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0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91D26-0377-5524-678C-AF38CCE9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3C8A1-9EE2-D2EB-E09D-DF1AF332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D21AD-6F6E-66BC-558E-2D30F982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62B0D-4B10-E34E-DB72-CB16EF5C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49C2-3015-338F-F6AB-9F6DEC23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1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A45D-695F-6C2A-9CA6-E8C8EA78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A812E-8885-2B30-F11E-49C3A8C5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CF07A-0031-CCFA-A0E8-6AA95DEE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DBD5D-B9A2-0A9D-5009-F446614B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AEAC-D361-8110-E0A0-7AD185F3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5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013E2-6E02-864E-CDBC-820E058A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177E5-4227-BD1B-0273-43000E975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74C4C-9B32-0B6D-9CA5-1027EF775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FEB8E-5DBF-9DAD-1065-B2DE809E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E747B-296A-F4C3-A9C2-95CD7B7B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D6CEF-8467-2673-8089-F85763A6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1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3A424-786D-3213-E7BF-B4DFBACE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F9721-9371-A68F-75B5-30BE2095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740A5-76AD-D37A-5369-1D0B8C68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CE3AC-8F13-CFF0-5535-E1EA952FC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69BB3C-8928-D442-161C-DA2A4C67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254034-3312-FE3E-0B0A-68B648EC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3529A4-5EAE-4F3A-DBD3-A008BB90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62845-55AF-59B8-7E95-EDD8859F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D4B09-AE1A-DA4A-09E1-8E773C7F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C08F2F-510A-46EB-0852-1739087C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9845CE-CDB2-0D63-F444-C516249E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675B8-06F6-87D0-7484-50030A29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F916A-3CE3-4D57-92D7-78AF1DB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3B1BEA-D4A2-C65B-D8B5-8E09F63F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7DA5B-5577-8F8B-6645-54365ABB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7082-153E-E09D-1020-A018B68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7CEBB-FFD3-C73E-0A61-028F1DEE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B865E-63C2-430A-98B1-C19B0BC6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D2A78-AADF-A788-8FFB-05184461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841EF-8EED-3E9D-414A-F08A684D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3DEC1-CC68-F4EA-46A1-7E5E787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7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AB109-1F25-18D8-D9B6-C1EAEB0C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5A0E28-8D15-B55D-F8B7-6AC68B2A0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F9D42-A5CF-492C-5F5E-FCBDD7EF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FFFC4-9417-F205-BCE5-074F170F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9836D-D11B-A47E-EB7C-D1A1156E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50C3C-9DAD-14E1-950D-E83AB80F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75022-FC48-23AC-9C0C-EF99FB5A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A6FB6-094F-2182-7609-C1218EEC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A4A5B-03FF-A8CC-C236-F42C01ECB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9927E-44CC-4942-98C1-E1434AEBC34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08972-A0A0-FFA0-2D53-EEB0B6F0E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859A8-2C2E-ADA3-8189-0A6D8B983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1ED48-C0F6-4CB0-992F-2F172F2B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8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616E-3D6B-EC34-BD66-CEFE552D3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아이디어 모음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3322E-01A1-06BB-C53F-527555752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사회적 효과가 있는 주제가 좋음</a:t>
            </a:r>
          </a:p>
        </p:txBody>
      </p:sp>
    </p:spTree>
    <p:extLst>
      <p:ext uri="{BB962C8B-B14F-4D97-AF65-F5344CB8AC3E}">
        <p14:creationId xmlns:p14="http://schemas.microsoft.com/office/powerpoint/2010/main" val="4741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14AA2-05C9-6F08-8138-E9DA646B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길고양이 지도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ECA23-9F81-911F-4B5D-9C83B34C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할거 없으면 이걸로 하기</a:t>
            </a:r>
          </a:p>
        </p:txBody>
      </p:sp>
    </p:spTree>
    <p:extLst>
      <p:ext uri="{BB962C8B-B14F-4D97-AF65-F5344CB8AC3E}">
        <p14:creationId xmlns:p14="http://schemas.microsoft.com/office/powerpoint/2010/main" val="19172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56D67-59B0-E05E-A3E3-643A96B5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악성메일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BE3CB-C488-3FDC-D8F6-21329442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8B0C-4398-F501-8365-13A92363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F0EAF-3842-242C-1597-30E00D14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아이디어 모음 </vt:lpstr>
      <vt:lpstr>길고양이 지도</vt:lpstr>
      <vt:lpstr>악성메일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류현</dc:creator>
  <cp:lastModifiedBy>류현</cp:lastModifiedBy>
  <cp:revision>1</cp:revision>
  <dcterms:created xsi:type="dcterms:W3CDTF">2024-07-23T03:28:07Z</dcterms:created>
  <dcterms:modified xsi:type="dcterms:W3CDTF">2024-07-23T05:42:17Z</dcterms:modified>
</cp:coreProperties>
</file>