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945" y="1628775"/>
            <a:ext cx="9515475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Login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09595" y="2800350"/>
            <a:ext cx="579120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Trust Policy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9680" y="1825625"/>
            <a:ext cx="96920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900" y="2319020"/>
            <a:ext cx="12103100" cy="1127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Before role switch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18335"/>
            <a:ext cx="10515600" cy="41649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Switching role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07895"/>
            <a:ext cx="10515600" cy="3586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Switching role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07895"/>
            <a:ext cx="10515600" cy="3586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After role switch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88820"/>
            <a:ext cx="10515600" cy="4024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WPS Presentation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ssim</cp:lastModifiedBy>
  <cp:revision>1</cp:revision>
  <dcterms:created xsi:type="dcterms:W3CDTF">2023-02-24T09:37:14Z</dcterms:created>
  <dcterms:modified xsi:type="dcterms:W3CDTF">2023-02-24T09:37:14Z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A28AD39CA2284EC3B553615151AEE61E</vt:lpwstr>
  </property>
  <property fmtid="{D5CDD505-2E9C-101B-9397-08002B2CF9AE}" pid="3" name="KSOProductBuildVer">
    <vt:lpwstr>1033-11.2.0.11486</vt:lpwstr>
  </property>
</Properties>
</file>