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media/image1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1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svg"/><Relationship Id="rId1" Type="http://schemas.openxmlformats.org/officeDocument/2006/relationships/image" Target="../media/image13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svg"/><Relationship Id="rId1" Type="http://schemas.openxmlformats.org/officeDocument/2006/relationships/image" Target="../media/image13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svg"/><Relationship Id="rId1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svg"/><Relationship Id="rId1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svg"/><Relationship Id="rId1" Type="http://schemas.openxmlformats.org/officeDocument/2006/relationships/image" Target="../media/image13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svg"/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031728-9626-433D-9A6B-D4FD734C3285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94D785BE-46C0-4ED6-AC89-A53E7A75F25B}">
      <dgm:prSet phldrT="[Text]"/>
      <dgm:spPr/>
      <dgm:t>
        <a:bodyPr/>
        <a:lstStyle/>
        <a:p>
          <a:r>
            <a:rPr lang="en-US" dirty="0"/>
            <a:t>Technology</a:t>
          </a:r>
          <a:endParaRPr lang="en-IN" dirty="0"/>
        </a:p>
      </dgm:t>
    </dgm:pt>
    <dgm:pt modelId="{5D68DDFF-8951-4DCD-BCF6-D53D45FBC658}" cxnId="{4CB292A0-F051-46AA-8D7E-63883BA55B46}" type="parTrans">
      <dgm:prSet/>
      <dgm:spPr/>
      <dgm:t>
        <a:bodyPr/>
        <a:lstStyle/>
        <a:p>
          <a:endParaRPr lang="en-IN"/>
        </a:p>
      </dgm:t>
    </dgm:pt>
    <dgm:pt modelId="{2362F12D-E143-4CF3-8F72-2F77F74AAE9A}" cxnId="{4CB292A0-F051-46AA-8D7E-63883BA55B46}" type="sibTrans">
      <dgm:prSet/>
      <dgm:spPr/>
      <dgm:t>
        <a:bodyPr/>
        <a:lstStyle/>
        <a:p>
          <a:endParaRPr lang="en-IN"/>
        </a:p>
      </dgm:t>
    </dgm:pt>
    <dgm:pt modelId="{D721C076-E535-41BE-8218-C891E3BCA27A}">
      <dgm:prSet phldrT="[Text]"/>
      <dgm:spPr/>
      <dgm:t>
        <a:bodyPr/>
        <a:lstStyle/>
        <a:p>
          <a:r>
            <a:rPr lang="en-US" dirty="0"/>
            <a:t>Health</a:t>
          </a:r>
          <a:endParaRPr lang="en-IN" dirty="0"/>
        </a:p>
      </dgm:t>
    </dgm:pt>
    <dgm:pt modelId="{3286E882-5306-420E-A63C-B4BA20608A7B}" cxnId="{90A3DAEB-7612-4130-9B67-EBE5F8A3BCCB}" type="parTrans">
      <dgm:prSet/>
      <dgm:spPr/>
      <dgm:t>
        <a:bodyPr/>
        <a:lstStyle/>
        <a:p>
          <a:endParaRPr lang="en-IN"/>
        </a:p>
      </dgm:t>
    </dgm:pt>
    <dgm:pt modelId="{E8A6389F-FC21-4F60-9C0E-E72641F6D947}" cxnId="{90A3DAEB-7612-4130-9B67-EBE5F8A3BCCB}" type="sibTrans">
      <dgm:prSet/>
      <dgm:spPr/>
      <dgm:t>
        <a:bodyPr/>
        <a:lstStyle/>
        <a:p>
          <a:endParaRPr lang="en-IN"/>
        </a:p>
      </dgm:t>
    </dgm:pt>
    <dgm:pt modelId="{79EC5E38-B391-4A35-BE45-F4B0F76DB4E5}">
      <dgm:prSet phldrT="[Text]"/>
      <dgm:spPr/>
      <dgm:t>
        <a:bodyPr/>
        <a:lstStyle/>
        <a:p>
          <a:r>
            <a:rPr lang="en-IN" dirty="0"/>
            <a:t>Science</a:t>
          </a:r>
        </a:p>
      </dgm:t>
    </dgm:pt>
    <dgm:pt modelId="{041C7CED-5668-4721-8E1E-065243906833}" cxnId="{B7E325F2-4DAF-4925-A618-9BDE1DF3FB68}" type="parTrans">
      <dgm:prSet/>
      <dgm:spPr/>
      <dgm:t>
        <a:bodyPr/>
        <a:lstStyle/>
        <a:p>
          <a:endParaRPr lang="en-IN"/>
        </a:p>
      </dgm:t>
    </dgm:pt>
    <dgm:pt modelId="{367A8E67-98E2-48A8-9490-D9ADAEBC4ED9}" cxnId="{B7E325F2-4DAF-4925-A618-9BDE1DF3FB68}" type="sibTrans">
      <dgm:prSet/>
      <dgm:spPr/>
      <dgm:t>
        <a:bodyPr/>
        <a:lstStyle/>
        <a:p>
          <a:endParaRPr lang="en-IN"/>
        </a:p>
      </dgm:t>
    </dgm:pt>
    <dgm:pt modelId="{94033D25-9D4E-41D4-8C6F-1E8D0B1EDD8F}" type="pres">
      <dgm:prSet presAssocID="{F9031728-9626-433D-9A6B-D4FD734C3285}" presName="linearFlow" presStyleCnt="0">
        <dgm:presLayoutVars>
          <dgm:dir/>
          <dgm:resizeHandles val="exact"/>
        </dgm:presLayoutVars>
      </dgm:prSet>
      <dgm:spPr/>
    </dgm:pt>
    <dgm:pt modelId="{F2AD7E37-DC62-44DB-BA70-093567BF3621}" type="pres">
      <dgm:prSet presAssocID="{94D785BE-46C0-4ED6-AC89-A53E7A75F25B}" presName="composite" presStyleCnt="0"/>
      <dgm:spPr/>
    </dgm:pt>
    <dgm:pt modelId="{B9A62B1D-D214-4113-977C-BA7459CF8D16}" type="pres">
      <dgm:prSet presAssocID="{94D785BE-46C0-4ED6-AC89-A53E7A75F25B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5772840E-A41E-48EE-8961-A878222FA978}" type="pres">
      <dgm:prSet presAssocID="{94D785BE-46C0-4ED6-AC89-A53E7A75F25B}" presName="txShp" presStyleLbl="node1" presStyleIdx="0" presStyleCnt="3">
        <dgm:presLayoutVars>
          <dgm:bulletEnabled val="1"/>
        </dgm:presLayoutVars>
      </dgm:prSet>
      <dgm:spPr/>
    </dgm:pt>
    <dgm:pt modelId="{EEDB6718-BD06-44D6-AA78-7242E67DFC20}" type="pres">
      <dgm:prSet presAssocID="{2362F12D-E143-4CF3-8F72-2F77F74AAE9A}" presName="spacing" presStyleCnt="0"/>
      <dgm:spPr/>
    </dgm:pt>
    <dgm:pt modelId="{CC7F8602-9AD9-4917-A066-CA3A9A7C473E}" type="pres">
      <dgm:prSet presAssocID="{D721C076-E535-41BE-8218-C891E3BCA27A}" presName="composite" presStyleCnt="0"/>
      <dgm:spPr/>
    </dgm:pt>
    <dgm:pt modelId="{DFC9ADD5-A53A-4ECA-9ACC-018C55AE4A95}" type="pres">
      <dgm:prSet presAssocID="{D721C076-E535-41BE-8218-C891E3BCA27A}" presName="imgShp" presStyleLbl="fgImgPlace1" presStyleIdx="1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C8F2277A-82CC-43A5-A0A0-4D017FD7E7FD}" type="pres">
      <dgm:prSet presAssocID="{D721C076-E535-41BE-8218-C891E3BCA27A}" presName="txShp" presStyleLbl="node1" presStyleIdx="1" presStyleCnt="3">
        <dgm:presLayoutVars>
          <dgm:bulletEnabled val="1"/>
        </dgm:presLayoutVars>
      </dgm:prSet>
      <dgm:spPr/>
    </dgm:pt>
    <dgm:pt modelId="{4EE0A394-C8B1-47D5-87CF-C070B00362B8}" type="pres">
      <dgm:prSet presAssocID="{E8A6389F-FC21-4F60-9C0E-E72641F6D947}" presName="spacing" presStyleCnt="0"/>
      <dgm:spPr/>
    </dgm:pt>
    <dgm:pt modelId="{78BFBE4B-4DFE-4AC1-9FF5-2998ECCACEC9}" type="pres">
      <dgm:prSet presAssocID="{79EC5E38-B391-4A35-BE45-F4B0F76DB4E5}" presName="composite" presStyleCnt="0"/>
      <dgm:spPr/>
    </dgm:pt>
    <dgm:pt modelId="{332D5B5B-92C7-479B-9DA3-DFE9BE1D16BE}" type="pres">
      <dgm:prSet presAssocID="{79EC5E38-B391-4A35-BE45-F4B0F76DB4E5}" presName="imgShp" presStyleLbl="fgImgPlac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3DA41322-769F-4DEB-B7F5-C8E3763E8773}" type="pres">
      <dgm:prSet presAssocID="{79EC5E38-B391-4A35-BE45-F4B0F76DB4E5}" presName="txShp" presStyleLbl="node1" presStyleIdx="2" presStyleCnt="3" custLinFactNeighborY="3651">
        <dgm:presLayoutVars>
          <dgm:bulletEnabled val="1"/>
        </dgm:presLayoutVars>
      </dgm:prSet>
      <dgm:spPr/>
    </dgm:pt>
  </dgm:ptLst>
  <dgm:cxnLst>
    <dgm:cxn modelId="{0C5F9585-3F5E-4949-8CBF-F9C6993FE30B}" type="presOf" srcId="{79EC5E38-B391-4A35-BE45-F4B0F76DB4E5}" destId="{3DA41322-769F-4DEB-B7F5-C8E3763E8773}" srcOrd="0" destOrd="0" presId="urn:microsoft.com/office/officeart/2005/8/layout/vList3"/>
    <dgm:cxn modelId="{AF146DA0-AAED-4A14-9211-C101D2EDF58B}" type="presOf" srcId="{94D785BE-46C0-4ED6-AC89-A53E7A75F25B}" destId="{5772840E-A41E-48EE-8961-A878222FA978}" srcOrd="0" destOrd="0" presId="urn:microsoft.com/office/officeart/2005/8/layout/vList3"/>
    <dgm:cxn modelId="{4CB292A0-F051-46AA-8D7E-63883BA55B46}" srcId="{F9031728-9626-433D-9A6B-D4FD734C3285}" destId="{94D785BE-46C0-4ED6-AC89-A53E7A75F25B}" srcOrd="0" destOrd="0" parTransId="{5D68DDFF-8951-4DCD-BCF6-D53D45FBC658}" sibTransId="{2362F12D-E143-4CF3-8F72-2F77F74AAE9A}"/>
    <dgm:cxn modelId="{F12C97E3-2EAE-496B-9387-4C2E238253E1}" type="presOf" srcId="{F9031728-9626-433D-9A6B-D4FD734C3285}" destId="{94033D25-9D4E-41D4-8C6F-1E8D0B1EDD8F}" srcOrd="0" destOrd="0" presId="urn:microsoft.com/office/officeart/2005/8/layout/vList3"/>
    <dgm:cxn modelId="{90A3DAEB-7612-4130-9B67-EBE5F8A3BCCB}" srcId="{F9031728-9626-433D-9A6B-D4FD734C3285}" destId="{D721C076-E535-41BE-8218-C891E3BCA27A}" srcOrd="1" destOrd="0" parTransId="{3286E882-5306-420E-A63C-B4BA20608A7B}" sibTransId="{E8A6389F-FC21-4F60-9C0E-E72641F6D947}"/>
    <dgm:cxn modelId="{B7E325F2-4DAF-4925-A618-9BDE1DF3FB68}" srcId="{F9031728-9626-433D-9A6B-D4FD734C3285}" destId="{79EC5E38-B391-4A35-BE45-F4B0F76DB4E5}" srcOrd="2" destOrd="0" parTransId="{041C7CED-5668-4721-8E1E-065243906833}" sibTransId="{367A8E67-98E2-48A8-9490-D9ADAEBC4ED9}"/>
    <dgm:cxn modelId="{465CDDF7-1007-4B61-A5A8-FF978083F64A}" type="presOf" srcId="{D721C076-E535-41BE-8218-C891E3BCA27A}" destId="{C8F2277A-82CC-43A5-A0A0-4D017FD7E7FD}" srcOrd="0" destOrd="0" presId="urn:microsoft.com/office/officeart/2005/8/layout/vList3"/>
    <dgm:cxn modelId="{9F8B37A4-70C5-4BB3-89C8-90C06B0D8A0D}" type="presParOf" srcId="{94033D25-9D4E-41D4-8C6F-1E8D0B1EDD8F}" destId="{F2AD7E37-DC62-44DB-BA70-093567BF3621}" srcOrd="0" destOrd="0" presId="urn:microsoft.com/office/officeart/2005/8/layout/vList3"/>
    <dgm:cxn modelId="{834F268D-E5A2-4BDB-A9B4-F5432C3BD206}" type="presParOf" srcId="{F2AD7E37-DC62-44DB-BA70-093567BF3621}" destId="{B9A62B1D-D214-4113-977C-BA7459CF8D16}" srcOrd="0" destOrd="0" presId="urn:microsoft.com/office/officeart/2005/8/layout/vList3"/>
    <dgm:cxn modelId="{88F0E75B-8265-47CC-94F3-3F670E2C5B47}" type="presParOf" srcId="{F2AD7E37-DC62-44DB-BA70-093567BF3621}" destId="{5772840E-A41E-48EE-8961-A878222FA978}" srcOrd="1" destOrd="0" presId="urn:microsoft.com/office/officeart/2005/8/layout/vList3"/>
    <dgm:cxn modelId="{B821A9CE-547A-4AC1-A73B-D136D07C32C2}" type="presParOf" srcId="{94033D25-9D4E-41D4-8C6F-1E8D0B1EDD8F}" destId="{EEDB6718-BD06-44D6-AA78-7242E67DFC20}" srcOrd="1" destOrd="0" presId="urn:microsoft.com/office/officeart/2005/8/layout/vList3"/>
    <dgm:cxn modelId="{9647C93E-059C-4AD0-8EBD-F52DC47E52EA}" type="presParOf" srcId="{94033D25-9D4E-41D4-8C6F-1E8D0B1EDD8F}" destId="{CC7F8602-9AD9-4917-A066-CA3A9A7C473E}" srcOrd="2" destOrd="0" presId="urn:microsoft.com/office/officeart/2005/8/layout/vList3"/>
    <dgm:cxn modelId="{B7EB5C03-D867-4F8C-B59A-9BF4CF9E02E0}" type="presParOf" srcId="{CC7F8602-9AD9-4917-A066-CA3A9A7C473E}" destId="{DFC9ADD5-A53A-4ECA-9ACC-018C55AE4A95}" srcOrd="0" destOrd="0" presId="urn:microsoft.com/office/officeart/2005/8/layout/vList3"/>
    <dgm:cxn modelId="{0BBCF0B9-E900-4B0E-85E0-E285577B83A8}" type="presParOf" srcId="{CC7F8602-9AD9-4917-A066-CA3A9A7C473E}" destId="{C8F2277A-82CC-43A5-A0A0-4D017FD7E7FD}" srcOrd="1" destOrd="0" presId="urn:microsoft.com/office/officeart/2005/8/layout/vList3"/>
    <dgm:cxn modelId="{7B0096DF-7C9F-4D6B-8B1C-7D5B46049395}" type="presParOf" srcId="{94033D25-9D4E-41D4-8C6F-1E8D0B1EDD8F}" destId="{4EE0A394-C8B1-47D5-87CF-C070B00362B8}" srcOrd="3" destOrd="0" presId="urn:microsoft.com/office/officeart/2005/8/layout/vList3"/>
    <dgm:cxn modelId="{B02D4B89-3DA9-45AF-A495-7EEB77B0869C}" type="presParOf" srcId="{94033D25-9D4E-41D4-8C6F-1E8D0B1EDD8F}" destId="{78BFBE4B-4DFE-4AC1-9FF5-2998ECCACEC9}" srcOrd="4" destOrd="0" presId="urn:microsoft.com/office/officeart/2005/8/layout/vList3"/>
    <dgm:cxn modelId="{C1516658-E7D9-4DAD-8487-8BE53F48176F}" type="presParOf" srcId="{78BFBE4B-4DFE-4AC1-9FF5-2998ECCACEC9}" destId="{332D5B5B-92C7-479B-9DA3-DFE9BE1D16BE}" srcOrd="0" destOrd="0" presId="urn:microsoft.com/office/officeart/2005/8/layout/vList3"/>
    <dgm:cxn modelId="{5B328132-2B8D-44A2-9866-75A84684D814}" type="presParOf" srcId="{78BFBE4B-4DFE-4AC1-9FF5-2998ECCACEC9}" destId="{3DA41322-769F-4DEB-B7F5-C8E3763E877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031728-9626-433D-9A6B-D4FD734C3285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94D785BE-46C0-4ED6-AC89-A53E7A75F25B}">
      <dgm:prSet phldrT="[Text]"/>
      <dgm:spPr/>
      <dgm:t>
        <a:bodyPr/>
        <a:lstStyle/>
        <a:p>
          <a:r>
            <a:rPr lang="en-US" dirty="0"/>
            <a:t>Top Headlines</a:t>
          </a:r>
          <a:endParaRPr lang="en-IN" dirty="0"/>
        </a:p>
      </dgm:t>
    </dgm:pt>
    <dgm:pt modelId="{5D68DDFF-8951-4DCD-BCF6-D53D45FBC658}" cxnId="{4CB292A0-F051-46AA-8D7E-63883BA55B46}" type="parTrans">
      <dgm:prSet/>
      <dgm:spPr/>
      <dgm:t>
        <a:bodyPr/>
        <a:lstStyle/>
        <a:p>
          <a:endParaRPr lang="en-IN"/>
        </a:p>
      </dgm:t>
    </dgm:pt>
    <dgm:pt modelId="{2362F12D-E143-4CF3-8F72-2F77F74AAE9A}" cxnId="{4CB292A0-F051-46AA-8D7E-63883BA55B46}" type="sibTrans">
      <dgm:prSet/>
      <dgm:spPr/>
      <dgm:t>
        <a:bodyPr/>
        <a:lstStyle/>
        <a:p>
          <a:endParaRPr lang="en-IN"/>
        </a:p>
      </dgm:t>
    </dgm:pt>
    <dgm:pt modelId="{D721C076-E535-41BE-8218-C891E3BCA27A}">
      <dgm:prSet phldrT="[Text]"/>
      <dgm:spPr/>
      <dgm:t>
        <a:bodyPr/>
        <a:lstStyle/>
        <a:p>
          <a:r>
            <a:rPr lang="en-US" dirty="0"/>
            <a:t>Business</a:t>
          </a:r>
          <a:endParaRPr lang="en-IN" dirty="0"/>
        </a:p>
      </dgm:t>
    </dgm:pt>
    <dgm:pt modelId="{3286E882-5306-420E-A63C-B4BA20608A7B}" cxnId="{90A3DAEB-7612-4130-9B67-EBE5F8A3BCCB}" type="parTrans">
      <dgm:prSet/>
      <dgm:spPr/>
      <dgm:t>
        <a:bodyPr/>
        <a:lstStyle/>
        <a:p>
          <a:endParaRPr lang="en-IN"/>
        </a:p>
      </dgm:t>
    </dgm:pt>
    <dgm:pt modelId="{E8A6389F-FC21-4F60-9C0E-E72641F6D947}" cxnId="{90A3DAEB-7612-4130-9B67-EBE5F8A3BCCB}" type="sibTrans">
      <dgm:prSet/>
      <dgm:spPr/>
      <dgm:t>
        <a:bodyPr/>
        <a:lstStyle/>
        <a:p>
          <a:endParaRPr lang="en-IN"/>
        </a:p>
      </dgm:t>
    </dgm:pt>
    <dgm:pt modelId="{79EC5E38-B391-4A35-BE45-F4B0F76DB4E5}">
      <dgm:prSet phldrT="[Text]"/>
      <dgm:spPr/>
      <dgm:t>
        <a:bodyPr/>
        <a:lstStyle/>
        <a:p>
          <a:r>
            <a:rPr lang="en-IN" dirty="0"/>
            <a:t>Entertainment</a:t>
          </a:r>
        </a:p>
      </dgm:t>
    </dgm:pt>
    <dgm:pt modelId="{041C7CED-5668-4721-8E1E-065243906833}" cxnId="{B7E325F2-4DAF-4925-A618-9BDE1DF3FB68}" type="parTrans">
      <dgm:prSet/>
      <dgm:spPr/>
      <dgm:t>
        <a:bodyPr/>
        <a:lstStyle/>
        <a:p>
          <a:endParaRPr lang="en-IN"/>
        </a:p>
      </dgm:t>
    </dgm:pt>
    <dgm:pt modelId="{367A8E67-98E2-48A8-9490-D9ADAEBC4ED9}" cxnId="{B7E325F2-4DAF-4925-A618-9BDE1DF3FB68}" type="sibTrans">
      <dgm:prSet/>
      <dgm:spPr/>
      <dgm:t>
        <a:bodyPr/>
        <a:lstStyle/>
        <a:p>
          <a:endParaRPr lang="en-IN"/>
        </a:p>
      </dgm:t>
    </dgm:pt>
    <dgm:pt modelId="{94033D25-9D4E-41D4-8C6F-1E8D0B1EDD8F}" type="pres">
      <dgm:prSet presAssocID="{F9031728-9626-433D-9A6B-D4FD734C3285}" presName="linearFlow" presStyleCnt="0">
        <dgm:presLayoutVars>
          <dgm:dir/>
          <dgm:resizeHandles val="exact"/>
        </dgm:presLayoutVars>
      </dgm:prSet>
      <dgm:spPr/>
    </dgm:pt>
    <dgm:pt modelId="{F2AD7E37-DC62-44DB-BA70-093567BF3621}" type="pres">
      <dgm:prSet presAssocID="{94D785BE-46C0-4ED6-AC89-A53E7A75F25B}" presName="composite" presStyleCnt="0"/>
      <dgm:spPr/>
    </dgm:pt>
    <dgm:pt modelId="{B9A62B1D-D214-4113-977C-BA7459CF8D16}" type="pres">
      <dgm:prSet presAssocID="{94D785BE-46C0-4ED6-AC89-A53E7A75F25B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5772840E-A41E-48EE-8961-A878222FA978}" type="pres">
      <dgm:prSet presAssocID="{94D785BE-46C0-4ED6-AC89-A53E7A75F25B}" presName="txShp" presStyleLbl="node1" presStyleIdx="0" presStyleCnt="3">
        <dgm:presLayoutVars>
          <dgm:bulletEnabled val="1"/>
        </dgm:presLayoutVars>
      </dgm:prSet>
      <dgm:spPr/>
    </dgm:pt>
    <dgm:pt modelId="{EEDB6718-BD06-44D6-AA78-7242E67DFC20}" type="pres">
      <dgm:prSet presAssocID="{2362F12D-E143-4CF3-8F72-2F77F74AAE9A}" presName="spacing" presStyleCnt="0"/>
      <dgm:spPr/>
    </dgm:pt>
    <dgm:pt modelId="{CC7F8602-9AD9-4917-A066-CA3A9A7C473E}" type="pres">
      <dgm:prSet presAssocID="{D721C076-E535-41BE-8218-C891E3BCA27A}" presName="composite" presStyleCnt="0"/>
      <dgm:spPr/>
    </dgm:pt>
    <dgm:pt modelId="{DFC9ADD5-A53A-4ECA-9ACC-018C55AE4A95}" type="pres">
      <dgm:prSet presAssocID="{D721C076-E535-41BE-8218-C891E3BCA27A}" presName="imgShp" presStyleLbl="fgImgPlace1" presStyleIdx="1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C8F2277A-82CC-43A5-A0A0-4D017FD7E7FD}" type="pres">
      <dgm:prSet presAssocID="{D721C076-E535-41BE-8218-C891E3BCA27A}" presName="txShp" presStyleLbl="node1" presStyleIdx="1" presStyleCnt="3">
        <dgm:presLayoutVars>
          <dgm:bulletEnabled val="1"/>
        </dgm:presLayoutVars>
      </dgm:prSet>
      <dgm:spPr/>
    </dgm:pt>
    <dgm:pt modelId="{4EE0A394-C8B1-47D5-87CF-C070B00362B8}" type="pres">
      <dgm:prSet presAssocID="{E8A6389F-FC21-4F60-9C0E-E72641F6D947}" presName="spacing" presStyleCnt="0"/>
      <dgm:spPr/>
    </dgm:pt>
    <dgm:pt modelId="{78BFBE4B-4DFE-4AC1-9FF5-2998ECCACEC9}" type="pres">
      <dgm:prSet presAssocID="{79EC5E38-B391-4A35-BE45-F4B0F76DB4E5}" presName="composite" presStyleCnt="0"/>
      <dgm:spPr/>
    </dgm:pt>
    <dgm:pt modelId="{332D5B5B-92C7-479B-9DA3-DFE9BE1D16BE}" type="pres">
      <dgm:prSet presAssocID="{79EC5E38-B391-4A35-BE45-F4B0F76DB4E5}" presName="imgShp" presStyleLbl="fgImgPlac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3DA41322-769F-4DEB-B7F5-C8E3763E8773}" type="pres">
      <dgm:prSet presAssocID="{79EC5E38-B391-4A35-BE45-F4B0F76DB4E5}" presName="txShp" presStyleLbl="node1" presStyleIdx="2" presStyleCnt="3" custLinFactNeighborY="3651">
        <dgm:presLayoutVars>
          <dgm:bulletEnabled val="1"/>
        </dgm:presLayoutVars>
      </dgm:prSet>
      <dgm:spPr/>
    </dgm:pt>
  </dgm:ptLst>
  <dgm:cxnLst>
    <dgm:cxn modelId="{0C5F9585-3F5E-4949-8CBF-F9C6993FE30B}" type="presOf" srcId="{79EC5E38-B391-4A35-BE45-F4B0F76DB4E5}" destId="{3DA41322-769F-4DEB-B7F5-C8E3763E8773}" srcOrd="0" destOrd="0" presId="urn:microsoft.com/office/officeart/2005/8/layout/vList3"/>
    <dgm:cxn modelId="{AF146DA0-AAED-4A14-9211-C101D2EDF58B}" type="presOf" srcId="{94D785BE-46C0-4ED6-AC89-A53E7A75F25B}" destId="{5772840E-A41E-48EE-8961-A878222FA978}" srcOrd="0" destOrd="0" presId="urn:microsoft.com/office/officeart/2005/8/layout/vList3"/>
    <dgm:cxn modelId="{4CB292A0-F051-46AA-8D7E-63883BA55B46}" srcId="{F9031728-9626-433D-9A6B-D4FD734C3285}" destId="{94D785BE-46C0-4ED6-AC89-A53E7A75F25B}" srcOrd="0" destOrd="0" parTransId="{5D68DDFF-8951-4DCD-BCF6-D53D45FBC658}" sibTransId="{2362F12D-E143-4CF3-8F72-2F77F74AAE9A}"/>
    <dgm:cxn modelId="{F12C97E3-2EAE-496B-9387-4C2E238253E1}" type="presOf" srcId="{F9031728-9626-433D-9A6B-D4FD734C3285}" destId="{94033D25-9D4E-41D4-8C6F-1E8D0B1EDD8F}" srcOrd="0" destOrd="0" presId="urn:microsoft.com/office/officeart/2005/8/layout/vList3"/>
    <dgm:cxn modelId="{90A3DAEB-7612-4130-9B67-EBE5F8A3BCCB}" srcId="{F9031728-9626-433D-9A6B-D4FD734C3285}" destId="{D721C076-E535-41BE-8218-C891E3BCA27A}" srcOrd="1" destOrd="0" parTransId="{3286E882-5306-420E-A63C-B4BA20608A7B}" sibTransId="{E8A6389F-FC21-4F60-9C0E-E72641F6D947}"/>
    <dgm:cxn modelId="{B7E325F2-4DAF-4925-A618-9BDE1DF3FB68}" srcId="{F9031728-9626-433D-9A6B-D4FD734C3285}" destId="{79EC5E38-B391-4A35-BE45-F4B0F76DB4E5}" srcOrd="2" destOrd="0" parTransId="{041C7CED-5668-4721-8E1E-065243906833}" sibTransId="{367A8E67-98E2-48A8-9490-D9ADAEBC4ED9}"/>
    <dgm:cxn modelId="{465CDDF7-1007-4B61-A5A8-FF978083F64A}" type="presOf" srcId="{D721C076-E535-41BE-8218-C891E3BCA27A}" destId="{C8F2277A-82CC-43A5-A0A0-4D017FD7E7FD}" srcOrd="0" destOrd="0" presId="urn:microsoft.com/office/officeart/2005/8/layout/vList3"/>
    <dgm:cxn modelId="{9F8B37A4-70C5-4BB3-89C8-90C06B0D8A0D}" type="presParOf" srcId="{94033D25-9D4E-41D4-8C6F-1E8D0B1EDD8F}" destId="{F2AD7E37-DC62-44DB-BA70-093567BF3621}" srcOrd="0" destOrd="0" presId="urn:microsoft.com/office/officeart/2005/8/layout/vList3"/>
    <dgm:cxn modelId="{834F268D-E5A2-4BDB-A9B4-F5432C3BD206}" type="presParOf" srcId="{F2AD7E37-DC62-44DB-BA70-093567BF3621}" destId="{B9A62B1D-D214-4113-977C-BA7459CF8D16}" srcOrd="0" destOrd="0" presId="urn:microsoft.com/office/officeart/2005/8/layout/vList3"/>
    <dgm:cxn modelId="{88F0E75B-8265-47CC-94F3-3F670E2C5B47}" type="presParOf" srcId="{F2AD7E37-DC62-44DB-BA70-093567BF3621}" destId="{5772840E-A41E-48EE-8961-A878222FA978}" srcOrd="1" destOrd="0" presId="urn:microsoft.com/office/officeart/2005/8/layout/vList3"/>
    <dgm:cxn modelId="{B821A9CE-547A-4AC1-A73B-D136D07C32C2}" type="presParOf" srcId="{94033D25-9D4E-41D4-8C6F-1E8D0B1EDD8F}" destId="{EEDB6718-BD06-44D6-AA78-7242E67DFC20}" srcOrd="1" destOrd="0" presId="urn:microsoft.com/office/officeart/2005/8/layout/vList3"/>
    <dgm:cxn modelId="{9647C93E-059C-4AD0-8EBD-F52DC47E52EA}" type="presParOf" srcId="{94033D25-9D4E-41D4-8C6F-1E8D0B1EDD8F}" destId="{CC7F8602-9AD9-4917-A066-CA3A9A7C473E}" srcOrd="2" destOrd="0" presId="urn:microsoft.com/office/officeart/2005/8/layout/vList3"/>
    <dgm:cxn modelId="{B7EB5C03-D867-4F8C-B59A-9BF4CF9E02E0}" type="presParOf" srcId="{CC7F8602-9AD9-4917-A066-CA3A9A7C473E}" destId="{DFC9ADD5-A53A-4ECA-9ACC-018C55AE4A95}" srcOrd="0" destOrd="0" presId="urn:microsoft.com/office/officeart/2005/8/layout/vList3"/>
    <dgm:cxn modelId="{0BBCF0B9-E900-4B0E-85E0-E285577B83A8}" type="presParOf" srcId="{CC7F8602-9AD9-4917-A066-CA3A9A7C473E}" destId="{C8F2277A-82CC-43A5-A0A0-4D017FD7E7FD}" srcOrd="1" destOrd="0" presId="urn:microsoft.com/office/officeart/2005/8/layout/vList3"/>
    <dgm:cxn modelId="{7B0096DF-7C9F-4D6B-8B1C-7D5B46049395}" type="presParOf" srcId="{94033D25-9D4E-41D4-8C6F-1E8D0B1EDD8F}" destId="{4EE0A394-C8B1-47D5-87CF-C070B00362B8}" srcOrd="3" destOrd="0" presId="urn:microsoft.com/office/officeart/2005/8/layout/vList3"/>
    <dgm:cxn modelId="{B02D4B89-3DA9-45AF-A495-7EEB77B0869C}" type="presParOf" srcId="{94033D25-9D4E-41D4-8C6F-1E8D0B1EDD8F}" destId="{78BFBE4B-4DFE-4AC1-9FF5-2998ECCACEC9}" srcOrd="4" destOrd="0" presId="urn:microsoft.com/office/officeart/2005/8/layout/vList3"/>
    <dgm:cxn modelId="{C1516658-E7D9-4DAD-8487-8BE53F48176F}" type="presParOf" srcId="{78BFBE4B-4DFE-4AC1-9FF5-2998ECCACEC9}" destId="{332D5B5B-92C7-479B-9DA3-DFE9BE1D16BE}" srcOrd="0" destOrd="0" presId="urn:microsoft.com/office/officeart/2005/8/layout/vList3"/>
    <dgm:cxn modelId="{5B328132-2B8D-44A2-9866-75A84684D814}" type="presParOf" srcId="{78BFBE4B-4DFE-4AC1-9FF5-2998ECCACEC9}" destId="{3DA41322-769F-4DEB-B7F5-C8E3763E877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031728-9626-433D-9A6B-D4FD734C3285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94D785BE-46C0-4ED6-AC89-A53E7A75F25B}">
      <dgm:prSet phldrT="[Text]"/>
      <dgm:spPr/>
      <dgm:t>
        <a:bodyPr/>
        <a:lstStyle/>
        <a:p>
          <a:r>
            <a:rPr lang="en-US" dirty="0"/>
            <a:t>Science</a:t>
          </a:r>
          <a:endParaRPr lang="en-IN" dirty="0"/>
        </a:p>
      </dgm:t>
    </dgm:pt>
    <dgm:pt modelId="{5D68DDFF-8951-4DCD-BCF6-D53D45FBC658}" cxnId="{4CB292A0-F051-46AA-8D7E-63883BA55B46}" type="parTrans">
      <dgm:prSet/>
      <dgm:spPr/>
      <dgm:t>
        <a:bodyPr/>
        <a:lstStyle/>
        <a:p>
          <a:endParaRPr lang="en-IN"/>
        </a:p>
      </dgm:t>
    </dgm:pt>
    <dgm:pt modelId="{2362F12D-E143-4CF3-8F72-2F77F74AAE9A}" cxnId="{4CB292A0-F051-46AA-8D7E-63883BA55B46}" type="sibTrans">
      <dgm:prSet/>
      <dgm:spPr/>
      <dgm:t>
        <a:bodyPr/>
        <a:lstStyle/>
        <a:p>
          <a:endParaRPr lang="en-IN"/>
        </a:p>
      </dgm:t>
    </dgm:pt>
    <dgm:pt modelId="{D721C076-E535-41BE-8218-C891E3BCA27A}">
      <dgm:prSet phldrT="[Text]"/>
      <dgm:spPr/>
      <dgm:t>
        <a:bodyPr/>
        <a:lstStyle/>
        <a:p>
          <a:r>
            <a:rPr lang="en-US" dirty="0"/>
            <a:t>Sports</a:t>
          </a:r>
          <a:endParaRPr lang="en-IN" dirty="0"/>
        </a:p>
      </dgm:t>
    </dgm:pt>
    <dgm:pt modelId="{3286E882-5306-420E-A63C-B4BA20608A7B}" cxnId="{90A3DAEB-7612-4130-9B67-EBE5F8A3BCCB}" type="parTrans">
      <dgm:prSet/>
      <dgm:spPr/>
      <dgm:t>
        <a:bodyPr/>
        <a:lstStyle/>
        <a:p>
          <a:endParaRPr lang="en-IN"/>
        </a:p>
      </dgm:t>
    </dgm:pt>
    <dgm:pt modelId="{E8A6389F-FC21-4F60-9C0E-E72641F6D947}" cxnId="{90A3DAEB-7612-4130-9B67-EBE5F8A3BCCB}" type="sibTrans">
      <dgm:prSet/>
      <dgm:spPr/>
      <dgm:t>
        <a:bodyPr/>
        <a:lstStyle/>
        <a:p>
          <a:endParaRPr lang="en-IN"/>
        </a:p>
      </dgm:t>
    </dgm:pt>
    <dgm:pt modelId="{79EC5E38-B391-4A35-BE45-F4B0F76DB4E5}">
      <dgm:prSet phldrT="[Text]"/>
      <dgm:spPr/>
      <dgm:t>
        <a:bodyPr/>
        <a:lstStyle/>
        <a:p>
          <a:r>
            <a:rPr lang="en-IN" dirty="0"/>
            <a:t>Search Engine</a:t>
          </a:r>
        </a:p>
      </dgm:t>
    </dgm:pt>
    <dgm:pt modelId="{041C7CED-5668-4721-8E1E-065243906833}" cxnId="{B7E325F2-4DAF-4925-A618-9BDE1DF3FB68}" type="parTrans">
      <dgm:prSet/>
      <dgm:spPr/>
      <dgm:t>
        <a:bodyPr/>
        <a:lstStyle/>
        <a:p>
          <a:endParaRPr lang="en-IN"/>
        </a:p>
      </dgm:t>
    </dgm:pt>
    <dgm:pt modelId="{367A8E67-98E2-48A8-9490-D9ADAEBC4ED9}" cxnId="{B7E325F2-4DAF-4925-A618-9BDE1DF3FB68}" type="sibTrans">
      <dgm:prSet/>
      <dgm:spPr/>
      <dgm:t>
        <a:bodyPr/>
        <a:lstStyle/>
        <a:p>
          <a:endParaRPr lang="en-IN"/>
        </a:p>
      </dgm:t>
    </dgm:pt>
    <dgm:pt modelId="{94033D25-9D4E-41D4-8C6F-1E8D0B1EDD8F}" type="pres">
      <dgm:prSet presAssocID="{F9031728-9626-433D-9A6B-D4FD734C3285}" presName="linearFlow" presStyleCnt="0">
        <dgm:presLayoutVars>
          <dgm:dir/>
          <dgm:resizeHandles val="exact"/>
        </dgm:presLayoutVars>
      </dgm:prSet>
      <dgm:spPr/>
    </dgm:pt>
    <dgm:pt modelId="{F2AD7E37-DC62-44DB-BA70-093567BF3621}" type="pres">
      <dgm:prSet presAssocID="{94D785BE-46C0-4ED6-AC89-A53E7A75F25B}" presName="composite" presStyleCnt="0"/>
      <dgm:spPr/>
    </dgm:pt>
    <dgm:pt modelId="{B9A62B1D-D214-4113-977C-BA7459CF8D16}" type="pres">
      <dgm:prSet presAssocID="{94D785BE-46C0-4ED6-AC89-A53E7A75F25B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5772840E-A41E-48EE-8961-A878222FA978}" type="pres">
      <dgm:prSet presAssocID="{94D785BE-46C0-4ED6-AC89-A53E7A75F25B}" presName="txShp" presStyleLbl="node1" presStyleIdx="0" presStyleCnt="3">
        <dgm:presLayoutVars>
          <dgm:bulletEnabled val="1"/>
        </dgm:presLayoutVars>
      </dgm:prSet>
      <dgm:spPr/>
    </dgm:pt>
    <dgm:pt modelId="{EEDB6718-BD06-44D6-AA78-7242E67DFC20}" type="pres">
      <dgm:prSet presAssocID="{2362F12D-E143-4CF3-8F72-2F77F74AAE9A}" presName="spacing" presStyleCnt="0"/>
      <dgm:spPr/>
    </dgm:pt>
    <dgm:pt modelId="{CC7F8602-9AD9-4917-A066-CA3A9A7C473E}" type="pres">
      <dgm:prSet presAssocID="{D721C076-E535-41BE-8218-C891E3BCA27A}" presName="composite" presStyleCnt="0"/>
      <dgm:spPr/>
    </dgm:pt>
    <dgm:pt modelId="{DFC9ADD5-A53A-4ECA-9ACC-018C55AE4A95}" type="pres">
      <dgm:prSet presAssocID="{D721C076-E535-41BE-8218-C891E3BCA27A}" presName="imgShp" presStyleLbl="fgImgPlace1" presStyleIdx="1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C8F2277A-82CC-43A5-A0A0-4D017FD7E7FD}" type="pres">
      <dgm:prSet presAssocID="{D721C076-E535-41BE-8218-C891E3BCA27A}" presName="txShp" presStyleLbl="node1" presStyleIdx="1" presStyleCnt="3">
        <dgm:presLayoutVars>
          <dgm:bulletEnabled val="1"/>
        </dgm:presLayoutVars>
      </dgm:prSet>
      <dgm:spPr/>
    </dgm:pt>
    <dgm:pt modelId="{4EE0A394-C8B1-47D5-87CF-C070B00362B8}" type="pres">
      <dgm:prSet presAssocID="{E8A6389F-FC21-4F60-9C0E-E72641F6D947}" presName="spacing" presStyleCnt="0"/>
      <dgm:spPr/>
    </dgm:pt>
    <dgm:pt modelId="{78BFBE4B-4DFE-4AC1-9FF5-2998ECCACEC9}" type="pres">
      <dgm:prSet presAssocID="{79EC5E38-B391-4A35-BE45-F4B0F76DB4E5}" presName="composite" presStyleCnt="0"/>
      <dgm:spPr/>
    </dgm:pt>
    <dgm:pt modelId="{332D5B5B-92C7-479B-9DA3-DFE9BE1D16BE}" type="pres">
      <dgm:prSet presAssocID="{79EC5E38-B391-4A35-BE45-F4B0F76DB4E5}" presName="imgShp" presStyleLbl="fgImgPlac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3DA41322-769F-4DEB-B7F5-C8E3763E8773}" type="pres">
      <dgm:prSet presAssocID="{79EC5E38-B391-4A35-BE45-F4B0F76DB4E5}" presName="txShp" presStyleLbl="node1" presStyleIdx="2" presStyleCnt="3" custLinFactNeighborY="3651">
        <dgm:presLayoutVars>
          <dgm:bulletEnabled val="1"/>
        </dgm:presLayoutVars>
      </dgm:prSet>
      <dgm:spPr/>
    </dgm:pt>
  </dgm:ptLst>
  <dgm:cxnLst>
    <dgm:cxn modelId="{0C5F9585-3F5E-4949-8CBF-F9C6993FE30B}" type="presOf" srcId="{79EC5E38-B391-4A35-BE45-F4B0F76DB4E5}" destId="{3DA41322-769F-4DEB-B7F5-C8E3763E8773}" srcOrd="0" destOrd="0" presId="urn:microsoft.com/office/officeart/2005/8/layout/vList3"/>
    <dgm:cxn modelId="{AF146DA0-AAED-4A14-9211-C101D2EDF58B}" type="presOf" srcId="{94D785BE-46C0-4ED6-AC89-A53E7A75F25B}" destId="{5772840E-A41E-48EE-8961-A878222FA978}" srcOrd="0" destOrd="0" presId="urn:microsoft.com/office/officeart/2005/8/layout/vList3"/>
    <dgm:cxn modelId="{4CB292A0-F051-46AA-8D7E-63883BA55B46}" srcId="{F9031728-9626-433D-9A6B-D4FD734C3285}" destId="{94D785BE-46C0-4ED6-AC89-A53E7A75F25B}" srcOrd="0" destOrd="0" parTransId="{5D68DDFF-8951-4DCD-BCF6-D53D45FBC658}" sibTransId="{2362F12D-E143-4CF3-8F72-2F77F74AAE9A}"/>
    <dgm:cxn modelId="{F12C97E3-2EAE-496B-9387-4C2E238253E1}" type="presOf" srcId="{F9031728-9626-433D-9A6B-D4FD734C3285}" destId="{94033D25-9D4E-41D4-8C6F-1E8D0B1EDD8F}" srcOrd="0" destOrd="0" presId="urn:microsoft.com/office/officeart/2005/8/layout/vList3"/>
    <dgm:cxn modelId="{90A3DAEB-7612-4130-9B67-EBE5F8A3BCCB}" srcId="{F9031728-9626-433D-9A6B-D4FD734C3285}" destId="{D721C076-E535-41BE-8218-C891E3BCA27A}" srcOrd="1" destOrd="0" parTransId="{3286E882-5306-420E-A63C-B4BA20608A7B}" sibTransId="{E8A6389F-FC21-4F60-9C0E-E72641F6D947}"/>
    <dgm:cxn modelId="{B7E325F2-4DAF-4925-A618-9BDE1DF3FB68}" srcId="{F9031728-9626-433D-9A6B-D4FD734C3285}" destId="{79EC5E38-B391-4A35-BE45-F4B0F76DB4E5}" srcOrd="2" destOrd="0" parTransId="{041C7CED-5668-4721-8E1E-065243906833}" sibTransId="{367A8E67-98E2-48A8-9490-D9ADAEBC4ED9}"/>
    <dgm:cxn modelId="{465CDDF7-1007-4B61-A5A8-FF978083F64A}" type="presOf" srcId="{D721C076-E535-41BE-8218-C891E3BCA27A}" destId="{C8F2277A-82CC-43A5-A0A0-4D017FD7E7FD}" srcOrd="0" destOrd="0" presId="urn:microsoft.com/office/officeart/2005/8/layout/vList3"/>
    <dgm:cxn modelId="{9F8B37A4-70C5-4BB3-89C8-90C06B0D8A0D}" type="presParOf" srcId="{94033D25-9D4E-41D4-8C6F-1E8D0B1EDD8F}" destId="{F2AD7E37-DC62-44DB-BA70-093567BF3621}" srcOrd="0" destOrd="0" presId="urn:microsoft.com/office/officeart/2005/8/layout/vList3"/>
    <dgm:cxn modelId="{834F268D-E5A2-4BDB-A9B4-F5432C3BD206}" type="presParOf" srcId="{F2AD7E37-DC62-44DB-BA70-093567BF3621}" destId="{B9A62B1D-D214-4113-977C-BA7459CF8D16}" srcOrd="0" destOrd="0" presId="urn:microsoft.com/office/officeart/2005/8/layout/vList3"/>
    <dgm:cxn modelId="{88F0E75B-8265-47CC-94F3-3F670E2C5B47}" type="presParOf" srcId="{F2AD7E37-DC62-44DB-BA70-093567BF3621}" destId="{5772840E-A41E-48EE-8961-A878222FA978}" srcOrd="1" destOrd="0" presId="urn:microsoft.com/office/officeart/2005/8/layout/vList3"/>
    <dgm:cxn modelId="{B821A9CE-547A-4AC1-A73B-D136D07C32C2}" type="presParOf" srcId="{94033D25-9D4E-41D4-8C6F-1E8D0B1EDD8F}" destId="{EEDB6718-BD06-44D6-AA78-7242E67DFC20}" srcOrd="1" destOrd="0" presId="urn:microsoft.com/office/officeart/2005/8/layout/vList3"/>
    <dgm:cxn modelId="{9647C93E-059C-4AD0-8EBD-F52DC47E52EA}" type="presParOf" srcId="{94033D25-9D4E-41D4-8C6F-1E8D0B1EDD8F}" destId="{CC7F8602-9AD9-4917-A066-CA3A9A7C473E}" srcOrd="2" destOrd="0" presId="urn:microsoft.com/office/officeart/2005/8/layout/vList3"/>
    <dgm:cxn modelId="{B7EB5C03-D867-4F8C-B59A-9BF4CF9E02E0}" type="presParOf" srcId="{CC7F8602-9AD9-4917-A066-CA3A9A7C473E}" destId="{DFC9ADD5-A53A-4ECA-9ACC-018C55AE4A95}" srcOrd="0" destOrd="0" presId="urn:microsoft.com/office/officeart/2005/8/layout/vList3"/>
    <dgm:cxn modelId="{0BBCF0B9-E900-4B0E-85E0-E285577B83A8}" type="presParOf" srcId="{CC7F8602-9AD9-4917-A066-CA3A9A7C473E}" destId="{C8F2277A-82CC-43A5-A0A0-4D017FD7E7FD}" srcOrd="1" destOrd="0" presId="urn:microsoft.com/office/officeart/2005/8/layout/vList3"/>
    <dgm:cxn modelId="{7B0096DF-7C9F-4D6B-8B1C-7D5B46049395}" type="presParOf" srcId="{94033D25-9D4E-41D4-8C6F-1E8D0B1EDD8F}" destId="{4EE0A394-C8B1-47D5-87CF-C070B00362B8}" srcOrd="3" destOrd="0" presId="urn:microsoft.com/office/officeart/2005/8/layout/vList3"/>
    <dgm:cxn modelId="{B02D4B89-3DA9-45AF-A495-7EEB77B0869C}" type="presParOf" srcId="{94033D25-9D4E-41D4-8C6F-1E8D0B1EDD8F}" destId="{78BFBE4B-4DFE-4AC1-9FF5-2998ECCACEC9}" srcOrd="4" destOrd="0" presId="urn:microsoft.com/office/officeart/2005/8/layout/vList3"/>
    <dgm:cxn modelId="{C1516658-E7D9-4DAD-8487-8BE53F48176F}" type="presParOf" srcId="{78BFBE4B-4DFE-4AC1-9FF5-2998ECCACEC9}" destId="{332D5B5B-92C7-479B-9DA3-DFE9BE1D16BE}" srcOrd="0" destOrd="0" presId="urn:microsoft.com/office/officeart/2005/8/layout/vList3"/>
    <dgm:cxn modelId="{5B328132-2B8D-44A2-9866-75A84684D814}" type="presParOf" srcId="{78BFBE4B-4DFE-4AC1-9FF5-2998ECCACEC9}" destId="{3DA41322-769F-4DEB-B7F5-C8E3763E877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72840E-A41E-48EE-8961-A878222FA978}">
      <dsp:nvSpPr>
        <dsp:cNvPr id="0" name=""/>
        <dsp:cNvSpPr/>
      </dsp:nvSpPr>
      <dsp:spPr>
        <a:xfrm rot="10800000">
          <a:off x="1072627" y="1470"/>
          <a:ext cx="3694722" cy="56800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0476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Technology</a:t>
          </a:r>
          <a:endParaRPr lang="en-IN" sz="2600" kern="1200" dirty="0"/>
        </a:p>
      </dsp:txBody>
      <dsp:txXfrm rot="10800000">
        <a:off x="1214629" y="1470"/>
        <a:ext cx="3552720" cy="568008"/>
      </dsp:txXfrm>
    </dsp:sp>
    <dsp:sp modelId="{B9A62B1D-D214-4113-977C-BA7459CF8D16}">
      <dsp:nvSpPr>
        <dsp:cNvPr id="0" name=""/>
        <dsp:cNvSpPr/>
      </dsp:nvSpPr>
      <dsp:spPr>
        <a:xfrm>
          <a:off x="788623" y="1470"/>
          <a:ext cx="568008" cy="56800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F2277A-82CC-43A5-A0A0-4D017FD7E7FD}">
      <dsp:nvSpPr>
        <dsp:cNvPr id="0" name=""/>
        <dsp:cNvSpPr/>
      </dsp:nvSpPr>
      <dsp:spPr>
        <a:xfrm rot="10800000">
          <a:off x="1072627" y="723160"/>
          <a:ext cx="3694722" cy="56800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0476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Health</a:t>
          </a:r>
          <a:endParaRPr lang="en-IN" sz="2600" kern="1200" dirty="0"/>
        </a:p>
      </dsp:txBody>
      <dsp:txXfrm rot="10800000">
        <a:off x="1214629" y="723160"/>
        <a:ext cx="3552720" cy="568008"/>
      </dsp:txXfrm>
    </dsp:sp>
    <dsp:sp modelId="{DFC9ADD5-A53A-4ECA-9ACC-018C55AE4A95}">
      <dsp:nvSpPr>
        <dsp:cNvPr id="0" name=""/>
        <dsp:cNvSpPr/>
      </dsp:nvSpPr>
      <dsp:spPr>
        <a:xfrm>
          <a:off x="788623" y="723160"/>
          <a:ext cx="568008" cy="56800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A41322-769F-4DEB-B7F5-C8E3763E8773}">
      <dsp:nvSpPr>
        <dsp:cNvPr id="0" name=""/>
        <dsp:cNvSpPr/>
      </dsp:nvSpPr>
      <dsp:spPr>
        <a:xfrm rot="10800000">
          <a:off x="1072627" y="1446321"/>
          <a:ext cx="3694722" cy="56800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0476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Science</a:t>
          </a:r>
        </a:p>
      </dsp:txBody>
      <dsp:txXfrm rot="10800000">
        <a:off x="1214629" y="1446321"/>
        <a:ext cx="3552720" cy="568008"/>
      </dsp:txXfrm>
    </dsp:sp>
    <dsp:sp modelId="{332D5B5B-92C7-479B-9DA3-DFE9BE1D16BE}">
      <dsp:nvSpPr>
        <dsp:cNvPr id="0" name=""/>
        <dsp:cNvSpPr/>
      </dsp:nvSpPr>
      <dsp:spPr>
        <a:xfrm>
          <a:off x="788623" y="1444850"/>
          <a:ext cx="568008" cy="56800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72840E-A41E-48EE-8961-A878222FA978}">
      <dsp:nvSpPr>
        <dsp:cNvPr id="0" name=""/>
        <dsp:cNvSpPr/>
      </dsp:nvSpPr>
      <dsp:spPr>
        <a:xfrm rot="10800000">
          <a:off x="1072627" y="1470"/>
          <a:ext cx="3694722" cy="56800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0476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Top Headlines</a:t>
          </a:r>
          <a:endParaRPr lang="en-IN" sz="2600" kern="1200" dirty="0"/>
        </a:p>
      </dsp:txBody>
      <dsp:txXfrm rot="10800000">
        <a:off x="1214629" y="1470"/>
        <a:ext cx="3552720" cy="568008"/>
      </dsp:txXfrm>
    </dsp:sp>
    <dsp:sp modelId="{B9A62B1D-D214-4113-977C-BA7459CF8D16}">
      <dsp:nvSpPr>
        <dsp:cNvPr id="0" name=""/>
        <dsp:cNvSpPr/>
      </dsp:nvSpPr>
      <dsp:spPr>
        <a:xfrm>
          <a:off x="788623" y="1470"/>
          <a:ext cx="568008" cy="56800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F2277A-82CC-43A5-A0A0-4D017FD7E7FD}">
      <dsp:nvSpPr>
        <dsp:cNvPr id="0" name=""/>
        <dsp:cNvSpPr/>
      </dsp:nvSpPr>
      <dsp:spPr>
        <a:xfrm rot="10800000">
          <a:off x="1072627" y="723160"/>
          <a:ext cx="3694722" cy="56800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0476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Business</a:t>
          </a:r>
          <a:endParaRPr lang="en-IN" sz="2600" kern="1200" dirty="0"/>
        </a:p>
      </dsp:txBody>
      <dsp:txXfrm rot="10800000">
        <a:off x="1214629" y="723160"/>
        <a:ext cx="3552720" cy="568008"/>
      </dsp:txXfrm>
    </dsp:sp>
    <dsp:sp modelId="{DFC9ADD5-A53A-4ECA-9ACC-018C55AE4A95}">
      <dsp:nvSpPr>
        <dsp:cNvPr id="0" name=""/>
        <dsp:cNvSpPr/>
      </dsp:nvSpPr>
      <dsp:spPr>
        <a:xfrm>
          <a:off x="788623" y="723160"/>
          <a:ext cx="568008" cy="56800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A41322-769F-4DEB-B7F5-C8E3763E8773}">
      <dsp:nvSpPr>
        <dsp:cNvPr id="0" name=""/>
        <dsp:cNvSpPr/>
      </dsp:nvSpPr>
      <dsp:spPr>
        <a:xfrm rot="10800000">
          <a:off x="1072627" y="1446321"/>
          <a:ext cx="3694722" cy="56800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0476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Entertainment</a:t>
          </a:r>
        </a:p>
      </dsp:txBody>
      <dsp:txXfrm rot="10800000">
        <a:off x="1214629" y="1446321"/>
        <a:ext cx="3552720" cy="568008"/>
      </dsp:txXfrm>
    </dsp:sp>
    <dsp:sp modelId="{332D5B5B-92C7-479B-9DA3-DFE9BE1D16BE}">
      <dsp:nvSpPr>
        <dsp:cNvPr id="0" name=""/>
        <dsp:cNvSpPr/>
      </dsp:nvSpPr>
      <dsp:spPr>
        <a:xfrm>
          <a:off x="788623" y="1444850"/>
          <a:ext cx="568008" cy="56800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72840E-A41E-48EE-8961-A878222FA978}">
      <dsp:nvSpPr>
        <dsp:cNvPr id="0" name=""/>
        <dsp:cNvSpPr/>
      </dsp:nvSpPr>
      <dsp:spPr>
        <a:xfrm rot="10800000">
          <a:off x="1072627" y="1470"/>
          <a:ext cx="3694722" cy="56800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0476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Science</a:t>
          </a:r>
          <a:endParaRPr lang="en-IN" sz="2600" kern="1200" dirty="0"/>
        </a:p>
      </dsp:txBody>
      <dsp:txXfrm rot="10800000">
        <a:off x="1214629" y="1470"/>
        <a:ext cx="3552720" cy="568008"/>
      </dsp:txXfrm>
    </dsp:sp>
    <dsp:sp modelId="{B9A62B1D-D214-4113-977C-BA7459CF8D16}">
      <dsp:nvSpPr>
        <dsp:cNvPr id="0" name=""/>
        <dsp:cNvSpPr/>
      </dsp:nvSpPr>
      <dsp:spPr>
        <a:xfrm>
          <a:off x="788623" y="1470"/>
          <a:ext cx="568008" cy="56800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F2277A-82CC-43A5-A0A0-4D017FD7E7FD}">
      <dsp:nvSpPr>
        <dsp:cNvPr id="0" name=""/>
        <dsp:cNvSpPr/>
      </dsp:nvSpPr>
      <dsp:spPr>
        <a:xfrm rot="10800000">
          <a:off x="1072627" y="723160"/>
          <a:ext cx="3694722" cy="56800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0476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Sports</a:t>
          </a:r>
          <a:endParaRPr lang="en-IN" sz="2600" kern="1200" dirty="0"/>
        </a:p>
      </dsp:txBody>
      <dsp:txXfrm rot="10800000">
        <a:off x="1214629" y="723160"/>
        <a:ext cx="3552720" cy="568008"/>
      </dsp:txXfrm>
    </dsp:sp>
    <dsp:sp modelId="{DFC9ADD5-A53A-4ECA-9ACC-018C55AE4A95}">
      <dsp:nvSpPr>
        <dsp:cNvPr id="0" name=""/>
        <dsp:cNvSpPr/>
      </dsp:nvSpPr>
      <dsp:spPr>
        <a:xfrm>
          <a:off x="788623" y="723160"/>
          <a:ext cx="568008" cy="56800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A41322-769F-4DEB-B7F5-C8E3763E8773}">
      <dsp:nvSpPr>
        <dsp:cNvPr id="0" name=""/>
        <dsp:cNvSpPr/>
      </dsp:nvSpPr>
      <dsp:spPr>
        <a:xfrm rot="10800000">
          <a:off x="1072627" y="1446321"/>
          <a:ext cx="3694722" cy="56800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0476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Search Engine</a:t>
          </a:r>
        </a:p>
      </dsp:txBody>
      <dsp:txXfrm rot="10800000">
        <a:off x="1214629" y="1446321"/>
        <a:ext cx="3552720" cy="568008"/>
      </dsp:txXfrm>
    </dsp:sp>
    <dsp:sp modelId="{332D5B5B-92C7-479B-9DA3-DFE9BE1D16BE}">
      <dsp:nvSpPr>
        <dsp:cNvPr id="0" name=""/>
        <dsp:cNvSpPr/>
      </dsp:nvSpPr>
      <dsp:spPr>
        <a:xfrm>
          <a:off x="788623" y="1444850"/>
          <a:ext cx="568008" cy="56800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type="homePlate" r:blip="" rot="180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type="homePlate" r:blip="" rot="180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type="homePlate" r:blip="" rot="180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2.xml"/><Relationship Id="rId8" Type="http://schemas.openxmlformats.org/officeDocument/2006/relationships/diagramQuickStyle" Target="../diagrams/quickStyle2.xml"/><Relationship Id="rId7" Type="http://schemas.openxmlformats.org/officeDocument/2006/relationships/diagramLayout" Target="../diagrams/layout2.xml"/><Relationship Id="rId6" Type="http://schemas.openxmlformats.org/officeDocument/2006/relationships/diagramData" Target="../diagrams/data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6" Type="http://schemas.openxmlformats.org/officeDocument/2006/relationships/slideLayout" Target="../slideLayouts/slideLayout2.xml"/><Relationship Id="rId15" Type="http://schemas.microsoft.com/office/2007/relationships/diagramDrawing" Target="../diagrams/drawing3.xml"/><Relationship Id="rId14" Type="http://schemas.openxmlformats.org/officeDocument/2006/relationships/diagramColors" Target="../diagrams/colors3.xml"/><Relationship Id="rId13" Type="http://schemas.openxmlformats.org/officeDocument/2006/relationships/diagramQuickStyle" Target="../diagrams/quickStyle3.xml"/><Relationship Id="rId12" Type="http://schemas.openxmlformats.org/officeDocument/2006/relationships/diagramLayout" Target="../diagrams/layout3.xml"/><Relationship Id="rId11" Type="http://schemas.openxmlformats.org/officeDocument/2006/relationships/diagramData" Target="../diagrams/data3.xml"/><Relationship Id="rId10" Type="http://schemas.microsoft.com/office/2007/relationships/diagramDrawing" Target="../diagrams/drawing2.xml"/><Relationship Id="rId1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2780" y="2844383"/>
            <a:ext cx="2098623" cy="1169234"/>
          </a:xfrm>
        </p:spPr>
        <p:txBody>
          <a:bodyPr>
            <a:normAutofit fontScale="90000"/>
          </a:bodyPr>
          <a:lstStyle/>
          <a:p>
            <a:pPr algn="r"/>
            <a:r>
              <a:rPr lang="en-US" sz="8000" dirty="0"/>
              <a:t>Roe</a:t>
            </a:r>
            <a:endParaRPr lang="en-IN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42092" y="5795962"/>
            <a:ext cx="3949908" cy="1061159"/>
          </a:xfrm>
        </p:spPr>
        <p:txBody>
          <a:bodyPr>
            <a:normAutofit/>
          </a:bodyPr>
          <a:lstStyle/>
          <a:p>
            <a:pPr algn="r"/>
            <a:r>
              <a:rPr lang="en-US" dirty="0" err="1"/>
              <a:t>Nandalala</a:t>
            </a:r>
            <a:endParaRPr lang="en-US" dirty="0"/>
          </a:p>
          <a:p>
            <a:pPr algn="r"/>
            <a:r>
              <a:rPr lang="en-US" dirty="0"/>
              <a:t>111719039152(DMCA)</a:t>
            </a:r>
            <a:endParaRPr lang="en-IN" dirty="0"/>
          </a:p>
        </p:txBody>
      </p:sp>
      <p:pic>
        <p:nvPicPr>
          <p:cNvPr id="4" name="Picture 3" descr="Wooden bench at the center of a room"/>
          <p:cNvPicPr>
            <a:picLocks noChangeAspect="1"/>
          </p:cNvPicPr>
          <p:nvPr/>
        </p:nvPicPr>
        <p:blipFill rotWithShape="1">
          <a:blip r:embed="rId1"/>
          <a:srcRect l="24184" r="31315" b="-2"/>
          <a:stretch>
            <a:fillRect/>
          </a:stretch>
        </p:blipFill>
        <p:spPr>
          <a:xfrm>
            <a:off x="-2" y="-1"/>
            <a:ext cx="4572002" cy="685800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6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6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58155" y="4933805"/>
                </a:lnTo>
                <a:cubicBezTo>
                  <a:pt x="4160163" y="4953853"/>
                  <a:pt x="4171415" y="4969749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8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2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289" y="6365204"/>
                </a:lnTo>
                <a:lnTo>
                  <a:pt x="4380007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lnTo>
                  <a:pt x="4381289" y="6365204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6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1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4"/>
                  <a:pt x="4125838" y="2518264"/>
                </a:cubicBez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8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1" y="2463018"/>
                </a:cubicBez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1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6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</p:spPr>
      </p:pic>
      <p:grpSp>
        <p:nvGrpSpPr>
          <p:cNvPr id="11" name="Group 10"/>
          <p:cNvGrpSpPr>
            <a:grpSpLocks noGrp="1" noRot="1" noChangeAspect="1" noMove="1" noResize="1" noUngrp="1"/>
          </p:cNvGrpSpPr>
          <p:nvPr/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2" name="Freeform: Shape 11"/>
            <p:cNvSpPr/>
            <p:nvPr/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/>
            <p:cNvSpPr/>
            <p:nvPr/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721" y="225287"/>
            <a:ext cx="3730487" cy="1263649"/>
          </a:xfrm>
        </p:spPr>
        <p:txBody>
          <a:bodyPr/>
          <a:lstStyle/>
          <a:p>
            <a:r>
              <a:rPr lang="en-US" dirty="0"/>
              <a:t>General</a:t>
            </a:r>
            <a:endParaRPr lang="en-IN" dirty="0"/>
          </a:p>
        </p:txBody>
      </p:sp>
      <p:pic>
        <p:nvPicPr>
          <p:cNvPr id="7" name="Content Placeholder 6" descr="Graphical user interface, website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21" y="1317674"/>
            <a:ext cx="11142734" cy="511541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721" y="225287"/>
            <a:ext cx="3730487" cy="1263649"/>
          </a:xfrm>
        </p:spPr>
        <p:txBody>
          <a:bodyPr/>
          <a:lstStyle/>
          <a:p>
            <a:r>
              <a:rPr lang="en-US" dirty="0"/>
              <a:t>Health</a:t>
            </a:r>
            <a:endParaRPr lang="en-IN" dirty="0"/>
          </a:p>
        </p:txBody>
      </p:sp>
      <p:pic>
        <p:nvPicPr>
          <p:cNvPr id="7" name="Content Placeholder 6" descr="Graphical user interface, website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37" y="1317674"/>
            <a:ext cx="11490776" cy="5315039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721" y="225287"/>
            <a:ext cx="3730487" cy="1263649"/>
          </a:xfrm>
        </p:spPr>
        <p:txBody>
          <a:bodyPr/>
          <a:lstStyle/>
          <a:p>
            <a:r>
              <a:rPr lang="en-US" dirty="0"/>
              <a:t>Science</a:t>
            </a:r>
            <a:endParaRPr lang="en-IN" dirty="0"/>
          </a:p>
        </p:txBody>
      </p:sp>
      <p:pic>
        <p:nvPicPr>
          <p:cNvPr id="7" name="Content Placeholder 6" descr="Graphical user interface, website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21" y="1036319"/>
            <a:ext cx="11800288" cy="5596393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721" y="225287"/>
            <a:ext cx="3730487" cy="1263649"/>
          </a:xfrm>
        </p:spPr>
        <p:txBody>
          <a:bodyPr/>
          <a:lstStyle/>
          <a:p>
            <a:r>
              <a:rPr lang="en-US" dirty="0"/>
              <a:t>Sports</a:t>
            </a:r>
            <a:endParaRPr lang="en-IN" dirty="0"/>
          </a:p>
        </p:txBody>
      </p:sp>
      <p:pic>
        <p:nvPicPr>
          <p:cNvPr id="7" name="Content Placeholder 6" descr="Graphical user interface, website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21" y="1176997"/>
            <a:ext cx="10996992" cy="5069058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721" y="225287"/>
            <a:ext cx="3730487" cy="1263649"/>
          </a:xfrm>
        </p:spPr>
        <p:txBody>
          <a:bodyPr/>
          <a:lstStyle/>
          <a:p>
            <a:r>
              <a:rPr lang="en-US" dirty="0"/>
              <a:t>Technology</a:t>
            </a:r>
            <a:endParaRPr lang="en-IN" dirty="0"/>
          </a:p>
        </p:txBody>
      </p:sp>
      <p:pic>
        <p:nvPicPr>
          <p:cNvPr id="7" name="Content Placeholder 6" descr="Graphical user interface, website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21" y="1022252"/>
            <a:ext cx="11514724" cy="5195668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915" y="239395"/>
            <a:ext cx="5534660" cy="1263650"/>
          </a:xfrm>
        </p:spPr>
        <p:txBody>
          <a:bodyPr/>
          <a:lstStyle/>
          <a:p>
            <a:r>
              <a:rPr lang="en-US" dirty="0"/>
              <a:t>Search Engine</a:t>
            </a:r>
            <a:endParaRPr lang="en-IN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191" y="1022047"/>
            <a:ext cx="8515350" cy="885825"/>
          </a:xfrm>
        </p:spPr>
      </p:pic>
      <p:pic>
        <p:nvPicPr>
          <p:cNvPr id="15" name="Picture 14" descr="Graphical user interface, website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191" y="2326808"/>
            <a:ext cx="8515350" cy="405492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721" y="225287"/>
            <a:ext cx="9216888" cy="1263649"/>
          </a:xfrm>
        </p:spPr>
        <p:txBody>
          <a:bodyPr>
            <a:normAutofit fontScale="90000"/>
          </a:bodyPr>
          <a:lstStyle/>
          <a:p>
            <a:r>
              <a:rPr lang="en-IN" dirty="0"/>
              <a:t>Software and Hardware requirements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9721" y="1488936"/>
            <a:ext cx="10668000" cy="3048001"/>
          </a:xfrm>
        </p:spPr>
        <p:txBody>
          <a:bodyPr/>
          <a:lstStyle/>
          <a:p>
            <a:r>
              <a:rPr lang="en-US" dirty="0"/>
              <a:t>4 GB RAM</a:t>
            </a:r>
            <a:endParaRPr lang="en-US" dirty="0"/>
          </a:p>
          <a:p>
            <a:r>
              <a:rPr lang="en-US" dirty="0"/>
              <a:t>Processor:</a:t>
            </a:r>
            <a:r>
              <a:rPr lang="pt-BR" dirty="0"/>
              <a:t>Intel(R) Core(TM) i3-8130U</a:t>
            </a:r>
            <a:endParaRPr lang="pt-BR" dirty="0"/>
          </a:p>
          <a:p>
            <a:r>
              <a:rPr lang="pt-BR" dirty="0"/>
              <a:t>OS:Ubuntu 19.04 LTS</a:t>
            </a:r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721" y="225287"/>
            <a:ext cx="8275983" cy="1263649"/>
          </a:xfrm>
        </p:spPr>
        <p:txBody>
          <a:bodyPr>
            <a:normAutofit fontScale="90000"/>
          </a:bodyPr>
          <a:lstStyle/>
          <a:p>
            <a:r>
              <a:rPr lang="en-IN" dirty="0"/>
              <a:t>Languages and frameworks used.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9721" y="1488936"/>
            <a:ext cx="10668000" cy="3048001"/>
          </a:xfrm>
        </p:spPr>
        <p:txBody>
          <a:bodyPr/>
          <a:lstStyle/>
          <a:p>
            <a:r>
              <a:rPr lang="en-US" dirty="0"/>
              <a:t>Python</a:t>
            </a:r>
            <a:endParaRPr lang="en-US" dirty="0"/>
          </a:p>
          <a:p>
            <a:r>
              <a:rPr lang="en-US" dirty="0"/>
              <a:t>Django(backend)</a:t>
            </a:r>
            <a:endParaRPr lang="en-US" dirty="0"/>
          </a:p>
          <a:p>
            <a:r>
              <a:rPr lang="en-US" dirty="0"/>
              <a:t>HTML and Bootstrap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itle 1"/>
          <p:cNvSpPr txBox="1"/>
          <p:nvPr/>
        </p:nvSpPr>
        <p:spPr>
          <a:xfrm>
            <a:off x="477077" y="3273288"/>
            <a:ext cx="8275983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References</a:t>
            </a:r>
            <a:endParaRPr lang="en-IN" dirty="0"/>
          </a:p>
        </p:txBody>
      </p:sp>
      <p:sp>
        <p:nvSpPr>
          <p:cNvPr id="6" name="Content Placeholder 3"/>
          <p:cNvSpPr txBox="1"/>
          <p:nvPr/>
        </p:nvSpPr>
        <p:spPr>
          <a:xfrm>
            <a:off x="477077" y="412335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newsapi.org</a:t>
            </a:r>
            <a:endParaRPr lang="en-US" dirty="0"/>
          </a:p>
          <a:p>
            <a:r>
              <a:rPr lang="en-US" dirty="0" err="1"/>
              <a:t>youtube</a:t>
            </a:r>
            <a:r>
              <a:rPr lang="en-US" dirty="0"/>
              <a:t> (</a:t>
            </a:r>
            <a:r>
              <a:rPr lang="en-US" dirty="0" err="1"/>
              <a:t>netninja</a:t>
            </a:r>
            <a:r>
              <a:rPr lang="en-US" dirty="0"/>
              <a:t> and </a:t>
            </a:r>
            <a:r>
              <a:rPr lang="en-US" dirty="0" err="1"/>
              <a:t>corey</a:t>
            </a:r>
            <a:r>
              <a:rPr lang="en-US" dirty="0"/>
              <a:t> </a:t>
            </a:r>
            <a:r>
              <a:rPr lang="en-US" dirty="0" err="1"/>
              <a:t>schfar</a:t>
            </a:r>
            <a:r>
              <a:rPr lang="en-US" dirty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512" y="3114260"/>
            <a:ext cx="11231217" cy="2782957"/>
          </a:xfrm>
        </p:spPr>
        <p:txBody>
          <a:bodyPr>
            <a:normAutofit/>
          </a:bodyPr>
          <a:lstStyle/>
          <a:p>
            <a:r>
              <a:rPr lang="en-US" sz="6000" dirty="0"/>
              <a:t>Thank You</a:t>
            </a:r>
            <a:endParaRPr lang="en-IN"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364" y="192895"/>
            <a:ext cx="2850629" cy="706516"/>
          </a:xfrm>
        </p:spPr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275" y="1159238"/>
            <a:ext cx="11849725" cy="4836827"/>
          </a:xfrm>
        </p:spPr>
        <p:txBody>
          <a:bodyPr>
            <a:normAutofit/>
          </a:bodyPr>
          <a:lstStyle/>
          <a:p>
            <a:r>
              <a:rPr lang="en-US" dirty="0"/>
              <a:t>Abstract</a:t>
            </a:r>
            <a:endParaRPr lang="en-US" dirty="0"/>
          </a:p>
          <a:p>
            <a:r>
              <a:rPr lang="en-US" dirty="0"/>
              <a:t>Introduction</a:t>
            </a:r>
            <a:endParaRPr lang="en-US" dirty="0"/>
          </a:p>
          <a:p>
            <a:r>
              <a:rPr lang="en-US" dirty="0"/>
              <a:t>Categories</a:t>
            </a:r>
            <a:endParaRPr lang="en-US" dirty="0"/>
          </a:p>
          <a:p>
            <a:r>
              <a:rPr lang="en-IN" dirty="0"/>
              <a:t>Website URL</a:t>
            </a:r>
            <a:endParaRPr lang="en-IN" dirty="0"/>
          </a:p>
          <a:p>
            <a:r>
              <a:rPr lang="en-IN" dirty="0"/>
              <a:t>Screenshots</a:t>
            </a:r>
            <a:endParaRPr lang="en-IN" dirty="0"/>
          </a:p>
          <a:p>
            <a:r>
              <a:rPr lang="en-IN" dirty="0"/>
              <a:t>Software requirements</a:t>
            </a:r>
            <a:endParaRPr lang="en-IN" dirty="0"/>
          </a:p>
          <a:p>
            <a:r>
              <a:rPr lang="en-IN" dirty="0"/>
              <a:t>Hardware requirements</a:t>
            </a:r>
            <a:endParaRPr lang="en-IN" dirty="0"/>
          </a:p>
          <a:p>
            <a:r>
              <a:rPr lang="en-IN" dirty="0"/>
              <a:t>Languages and frameworks used.</a:t>
            </a:r>
            <a:endParaRPr lang="en-IN" dirty="0"/>
          </a:p>
          <a:p>
            <a:r>
              <a:rPr lang="en-IN" dirty="0"/>
              <a:t>References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226" y="309797"/>
            <a:ext cx="9144000" cy="1263649"/>
          </a:xfrm>
        </p:spPr>
        <p:txBody>
          <a:bodyPr/>
          <a:lstStyle/>
          <a:p>
            <a:r>
              <a:rPr lang="en-US" dirty="0"/>
              <a:t>Abstract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226" y="1573446"/>
            <a:ext cx="10668000" cy="3048001"/>
          </a:xfrm>
        </p:spPr>
        <p:txBody>
          <a:bodyPr/>
          <a:lstStyle/>
          <a:p>
            <a:r>
              <a:rPr lang="en-US" dirty="0"/>
              <a:t>Roe is a news articles website where you find the news happening around the world.</a:t>
            </a:r>
            <a:endParaRPr lang="en-US" dirty="0"/>
          </a:p>
          <a:p>
            <a:r>
              <a:rPr lang="en-US" dirty="0"/>
              <a:t>Articles are taken from various sources depending upon the relevancy.</a:t>
            </a:r>
            <a:endParaRPr lang="en-US" dirty="0"/>
          </a:p>
          <a:p>
            <a:r>
              <a:rPr lang="en-US" dirty="0"/>
              <a:t>This site will give you day-to-day current affairs.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156" y="130175"/>
            <a:ext cx="9144000" cy="1263649"/>
          </a:xfrm>
        </p:spPr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156" y="1245703"/>
            <a:ext cx="11807688" cy="3657601"/>
          </a:xfrm>
        </p:spPr>
        <p:txBody>
          <a:bodyPr>
            <a:normAutofit/>
          </a:bodyPr>
          <a:lstStyle/>
          <a:p>
            <a:r>
              <a:rPr lang="en-US" dirty="0"/>
              <a:t>This is a rest-</a:t>
            </a:r>
            <a:r>
              <a:rPr lang="en-US" dirty="0" err="1"/>
              <a:t>api</a:t>
            </a:r>
            <a:r>
              <a:rPr lang="en-US" dirty="0"/>
              <a:t> project where you get data source from </a:t>
            </a:r>
            <a:r>
              <a:rPr lang="en-US" dirty="0" err="1"/>
              <a:t>from</a:t>
            </a:r>
            <a:r>
              <a:rPr lang="en-US" dirty="0"/>
              <a:t> one site that is delivered to clients.</a:t>
            </a:r>
            <a:endParaRPr lang="en-US" dirty="0"/>
          </a:p>
          <a:p>
            <a:r>
              <a:rPr lang="en-US" dirty="0"/>
              <a:t>You will find the variety of </a:t>
            </a:r>
            <a:r>
              <a:rPr lang="en-US" dirty="0" err="1"/>
              <a:t>newsarticles</a:t>
            </a:r>
            <a:r>
              <a:rPr lang="en-US" dirty="0"/>
              <a:t> like business, entertainment, sports etc..</a:t>
            </a:r>
            <a:endParaRPr lang="en-US" dirty="0"/>
          </a:p>
          <a:p>
            <a:r>
              <a:rPr lang="en-US" dirty="0"/>
              <a:t>The news articles are updated time to time and does not remain the same.</a:t>
            </a:r>
            <a:endParaRPr lang="en-US" dirty="0"/>
          </a:p>
          <a:p>
            <a:r>
              <a:rPr lang="en-US" dirty="0"/>
              <a:t>Thumbnail, Title, </a:t>
            </a:r>
            <a:r>
              <a:rPr lang="en-US" dirty="0" err="1"/>
              <a:t>ArticleURL</a:t>
            </a:r>
            <a:r>
              <a:rPr lang="en-US" dirty="0"/>
              <a:t>, Published time and Source are the salient features of each article.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48" y="212035"/>
            <a:ext cx="4525617" cy="1099930"/>
          </a:xfrm>
        </p:spPr>
        <p:txBody>
          <a:bodyPr/>
          <a:lstStyle/>
          <a:p>
            <a:r>
              <a:rPr lang="en-US" dirty="0"/>
              <a:t>Categories</a:t>
            </a:r>
            <a:endParaRPr lang="en-IN" dirty="0"/>
          </a:p>
        </p:txBody>
      </p:sp>
      <p:graphicFrame>
        <p:nvGraphicFramePr>
          <p:cNvPr id="5" name="Content Placeholder 3"/>
          <p:cNvGraphicFramePr/>
          <p:nvPr/>
        </p:nvGraphicFramePr>
        <p:xfrm>
          <a:off x="2686878" y="3114261"/>
          <a:ext cx="5555974" cy="2014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8" name="Content Placeholder 3"/>
          <p:cNvGraphicFramePr/>
          <p:nvPr/>
        </p:nvGraphicFramePr>
        <p:xfrm>
          <a:off x="2686878" y="894522"/>
          <a:ext cx="5555974" cy="2014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9" name="Content Placeholder 3"/>
          <p:cNvGraphicFramePr/>
          <p:nvPr/>
        </p:nvGraphicFramePr>
        <p:xfrm>
          <a:off x="2686878" y="4618383"/>
          <a:ext cx="5555974" cy="2014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URL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2787649"/>
            <a:ext cx="9375913" cy="609600"/>
          </a:xfrm>
        </p:spPr>
        <p:txBody>
          <a:bodyPr/>
          <a:lstStyle/>
          <a:p>
            <a:r>
              <a:rPr lang="en-IN" dirty="0"/>
              <a:t>https://yourroe.herokuapp.com/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915" y="225425"/>
            <a:ext cx="6063615" cy="1263650"/>
          </a:xfrm>
        </p:spPr>
        <p:txBody>
          <a:bodyPr/>
          <a:lstStyle/>
          <a:p>
            <a:r>
              <a:rPr lang="en-US" dirty="0"/>
              <a:t>Top Headlines</a:t>
            </a:r>
            <a:endParaRPr lang="en-IN" dirty="0"/>
          </a:p>
        </p:txBody>
      </p:sp>
      <p:pic>
        <p:nvPicPr>
          <p:cNvPr id="5" name="Content Placeholder 4" descr="Graphical user interface, website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94" y="1193640"/>
            <a:ext cx="11308211" cy="543907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721" y="225287"/>
            <a:ext cx="3730487" cy="1263649"/>
          </a:xfrm>
        </p:spPr>
        <p:txBody>
          <a:bodyPr/>
          <a:lstStyle/>
          <a:p>
            <a:r>
              <a:rPr lang="en-US" dirty="0"/>
              <a:t>Business</a:t>
            </a:r>
            <a:endParaRPr lang="en-IN" dirty="0"/>
          </a:p>
        </p:txBody>
      </p:sp>
      <p:pic>
        <p:nvPicPr>
          <p:cNvPr id="7" name="Content Placeholder 6" descr="Graphical user interface, application, website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21" y="1191065"/>
            <a:ext cx="11021427" cy="4984652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915" y="225425"/>
            <a:ext cx="4445635" cy="1263650"/>
          </a:xfrm>
        </p:spPr>
        <p:txBody>
          <a:bodyPr>
            <a:normAutofit fontScale="90000"/>
          </a:bodyPr>
          <a:lstStyle/>
          <a:p>
            <a:r>
              <a:rPr lang="en-US" dirty="0"/>
              <a:t>Entertainmentnt</a:t>
            </a:r>
            <a:endParaRPr lang="en-IN" dirty="0"/>
          </a:p>
        </p:txBody>
      </p:sp>
      <p:pic>
        <p:nvPicPr>
          <p:cNvPr id="7" name="Content Placeholder 6" descr="Graphical user interface, website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" y="1050388"/>
            <a:ext cx="11150090" cy="5639522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RegularSeed_2SEEDS">
      <a:dk1>
        <a:srgbClr val="000000"/>
      </a:dk1>
      <a:lt1>
        <a:srgbClr val="FFFFFF"/>
      </a:lt1>
      <a:dk2>
        <a:srgbClr val="231D3A"/>
      </a:dk2>
      <a:lt2>
        <a:srgbClr val="E2E6E8"/>
      </a:lt2>
      <a:accent1>
        <a:srgbClr val="B1663B"/>
      </a:accent1>
      <a:accent2>
        <a:srgbClr val="C34D53"/>
      </a:accent2>
      <a:accent3>
        <a:srgbClr val="BAA149"/>
      </a:accent3>
      <a:accent4>
        <a:srgbClr val="3BA9B1"/>
      </a:accent4>
      <a:accent5>
        <a:srgbClr val="4D89C3"/>
      </a:accent5>
      <a:accent6>
        <a:srgbClr val="3B46B1"/>
      </a:accent6>
      <a:hlink>
        <a:srgbClr val="3C8AB6"/>
      </a:hlink>
      <a:folHlink>
        <a:srgbClr val="7F7F7F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1115</Words>
  <Application>WPS Presentation</Application>
  <PresentationFormat>Widescreen</PresentationFormat>
  <Paragraphs>76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Arial</vt:lpstr>
      <vt:lpstr>SimSun</vt:lpstr>
      <vt:lpstr>Wingdings</vt:lpstr>
      <vt:lpstr>Verdana Pro</vt:lpstr>
      <vt:lpstr>Verdana</vt:lpstr>
      <vt:lpstr>Verdana Pro Cond SemiBold</vt:lpstr>
      <vt:lpstr>Microsoft YaHei</vt:lpstr>
      <vt:lpstr>Arial Unicode MS</vt:lpstr>
      <vt:lpstr>Calibri</vt:lpstr>
      <vt:lpstr>TornVTI</vt:lpstr>
      <vt:lpstr>Roe</vt:lpstr>
      <vt:lpstr>Contents</vt:lpstr>
      <vt:lpstr>Abstract</vt:lpstr>
      <vt:lpstr>Introduction</vt:lpstr>
      <vt:lpstr>Categories</vt:lpstr>
      <vt:lpstr>Website URL</vt:lpstr>
      <vt:lpstr>Top Headlines</vt:lpstr>
      <vt:lpstr>Business</vt:lpstr>
      <vt:lpstr>Entertainment</vt:lpstr>
      <vt:lpstr>General</vt:lpstr>
      <vt:lpstr>Health</vt:lpstr>
      <vt:lpstr>Science</vt:lpstr>
      <vt:lpstr>Sports</vt:lpstr>
      <vt:lpstr>Technology</vt:lpstr>
      <vt:lpstr>Search Engine</vt:lpstr>
      <vt:lpstr>Software and Hardware requirements</vt:lpstr>
      <vt:lpstr>Languages and frameworks used.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Roe</dc:title>
  <dc:creator>tirumala rayudu</dc:creator>
  <cp:lastModifiedBy>ssim</cp:lastModifiedBy>
  <cp:revision>2</cp:revision>
  <dcterms:created xsi:type="dcterms:W3CDTF">2021-11-20T01:15:00Z</dcterms:created>
  <dcterms:modified xsi:type="dcterms:W3CDTF">2021-11-20T02:48:27Z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8B8C5F8077D342A8B949872CD1493A5F</vt:lpwstr>
  </property>
  <property fmtid="{D5CDD505-2E9C-101B-9397-08002B2CF9AE}" pid="3" name="KSOProductBuildVer">
    <vt:lpwstr>1033-11.2.0.10382</vt:lpwstr>
  </property>
</Properties>
</file>