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31728-9626-433D-9A6B-D4FD734C32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D785BE-46C0-4ED6-AC89-A53E7A75F25B}">
      <dgm:prSet phldrT="[Text]"/>
      <dgm:spPr/>
      <dgm:t>
        <a:bodyPr/>
        <a:lstStyle/>
        <a:p>
          <a:r>
            <a:rPr lang="en-US" dirty="0"/>
            <a:t>Technology</a:t>
          </a:r>
          <a:endParaRPr lang="en-IN" dirty="0"/>
        </a:p>
      </dgm:t>
    </dgm:pt>
    <dgm:pt modelId="{5D68DDFF-8951-4DCD-BCF6-D53D45FBC658}" type="parTrans" cxnId="{4CB292A0-F051-46AA-8D7E-63883BA55B46}">
      <dgm:prSet/>
      <dgm:spPr/>
      <dgm:t>
        <a:bodyPr/>
        <a:lstStyle/>
        <a:p>
          <a:endParaRPr lang="en-IN"/>
        </a:p>
      </dgm:t>
    </dgm:pt>
    <dgm:pt modelId="{2362F12D-E143-4CF3-8F72-2F77F74AAE9A}" type="sibTrans" cxnId="{4CB292A0-F051-46AA-8D7E-63883BA55B46}">
      <dgm:prSet/>
      <dgm:spPr/>
      <dgm:t>
        <a:bodyPr/>
        <a:lstStyle/>
        <a:p>
          <a:endParaRPr lang="en-IN"/>
        </a:p>
      </dgm:t>
    </dgm:pt>
    <dgm:pt modelId="{D721C076-E535-41BE-8218-C891E3BCA27A}">
      <dgm:prSet phldrT="[Text]"/>
      <dgm:spPr/>
      <dgm:t>
        <a:bodyPr/>
        <a:lstStyle/>
        <a:p>
          <a:r>
            <a:rPr lang="en-US" dirty="0"/>
            <a:t>Health</a:t>
          </a:r>
          <a:endParaRPr lang="en-IN" dirty="0"/>
        </a:p>
      </dgm:t>
    </dgm:pt>
    <dgm:pt modelId="{3286E882-5306-420E-A63C-B4BA20608A7B}" type="parTrans" cxnId="{90A3DAEB-7612-4130-9B67-EBE5F8A3BCCB}">
      <dgm:prSet/>
      <dgm:spPr/>
      <dgm:t>
        <a:bodyPr/>
        <a:lstStyle/>
        <a:p>
          <a:endParaRPr lang="en-IN"/>
        </a:p>
      </dgm:t>
    </dgm:pt>
    <dgm:pt modelId="{E8A6389F-FC21-4F60-9C0E-E72641F6D947}" type="sibTrans" cxnId="{90A3DAEB-7612-4130-9B67-EBE5F8A3BCCB}">
      <dgm:prSet/>
      <dgm:spPr/>
      <dgm:t>
        <a:bodyPr/>
        <a:lstStyle/>
        <a:p>
          <a:endParaRPr lang="en-IN"/>
        </a:p>
      </dgm:t>
    </dgm:pt>
    <dgm:pt modelId="{79EC5E38-B391-4A35-BE45-F4B0F76DB4E5}">
      <dgm:prSet phldrT="[Text]"/>
      <dgm:spPr/>
      <dgm:t>
        <a:bodyPr/>
        <a:lstStyle/>
        <a:p>
          <a:r>
            <a:rPr lang="en-IN" dirty="0"/>
            <a:t>Science</a:t>
          </a:r>
        </a:p>
      </dgm:t>
    </dgm:pt>
    <dgm:pt modelId="{041C7CED-5668-4721-8E1E-065243906833}" type="parTrans" cxnId="{B7E325F2-4DAF-4925-A618-9BDE1DF3FB68}">
      <dgm:prSet/>
      <dgm:spPr/>
      <dgm:t>
        <a:bodyPr/>
        <a:lstStyle/>
        <a:p>
          <a:endParaRPr lang="en-IN"/>
        </a:p>
      </dgm:t>
    </dgm:pt>
    <dgm:pt modelId="{367A8E67-98E2-48A8-9490-D9ADAEBC4ED9}" type="sibTrans" cxnId="{B7E325F2-4DAF-4925-A618-9BDE1DF3FB68}">
      <dgm:prSet/>
      <dgm:spPr/>
      <dgm:t>
        <a:bodyPr/>
        <a:lstStyle/>
        <a:p>
          <a:endParaRPr lang="en-IN"/>
        </a:p>
      </dgm:t>
    </dgm:pt>
    <dgm:pt modelId="{94033D25-9D4E-41D4-8C6F-1E8D0B1EDD8F}" type="pres">
      <dgm:prSet presAssocID="{F9031728-9626-433D-9A6B-D4FD734C3285}" presName="linearFlow" presStyleCnt="0">
        <dgm:presLayoutVars>
          <dgm:dir/>
          <dgm:resizeHandles val="exact"/>
        </dgm:presLayoutVars>
      </dgm:prSet>
      <dgm:spPr/>
    </dgm:pt>
    <dgm:pt modelId="{F2AD7E37-DC62-44DB-BA70-093567BF3621}" type="pres">
      <dgm:prSet presAssocID="{94D785BE-46C0-4ED6-AC89-A53E7A75F25B}" presName="composite" presStyleCnt="0"/>
      <dgm:spPr/>
    </dgm:pt>
    <dgm:pt modelId="{B9A62B1D-D214-4113-977C-BA7459CF8D16}" type="pres">
      <dgm:prSet presAssocID="{94D785BE-46C0-4ED6-AC89-A53E7A75F2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5772840E-A41E-48EE-8961-A878222FA978}" type="pres">
      <dgm:prSet presAssocID="{94D785BE-46C0-4ED6-AC89-A53E7A75F25B}" presName="txShp" presStyleLbl="node1" presStyleIdx="0" presStyleCnt="3">
        <dgm:presLayoutVars>
          <dgm:bulletEnabled val="1"/>
        </dgm:presLayoutVars>
      </dgm:prSet>
      <dgm:spPr/>
    </dgm:pt>
    <dgm:pt modelId="{EEDB6718-BD06-44D6-AA78-7242E67DFC20}" type="pres">
      <dgm:prSet presAssocID="{2362F12D-E143-4CF3-8F72-2F77F74AAE9A}" presName="spacing" presStyleCnt="0"/>
      <dgm:spPr/>
    </dgm:pt>
    <dgm:pt modelId="{CC7F8602-9AD9-4917-A066-CA3A9A7C473E}" type="pres">
      <dgm:prSet presAssocID="{D721C076-E535-41BE-8218-C891E3BCA27A}" presName="composite" presStyleCnt="0"/>
      <dgm:spPr/>
    </dgm:pt>
    <dgm:pt modelId="{DFC9ADD5-A53A-4ECA-9ACC-018C55AE4A95}" type="pres">
      <dgm:prSet presAssocID="{D721C076-E535-41BE-8218-C891E3BCA27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C8F2277A-82CC-43A5-A0A0-4D017FD7E7FD}" type="pres">
      <dgm:prSet presAssocID="{D721C076-E535-41BE-8218-C891E3BCA27A}" presName="txShp" presStyleLbl="node1" presStyleIdx="1" presStyleCnt="3">
        <dgm:presLayoutVars>
          <dgm:bulletEnabled val="1"/>
        </dgm:presLayoutVars>
      </dgm:prSet>
      <dgm:spPr/>
    </dgm:pt>
    <dgm:pt modelId="{4EE0A394-C8B1-47D5-87CF-C070B00362B8}" type="pres">
      <dgm:prSet presAssocID="{E8A6389F-FC21-4F60-9C0E-E72641F6D947}" presName="spacing" presStyleCnt="0"/>
      <dgm:spPr/>
    </dgm:pt>
    <dgm:pt modelId="{78BFBE4B-4DFE-4AC1-9FF5-2998ECCACEC9}" type="pres">
      <dgm:prSet presAssocID="{79EC5E38-B391-4A35-BE45-F4B0F76DB4E5}" presName="composite" presStyleCnt="0"/>
      <dgm:spPr/>
    </dgm:pt>
    <dgm:pt modelId="{332D5B5B-92C7-479B-9DA3-DFE9BE1D16BE}" type="pres">
      <dgm:prSet presAssocID="{79EC5E38-B391-4A35-BE45-F4B0F76DB4E5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3DA41322-769F-4DEB-B7F5-C8E3763E8773}" type="pres">
      <dgm:prSet presAssocID="{79EC5E38-B391-4A35-BE45-F4B0F76DB4E5}" presName="txShp" presStyleLbl="node1" presStyleIdx="2" presStyleCnt="3" custLinFactNeighborY="3651">
        <dgm:presLayoutVars>
          <dgm:bulletEnabled val="1"/>
        </dgm:presLayoutVars>
      </dgm:prSet>
      <dgm:spPr/>
    </dgm:pt>
  </dgm:ptLst>
  <dgm:cxnLst>
    <dgm:cxn modelId="{0C5F9585-3F5E-4949-8CBF-F9C6993FE30B}" type="presOf" srcId="{79EC5E38-B391-4A35-BE45-F4B0F76DB4E5}" destId="{3DA41322-769F-4DEB-B7F5-C8E3763E8773}" srcOrd="0" destOrd="0" presId="urn:microsoft.com/office/officeart/2005/8/layout/vList3"/>
    <dgm:cxn modelId="{AF146DA0-AAED-4A14-9211-C101D2EDF58B}" type="presOf" srcId="{94D785BE-46C0-4ED6-AC89-A53E7A75F25B}" destId="{5772840E-A41E-48EE-8961-A878222FA978}" srcOrd="0" destOrd="0" presId="urn:microsoft.com/office/officeart/2005/8/layout/vList3"/>
    <dgm:cxn modelId="{4CB292A0-F051-46AA-8D7E-63883BA55B46}" srcId="{F9031728-9626-433D-9A6B-D4FD734C3285}" destId="{94D785BE-46C0-4ED6-AC89-A53E7A75F25B}" srcOrd="0" destOrd="0" parTransId="{5D68DDFF-8951-4DCD-BCF6-D53D45FBC658}" sibTransId="{2362F12D-E143-4CF3-8F72-2F77F74AAE9A}"/>
    <dgm:cxn modelId="{F12C97E3-2EAE-496B-9387-4C2E238253E1}" type="presOf" srcId="{F9031728-9626-433D-9A6B-D4FD734C3285}" destId="{94033D25-9D4E-41D4-8C6F-1E8D0B1EDD8F}" srcOrd="0" destOrd="0" presId="urn:microsoft.com/office/officeart/2005/8/layout/vList3"/>
    <dgm:cxn modelId="{90A3DAEB-7612-4130-9B67-EBE5F8A3BCCB}" srcId="{F9031728-9626-433D-9A6B-D4FD734C3285}" destId="{D721C076-E535-41BE-8218-C891E3BCA27A}" srcOrd="1" destOrd="0" parTransId="{3286E882-5306-420E-A63C-B4BA20608A7B}" sibTransId="{E8A6389F-FC21-4F60-9C0E-E72641F6D947}"/>
    <dgm:cxn modelId="{B7E325F2-4DAF-4925-A618-9BDE1DF3FB68}" srcId="{F9031728-9626-433D-9A6B-D4FD734C3285}" destId="{79EC5E38-B391-4A35-BE45-F4B0F76DB4E5}" srcOrd="2" destOrd="0" parTransId="{041C7CED-5668-4721-8E1E-065243906833}" sibTransId="{367A8E67-98E2-48A8-9490-D9ADAEBC4ED9}"/>
    <dgm:cxn modelId="{465CDDF7-1007-4B61-A5A8-FF978083F64A}" type="presOf" srcId="{D721C076-E535-41BE-8218-C891E3BCA27A}" destId="{C8F2277A-82CC-43A5-A0A0-4D017FD7E7FD}" srcOrd="0" destOrd="0" presId="urn:microsoft.com/office/officeart/2005/8/layout/vList3"/>
    <dgm:cxn modelId="{9F8B37A4-70C5-4BB3-89C8-90C06B0D8A0D}" type="presParOf" srcId="{94033D25-9D4E-41D4-8C6F-1E8D0B1EDD8F}" destId="{F2AD7E37-DC62-44DB-BA70-093567BF3621}" srcOrd="0" destOrd="0" presId="urn:microsoft.com/office/officeart/2005/8/layout/vList3"/>
    <dgm:cxn modelId="{834F268D-E5A2-4BDB-A9B4-F5432C3BD206}" type="presParOf" srcId="{F2AD7E37-DC62-44DB-BA70-093567BF3621}" destId="{B9A62B1D-D214-4113-977C-BA7459CF8D16}" srcOrd="0" destOrd="0" presId="urn:microsoft.com/office/officeart/2005/8/layout/vList3"/>
    <dgm:cxn modelId="{88F0E75B-8265-47CC-94F3-3F670E2C5B47}" type="presParOf" srcId="{F2AD7E37-DC62-44DB-BA70-093567BF3621}" destId="{5772840E-A41E-48EE-8961-A878222FA978}" srcOrd="1" destOrd="0" presId="urn:microsoft.com/office/officeart/2005/8/layout/vList3"/>
    <dgm:cxn modelId="{B821A9CE-547A-4AC1-A73B-D136D07C32C2}" type="presParOf" srcId="{94033D25-9D4E-41D4-8C6F-1E8D0B1EDD8F}" destId="{EEDB6718-BD06-44D6-AA78-7242E67DFC20}" srcOrd="1" destOrd="0" presId="urn:microsoft.com/office/officeart/2005/8/layout/vList3"/>
    <dgm:cxn modelId="{9647C93E-059C-4AD0-8EBD-F52DC47E52EA}" type="presParOf" srcId="{94033D25-9D4E-41D4-8C6F-1E8D0B1EDD8F}" destId="{CC7F8602-9AD9-4917-A066-CA3A9A7C473E}" srcOrd="2" destOrd="0" presId="urn:microsoft.com/office/officeart/2005/8/layout/vList3"/>
    <dgm:cxn modelId="{B7EB5C03-D867-4F8C-B59A-9BF4CF9E02E0}" type="presParOf" srcId="{CC7F8602-9AD9-4917-A066-CA3A9A7C473E}" destId="{DFC9ADD5-A53A-4ECA-9ACC-018C55AE4A95}" srcOrd="0" destOrd="0" presId="urn:microsoft.com/office/officeart/2005/8/layout/vList3"/>
    <dgm:cxn modelId="{0BBCF0B9-E900-4B0E-85E0-E285577B83A8}" type="presParOf" srcId="{CC7F8602-9AD9-4917-A066-CA3A9A7C473E}" destId="{C8F2277A-82CC-43A5-A0A0-4D017FD7E7FD}" srcOrd="1" destOrd="0" presId="urn:microsoft.com/office/officeart/2005/8/layout/vList3"/>
    <dgm:cxn modelId="{7B0096DF-7C9F-4D6B-8B1C-7D5B46049395}" type="presParOf" srcId="{94033D25-9D4E-41D4-8C6F-1E8D0B1EDD8F}" destId="{4EE0A394-C8B1-47D5-87CF-C070B00362B8}" srcOrd="3" destOrd="0" presId="urn:microsoft.com/office/officeart/2005/8/layout/vList3"/>
    <dgm:cxn modelId="{B02D4B89-3DA9-45AF-A495-7EEB77B0869C}" type="presParOf" srcId="{94033D25-9D4E-41D4-8C6F-1E8D0B1EDD8F}" destId="{78BFBE4B-4DFE-4AC1-9FF5-2998ECCACEC9}" srcOrd="4" destOrd="0" presId="urn:microsoft.com/office/officeart/2005/8/layout/vList3"/>
    <dgm:cxn modelId="{C1516658-E7D9-4DAD-8487-8BE53F48176F}" type="presParOf" srcId="{78BFBE4B-4DFE-4AC1-9FF5-2998ECCACEC9}" destId="{332D5B5B-92C7-479B-9DA3-DFE9BE1D16BE}" srcOrd="0" destOrd="0" presId="urn:microsoft.com/office/officeart/2005/8/layout/vList3"/>
    <dgm:cxn modelId="{5B328132-2B8D-44A2-9866-75A84684D814}" type="presParOf" srcId="{78BFBE4B-4DFE-4AC1-9FF5-2998ECCACEC9}" destId="{3DA41322-769F-4DEB-B7F5-C8E3763E8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031728-9626-433D-9A6B-D4FD734C32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D785BE-46C0-4ED6-AC89-A53E7A75F25B}">
      <dgm:prSet phldrT="[Text]"/>
      <dgm:spPr/>
      <dgm:t>
        <a:bodyPr/>
        <a:lstStyle/>
        <a:p>
          <a:r>
            <a:rPr lang="en-US" dirty="0"/>
            <a:t>Top Headlines</a:t>
          </a:r>
          <a:endParaRPr lang="en-IN" dirty="0"/>
        </a:p>
      </dgm:t>
    </dgm:pt>
    <dgm:pt modelId="{5D68DDFF-8951-4DCD-BCF6-D53D45FBC658}" type="parTrans" cxnId="{4CB292A0-F051-46AA-8D7E-63883BA55B46}">
      <dgm:prSet/>
      <dgm:spPr/>
      <dgm:t>
        <a:bodyPr/>
        <a:lstStyle/>
        <a:p>
          <a:endParaRPr lang="en-IN"/>
        </a:p>
      </dgm:t>
    </dgm:pt>
    <dgm:pt modelId="{2362F12D-E143-4CF3-8F72-2F77F74AAE9A}" type="sibTrans" cxnId="{4CB292A0-F051-46AA-8D7E-63883BA55B46}">
      <dgm:prSet/>
      <dgm:spPr/>
      <dgm:t>
        <a:bodyPr/>
        <a:lstStyle/>
        <a:p>
          <a:endParaRPr lang="en-IN"/>
        </a:p>
      </dgm:t>
    </dgm:pt>
    <dgm:pt modelId="{D721C076-E535-41BE-8218-C891E3BCA27A}">
      <dgm:prSet phldrT="[Text]"/>
      <dgm:spPr/>
      <dgm:t>
        <a:bodyPr/>
        <a:lstStyle/>
        <a:p>
          <a:r>
            <a:rPr lang="en-US" dirty="0"/>
            <a:t>Business</a:t>
          </a:r>
          <a:endParaRPr lang="en-IN" dirty="0"/>
        </a:p>
      </dgm:t>
    </dgm:pt>
    <dgm:pt modelId="{3286E882-5306-420E-A63C-B4BA20608A7B}" type="parTrans" cxnId="{90A3DAEB-7612-4130-9B67-EBE5F8A3BCCB}">
      <dgm:prSet/>
      <dgm:spPr/>
      <dgm:t>
        <a:bodyPr/>
        <a:lstStyle/>
        <a:p>
          <a:endParaRPr lang="en-IN"/>
        </a:p>
      </dgm:t>
    </dgm:pt>
    <dgm:pt modelId="{E8A6389F-FC21-4F60-9C0E-E72641F6D947}" type="sibTrans" cxnId="{90A3DAEB-7612-4130-9B67-EBE5F8A3BCCB}">
      <dgm:prSet/>
      <dgm:spPr/>
      <dgm:t>
        <a:bodyPr/>
        <a:lstStyle/>
        <a:p>
          <a:endParaRPr lang="en-IN"/>
        </a:p>
      </dgm:t>
    </dgm:pt>
    <dgm:pt modelId="{79EC5E38-B391-4A35-BE45-F4B0F76DB4E5}">
      <dgm:prSet phldrT="[Text]"/>
      <dgm:spPr/>
      <dgm:t>
        <a:bodyPr/>
        <a:lstStyle/>
        <a:p>
          <a:r>
            <a:rPr lang="en-IN" dirty="0"/>
            <a:t>Entertainment</a:t>
          </a:r>
        </a:p>
      </dgm:t>
    </dgm:pt>
    <dgm:pt modelId="{041C7CED-5668-4721-8E1E-065243906833}" type="parTrans" cxnId="{B7E325F2-4DAF-4925-A618-9BDE1DF3FB68}">
      <dgm:prSet/>
      <dgm:spPr/>
      <dgm:t>
        <a:bodyPr/>
        <a:lstStyle/>
        <a:p>
          <a:endParaRPr lang="en-IN"/>
        </a:p>
      </dgm:t>
    </dgm:pt>
    <dgm:pt modelId="{367A8E67-98E2-48A8-9490-D9ADAEBC4ED9}" type="sibTrans" cxnId="{B7E325F2-4DAF-4925-A618-9BDE1DF3FB68}">
      <dgm:prSet/>
      <dgm:spPr/>
      <dgm:t>
        <a:bodyPr/>
        <a:lstStyle/>
        <a:p>
          <a:endParaRPr lang="en-IN"/>
        </a:p>
      </dgm:t>
    </dgm:pt>
    <dgm:pt modelId="{94033D25-9D4E-41D4-8C6F-1E8D0B1EDD8F}" type="pres">
      <dgm:prSet presAssocID="{F9031728-9626-433D-9A6B-D4FD734C3285}" presName="linearFlow" presStyleCnt="0">
        <dgm:presLayoutVars>
          <dgm:dir/>
          <dgm:resizeHandles val="exact"/>
        </dgm:presLayoutVars>
      </dgm:prSet>
      <dgm:spPr/>
    </dgm:pt>
    <dgm:pt modelId="{F2AD7E37-DC62-44DB-BA70-093567BF3621}" type="pres">
      <dgm:prSet presAssocID="{94D785BE-46C0-4ED6-AC89-A53E7A75F25B}" presName="composite" presStyleCnt="0"/>
      <dgm:spPr/>
    </dgm:pt>
    <dgm:pt modelId="{B9A62B1D-D214-4113-977C-BA7459CF8D16}" type="pres">
      <dgm:prSet presAssocID="{94D785BE-46C0-4ED6-AC89-A53E7A75F2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5772840E-A41E-48EE-8961-A878222FA978}" type="pres">
      <dgm:prSet presAssocID="{94D785BE-46C0-4ED6-AC89-A53E7A75F25B}" presName="txShp" presStyleLbl="node1" presStyleIdx="0" presStyleCnt="3">
        <dgm:presLayoutVars>
          <dgm:bulletEnabled val="1"/>
        </dgm:presLayoutVars>
      </dgm:prSet>
      <dgm:spPr/>
    </dgm:pt>
    <dgm:pt modelId="{EEDB6718-BD06-44D6-AA78-7242E67DFC20}" type="pres">
      <dgm:prSet presAssocID="{2362F12D-E143-4CF3-8F72-2F77F74AAE9A}" presName="spacing" presStyleCnt="0"/>
      <dgm:spPr/>
    </dgm:pt>
    <dgm:pt modelId="{CC7F8602-9AD9-4917-A066-CA3A9A7C473E}" type="pres">
      <dgm:prSet presAssocID="{D721C076-E535-41BE-8218-C891E3BCA27A}" presName="composite" presStyleCnt="0"/>
      <dgm:spPr/>
    </dgm:pt>
    <dgm:pt modelId="{DFC9ADD5-A53A-4ECA-9ACC-018C55AE4A95}" type="pres">
      <dgm:prSet presAssocID="{D721C076-E535-41BE-8218-C891E3BCA27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C8F2277A-82CC-43A5-A0A0-4D017FD7E7FD}" type="pres">
      <dgm:prSet presAssocID="{D721C076-E535-41BE-8218-C891E3BCA27A}" presName="txShp" presStyleLbl="node1" presStyleIdx="1" presStyleCnt="3">
        <dgm:presLayoutVars>
          <dgm:bulletEnabled val="1"/>
        </dgm:presLayoutVars>
      </dgm:prSet>
      <dgm:spPr/>
    </dgm:pt>
    <dgm:pt modelId="{4EE0A394-C8B1-47D5-87CF-C070B00362B8}" type="pres">
      <dgm:prSet presAssocID="{E8A6389F-FC21-4F60-9C0E-E72641F6D947}" presName="spacing" presStyleCnt="0"/>
      <dgm:spPr/>
    </dgm:pt>
    <dgm:pt modelId="{78BFBE4B-4DFE-4AC1-9FF5-2998ECCACEC9}" type="pres">
      <dgm:prSet presAssocID="{79EC5E38-B391-4A35-BE45-F4B0F76DB4E5}" presName="composite" presStyleCnt="0"/>
      <dgm:spPr/>
    </dgm:pt>
    <dgm:pt modelId="{332D5B5B-92C7-479B-9DA3-DFE9BE1D16BE}" type="pres">
      <dgm:prSet presAssocID="{79EC5E38-B391-4A35-BE45-F4B0F76DB4E5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3DA41322-769F-4DEB-B7F5-C8E3763E8773}" type="pres">
      <dgm:prSet presAssocID="{79EC5E38-B391-4A35-BE45-F4B0F76DB4E5}" presName="txShp" presStyleLbl="node1" presStyleIdx="2" presStyleCnt="3" custLinFactNeighborY="3651">
        <dgm:presLayoutVars>
          <dgm:bulletEnabled val="1"/>
        </dgm:presLayoutVars>
      </dgm:prSet>
      <dgm:spPr/>
    </dgm:pt>
  </dgm:ptLst>
  <dgm:cxnLst>
    <dgm:cxn modelId="{0C5F9585-3F5E-4949-8CBF-F9C6993FE30B}" type="presOf" srcId="{79EC5E38-B391-4A35-BE45-F4B0F76DB4E5}" destId="{3DA41322-769F-4DEB-B7F5-C8E3763E8773}" srcOrd="0" destOrd="0" presId="urn:microsoft.com/office/officeart/2005/8/layout/vList3"/>
    <dgm:cxn modelId="{AF146DA0-AAED-4A14-9211-C101D2EDF58B}" type="presOf" srcId="{94D785BE-46C0-4ED6-AC89-A53E7A75F25B}" destId="{5772840E-A41E-48EE-8961-A878222FA978}" srcOrd="0" destOrd="0" presId="urn:microsoft.com/office/officeart/2005/8/layout/vList3"/>
    <dgm:cxn modelId="{4CB292A0-F051-46AA-8D7E-63883BA55B46}" srcId="{F9031728-9626-433D-9A6B-D4FD734C3285}" destId="{94D785BE-46C0-4ED6-AC89-A53E7A75F25B}" srcOrd="0" destOrd="0" parTransId="{5D68DDFF-8951-4DCD-BCF6-D53D45FBC658}" sibTransId="{2362F12D-E143-4CF3-8F72-2F77F74AAE9A}"/>
    <dgm:cxn modelId="{F12C97E3-2EAE-496B-9387-4C2E238253E1}" type="presOf" srcId="{F9031728-9626-433D-9A6B-D4FD734C3285}" destId="{94033D25-9D4E-41D4-8C6F-1E8D0B1EDD8F}" srcOrd="0" destOrd="0" presId="urn:microsoft.com/office/officeart/2005/8/layout/vList3"/>
    <dgm:cxn modelId="{90A3DAEB-7612-4130-9B67-EBE5F8A3BCCB}" srcId="{F9031728-9626-433D-9A6B-D4FD734C3285}" destId="{D721C076-E535-41BE-8218-C891E3BCA27A}" srcOrd="1" destOrd="0" parTransId="{3286E882-5306-420E-A63C-B4BA20608A7B}" sibTransId="{E8A6389F-FC21-4F60-9C0E-E72641F6D947}"/>
    <dgm:cxn modelId="{B7E325F2-4DAF-4925-A618-9BDE1DF3FB68}" srcId="{F9031728-9626-433D-9A6B-D4FD734C3285}" destId="{79EC5E38-B391-4A35-BE45-F4B0F76DB4E5}" srcOrd="2" destOrd="0" parTransId="{041C7CED-5668-4721-8E1E-065243906833}" sibTransId="{367A8E67-98E2-48A8-9490-D9ADAEBC4ED9}"/>
    <dgm:cxn modelId="{465CDDF7-1007-4B61-A5A8-FF978083F64A}" type="presOf" srcId="{D721C076-E535-41BE-8218-C891E3BCA27A}" destId="{C8F2277A-82CC-43A5-A0A0-4D017FD7E7FD}" srcOrd="0" destOrd="0" presId="urn:microsoft.com/office/officeart/2005/8/layout/vList3"/>
    <dgm:cxn modelId="{9F8B37A4-70C5-4BB3-89C8-90C06B0D8A0D}" type="presParOf" srcId="{94033D25-9D4E-41D4-8C6F-1E8D0B1EDD8F}" destId="{F2AD7E37-DC62-44DB-BA70-093567BF3621}" srcOrd="0" destOrd="0" presId="urn:microsoft.com/office/officeart/2005/8/layout/vList3"/>
    <dgm:cxn modelId="{834F268D-E5A2-4BDB-A9B4-F5432C3BD206}" type="presParOf" srcId="{F2AD7E37-DC62-44DB-BA70-093567BF3621}" destId="{B9A62B1D-D214-4113-977C-BA7459CF8D16}" srcOrd="0" destOrd="0" presId="urn:microsoft.com/office/officeart/2005/8/layout/vList3"/>
    <dgm:cxn modelId="{88F0E75B-8265-47CC-94F3-3F670E2C5B47}" type="presParOf" srcId="{F2AD7E37-DC62-44DB-BA70-093567BF3621}" destId="{5772840E-A41E-48EE-8961-A878222FA978}" srcOrd="1" destOrd="0" presId="urn:microsoft.com/office/officeart/2005/8/layout/vList3"/>
    <dgm:cxn modelId="{B821A9CE-547A-4AC1-A73B-D136D07C32C2}" type="presParOf" srcId="{94033D25-9D4E-41D4-8C6F-1E8D0B1EDD8F}" destId="{EEDB6718-BD06-44D6-AA78-7242E67DFC20}" srcOrd="1" destOrd="0" presId="urn:microsoft.com/office/officeart/2005/8/layout/vList3"/>
    <dgm:cxn modelId="{9647C93E-059C-4AD0-8EBD-F52DC47E52EA}" type="presParOf" srcId="{94033D25-9D4E-41D4-8C6F-1E8D0B1EDD8F}" destId="{CC7F8602-9AD9-4917-A066-CA3A9A7C473E}" srcOrd="2" destOrd="0" presId="urn:microsoft.com/office/officeart/2005/8/layout/vList3"/>
    <dgm:cxn modelId="{B7EB5C03-D867-4F8C-B59A-9BF4CF9E02E0}" type="presParOf" srcId="{CC7F8602-9AD9-4917-A066-CA3A9A7C473E}" destId="{DFC9ADD5-A53A-4ECA-9ACC-018C55AE4A95}" srcOrd="0" destOrd="0" presId="urn:microsoft.com/office/officeart/2005/8/layout/vList3"/>
    <dgm:cxn modelId="{0BBCF0B9-E900-4B0E-85E0-E285577B83A8}" type="presParOf" srcId="{CC7F8602-9AD9-4917-A066-CA3A9A7C473E}" destId="{C8F2277A-82CC-43A5-A0A0-4D017FD7E7FD}" srcOrd="1" destOrd="0" presId="urn:microsoft.com/office/officeart/2005/8/layout/vList3"/>
    <dgm:cxn modelId="{7B0096DF-7C9F-4D6B-8B1C-7D5B46049395}" type="presParOf" srcId="{94033D25-9D4E-41D4-8C6F-1E8D0B1EDD8F}" destId="{4EE0A394-C8B1-47D5-87CF-C070B00362B8}" srcOrd="3" destOrd="0" presId="urn:microsoft.com/office/officeart/2005/8/layout/vList3"/>
    <dgm:cxn modelId="{B02D4B89-3DA9-45AF-A495-7EEB77B0869C}" type="presParOf" srcId="{94033D25-9D4E-41D4-8C6F-1E8D0B1EDD8F}" destId="{78BFBE4B-4DFE-4AC1-9FF5-2998ECCACEC9}" srcOrd="4" destOrd="0" presId="urn:microsoft.com/office/officeart/2005/8/layout/vList3"/>
    <dgm:cxn modelId="{C1516658-E7D9-4DAD-8487-8BE53F48176F}" type="presParOf" srcId="{78BFBE4B-4DFE-4AC1-9FF5-2998ECCACEC9}" destId="{332D5B5B-92C7-479B-9DA3-DFE9BE1D16BE}" srcOrd="0" destOrd="0" presId="urn:microsoft.com/office/officeart/2005/8/layout/vList3"/>
    <dgm:cxn modelId="{5B328132-2B8D-44A2-9866-75A84684D814}" type="presParOf" srcId="{78BFBE4B-4DFE-4AC1-9FF5-2998ECCACEC9}" destId="{3DA41322-769F-4DEB-B7F5-C8E3763E8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31728-9626-433D-9A6B-D4FD734C32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D785BE-46C0-4ED6-AC89-A53E7A75F25B}">
      <dgm:prSet phldrT="[Text]"/>
      <dgm:spPr/>
      <dgm:t>
        <a:bodyPr/>
        <a:lstStyle/>
        <a:p>
          <a:r>
            <a:rPr lang="en-US" dirty="0"/>
            <a:t>Science</a:t>
          </a:r>
          <a:endParaRPr lang="en-IN" dirty="0"/>
        </a:p>
      </dgm:t>
    </dgm:pt>
    <dgm:pt modelId="{5D68DDFF-8951-4DCD-BCF6-D53D45FBC658}" type="parTrans" cxnId="{4CB292A0-F051-46AA-8D7E-63883BA55B46}">
      <dgm:prSet/>
      <dgm:spPr/>
      <dgm:t>
        <a:bodyPr/>
        <a:lstStyle/>
        <a:p>
          <a:endParaRPr lang="en-IN"/>
        </a:p>
      </dgm:t>
    </dgm:pt>
    <dgm:pt modelId="{2362F12D-E143-4CF3-8F72-2F77F74AAE9A}" type="sibTrans" cxnId="{4CB292A0-F051-46AA-8D7E-63883BA55B46}">
      <dgm:prSet/>
      <dgm:spPr/>
      <dgm:t>
        <a:bodyPr/>
        <a:lstStyle/>
        <a:p>
          <a:endParaRPr lang="en-IN"/>
        </a:p>
      </dgm:t>
    </dgm:pt>
    <dgm:pt modelId="{D721C076-E535-41BE-8218-C891E3BCA27A}">
      <dgm:prSet phldrT="[Text]"/>
      <dgm:spPr/>
      <dgm:t>
        <a:bodyPr/>
        <a:lstStyle/>
        <a:p>
          <a:r>
            <a:rPr lang="en-US" dirty="0"/>
            <a:t>Sports</a:t>
          </a:r>
          <a:endParaRPr lang="en-IN" dirty="0"/>
        </a:p>
      </dgm:t>
    </dgm:pt>
    <dgm:pt modelId="{3286E882-5306-420E-A63C-B4BA20608A7B}" type="parTrans" cxnId="{90A3DAEB-7612-4130-9B67-EBE5F8A3BCCB}">
      <dgm:prSet/>
      <dgm:spPr/>
      <dgm:t>
        <a:bodyPr/>
        <a:lstStyle/>
        <a:p>
          <a:endParaRPr lang="en-IN"/>
        </a:p>
      </dgm:t>
    </dgm:pt>
    <dgm:pt modelId="{E8A6389F-FC21-4F60-9C0E-E72641F6D947}" type="sibTrans" cxnId="{90A3DAEB-7612-4130-9B67-EBE5F8A3BCCB}">
      <dgm:prSet/>
      <dgm:spPr/>
      <dgm:t>
        <a:bodyPr/>
        <a:lstStyle/>
        <a:p>
          <a:endParaRPr lang="en-IN"/>
        </a:p>
      </dgm:t>
    </dgm:pt>
    <dgm:pt modelId="{79EC5E38-B391-4A35-BE45-F4B0F76DB4E5}">
      <dgm:prSet phldrT="[Text]"/>
      <dgm:spPr/>
      <dgm:t>
        <a:bodyPr/>
        <a:lstStyle/>
        <a:p>
          <a:r>
            <a:rPr lang="en-IN" dirty="0"/>
            <a:t>Search Engine</a:t>
          </a:r>
        </a:p>
      </dgm:t>
    </dgm:pt>
    <dgm:pt modelId="{041C7CED-5668-4721-8E1E-065243906833}" type="parTrans" cxnId="{B7E325F2-4DAF-4925-A618-9BDE1DF3FB68}">
      <dgm:prSet/>
      <dgm:spPr/>
      <dgm:t>
        <a:bodyPr/>
        <a:lstStyle/>
        <a:p>
          <a:endParaRPr lang="en-IN"/>
        </a:p>
      </dgm:t>
    </dgm:pt>
    <dgm:pt modelId="{367A8E67-98E2-48A8-9490-D9ADAEBC4ED9}" type="sibTrans" cxnId="{B7E325F2-4DAF-4925-A618-9BDE1DF3FB68}">
      <dgm:prSet/>
      <dgm:spPr/>
      <dgm:t>
        <a:bodyPr/>
        <a:lstStyle/>
        <a:p>
          <a:endParaRPr lang="en-IN"/>
        </a:p>
      </dgm:t>
    </dgm:pt>
    <dgm:pt modelId="{94033D25-9D4E-41D4-8C6F-1E8D0B1EDD8F}" type="pres">
      <dgm:prSet presAssocID="{F9031728-9626-433D-9A6B-D4FD734C3285}" presName="linearFlow" presStyleCnt="0">
        <dgm:presLayoutVars>
          <dgm:dir/>
          <dgm:resizeHandles val="exact"/>
        </dgm:presLayoutVars>
      </dgm:prSet>
      <dgm:spPr/>
    </dgm:pt>
    <dgm:pt modelId="{F2AD7E37-DC62-44DB-BA70-093567BF3621}" type="pres">
      <dgm:prSet presAssocID="{94D785BE-46C0-4ED6-AC89-A53E7A75F25B}" presName="composite" presStyleCnt="0"/>
      <dgm:spPr/>
    </dgm:pt>
    <dgm:pt modelId="{B9A62B1D-D214-4113-977C-BA7459CF8D16}" type="pres">
      <dgm:prSet presAssocID="{94D785BE-46C0-4ED6-AC89-A53E7A75F2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5772840E-A41E-48EE-8961-A878222FA978}" type="pres">
      <dgm:prSet presAssocID="{94D785BE-46C0-4ED6-AC89-A53E7A75F25B}" presName="txShp" presStyleLbl="node1" presStyleIdx="0" presStyleCnt="3">
        <dgm:presLayoutVars>
          <dgm:bulletEnabled val="1"/>
        </dgm:presLayoutVars>
      </dgm:prSet>
      <dgm:spPr/>
    </dgm:pt>
    <dgm:pt modelId="{EEDB6718-BD06-44D6-AA78-7242E67DFC20}" type="pres">
      <dgm:prSet presAssocID="{2362F12D-E143-4CF3-8F72-2F77F74AAE9A}" presName="spacing" presStyleCnt="0"/>
      <dgm:spPr/>
    </dgm:pt>
    <dgm:pt modelId="{CC7F8602-9AD9-4917-A066-CA3A9A7C473E}" type="pres">
      <dgm:prSet presAssocID="{D721C076-E535-41BE-8218-C891E3BCA27A}" presName="composite" presStyleCnt="0"/>
      <dgm:spPr/>
    </dgm:pt>
    <dgm:pt modelId="{DFC9ADD5-A53A-4ECA-9ACC-018C55AE4A95}" type="pres">
      <dgm:prSet presAssocID="{D721C076-E535-41BE-8218-C891E3BCA27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C8F2277A-82CC-43A5-A0A0-4D017FD7E7FD}" type="pres">
      <dgm:prSet presAssocID="{D721C076-E535-41BE-8218-C891E3BCA27A}" presName="txShp" presStyleLbl="node1" presStyleIdx="1" presStyleCnt="3">
        <dgm:presLayoutVars>
          <dgm:bulletEnabled val="1"/>
        </dgm:presLayoutVars>
      </dgm:prSet>
      <dgm:spPr/>
    </dgm:pt>
    <dgm:pt modelId="{4EE0A394-C8B1-47D5-87CF-C070B00362B8}" type="pres">
      <dgm:prSet presAssocID="{E8A6389F-FC21-4F60-9C0E-E72641F6D947}" presName="spacing" presStyleCnt="0"/>
      <dgm:spPr/>
    </dgm:pt>
    <dgm:pt modelId="{78BFBE4B-4DFE-4AC1-9FF5-2998ECCACEC9}" type="pres">
      <dgm:prSet presAssocID="{79EC5E38-B391-4A35-BE45-F4B0F76DB4E5}" presName="composite" presStyleCnt="0"/>
      <dgm:spPr/>
    </dgm:pt>
    <dgm:pt modelId="{332D5B5B-92C7-479B-9DA3-DFE9BE1D16BE}" type="pres">
      <dgm:prSet presAssocID="{79EC5E38-B391-4A35-BE45-F4B0F76DB4E5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Suit with solid fill"/>
        </a:ext>
      </dgm:extLst>
    </dgm:pt>
    <dgm:pt modelId="{3DA41322-769F-4DEB-B7F5-C8E3763E8773}" type="pres">
      <dgm:prSet presAssocID="{79EC5E38-B391-4A35-BE45-F4B0F76DB4E5}" presName="txShp" presStyleLbl="node1" presStyleIdx="2" presStyleCnt="3" custLinFactNeighborY="3651">
        <dgm:presLayoutVars>
          <dgm:bulletEnabled val="1"/>
        </dgm:presLayoutVars>
      </dgm:prSet>
      <dgm:spPr/>
    </dgm:pt>
  </dgm:ptLst>
  <dgm:cxnLst>
    <dgm:cxn modelId="{0C5F9585-3F5E-4949-8CBF-F9C6993FE30B}" type="presOf" srcId="{79EC5E38-B391-4A35-BE45-F4B0F76DB4E5}" destId="{3DA41322-769F-4DEB-B7F5-C8E3763E8773}" srcOrd="0" destOrd="0" presId="urn:microsoft.com/office/officeart/2005/8/layout/vList3"/>
    <dgm:cxn modelId="{AF146DA0-AAED-4A14-9211-C101D2EDF58B}" type="presOf" srcId="{94D785BE-46C0-4ED6-AC89-A53E7A75F25B}" destId="{5772840E-A41E-48EE-8961-A878222FA978}" srcOrd="0" destOrd="0" presId="urn:microsoft.com/office/officeart/2005/8/layout/vList3"/>
    <dgm:cxn modelId="{4CB292A0-F051-46AA-8D7E-63883BA55B46}" srcId="{F9031728-9626-433D-9A6B-D4FD734C3285}" destId="{94D785BE-46C0-4ED6-AC89-A53E7A75F25B}" srcOrd="0" destOrd="0" parTransId="{5D68DDFF-8951-4DCD-BCF6-D53D45FBC658}" sibTransId="{2362F12D-E143-4CF3-8F72-2F77F74AAE9A}"/>
    <dgm:cxn modelId="{F12C97E3-2EAE-496B-9387-4C2E238253E1}" type="presOf" srcId="{F9031728-9626-433D-9A6B-D4FD734C3285}" destId="{94033D25-9D4E-41D4-8C6F-1E8D0B1EDD8F}" srcOrd="0" destOrd="0" presId="urn:microsoft.com/office/officeart/2005/8/layout/vList3"/>
    <dgm:cxn modelId="{90A3DAEB-7612-4130-9B67-EBE5F8A3BCCB}" srcId="{F9031728-9626-433D-9A6B-D4FD734C3285}" destId="{D721C076-E535-41BE-8218-C891E3BCA27A}" srcOrd="1" destOrd="0" parTransId="{3286E882-5306-420E-A63C-B4BA20608A7B}" sibTransId="{E8A6389F-FC21-4F60-9C0E-E72641F6D947}"/>
    <dgm:cxn modelId="{B7E325F2-4DAF-4925-A618-9BDE1DF3FB68}" srcId="{F9031728-9626-433D-9A6B-D4FD734C3285}" destId="{79EC5E38-B391-4A35-BE45-F4B0F76DB4E5}" srcOrd="2" destOrd="0" parTransId="{041C7CED-5668-4721-8E1E-065243906833}" sibTransId="{367A8E67-98E2-48A8-9490-D9ADAEBC4ED9}"/>
    <dgm:cxn modelId="{465CDDF7-1007-4B61-A5A8-FF978083F64A}" type="presOf" srcId="{D721C076-E535-41BE-8218-C891E3BCA27A}" destId="{C8F2277A-82CC-43A5-A0A0-4D017FD7E7FD}" srcOrd="0" destOrd="0" presId="urn:microsoft.com/office/officeart/2005/8/layout/vList3"/>
    <dgm:cxn modelId="{9F8B37A4-70C5-4BB3-89C8-90C06B0D8A0D}" type="presParOf" srcId="{94033D25-9D4E-41D4-8C6F-1E8D0B1EDD8F}" destId="{F2AD7E37-DC62-44DB-BA70-093567BF3621}" srcOrd="0" destOrd="0" presId="urn:microsoft.com/office/officeart/2005/8/layout/vList3"/>
    <dgm:cxn modelId="{834F268D-E5A2-4BDB-A9B4-F5432C3BD206}" type="presParOf" srcId="{F2AD7E37-DC62-44DB-BA70-093567BF3621}" destId="{B9A62B1D-D214-4113-977C-BA7459CF8D16}" srcOrd="0" destOrd="0" presId="urn:microsoft.com/office/officeart/2005/8/layout/vList3"/>
    <dgm:cxn modelId="{88F0E75B-8265-47CC-94F3-3F670E2C5B47}" type="presParOf" srcId="{F2AD7E37-DC62-44DB-BA70-093567BF3621}" destId="{5772840E-A41E-48EE-8961-A878222FA978}" srcOrd="1" destOrd="0" presId="urn:microsoft.com/office/officeart/2005/8/layout/vList3"/>
    <dgm:cxn modelId="{B821A9CE-547A-4AC1-A73B-D136D07C32C2}" type="presParOf" srcId="{94033D25-9D4E-41D4-8C6F-1E8D0B1EDD8F}" destId="{EEDB6718-BD06-44D6-AA78-7242E67DFC20}" srcOrd="1" destOrd="0" presId="urn:microsoft.com/office/officeart/2005/8/layout/vList3"/>
    <dgm:cxn modelId="{9647C93E-059C-4AD0-8EBD-F52DC47E52EA}" type="presParOf" srcId="{94033D25-9D4E-41D4-8C6F-1E8D0B1EDD8F}" destId="{CC7F8602-9AD9-4917-A066-CA3A9A7C473E}" srcOrd="2" destOrd="0" presId="urn:microsoft.com/office/officeart/2005/8/layout/vList3"/>
    <dgm:cxn modelId="{B7EB5C03-D867-4F8C-B59A-9BF4CF9E02E0}" type="presParOf" srcId="{CC7F8602-9AD9-4917-A066-CA3A9A7C473E}" destId="{DFC9ADD5-A53A-4ECA-9ACC-018C55AE4A95}" srcOrd="0" destOrd="0" presId="urn:microsoft.com/office/officeart/2005/8/layout/vList3"/>
    <dgm:cxn modelId="{0BBCF0B9-E900-4B0E-85E0-E285577B83A8}" type="presParOf" srcId="{CC7F8602-9AD9-4917-A066-CA3A9A7C473E}" destId="{C8F2277A-82CC-43A5-A0A0-4D017FD7E7FD}" srcOrd="1" destOrd="0" presId="urn:microsoft.com/office/officeart/2005/8/layout/vList3"/>
    <dgm:cxn modelId="{7B0096DF-7C9F-4D6B-8B1C-7D5B46049395}" type="presParOf" srcId="{94033D25-9D4E-41D4-8C6F-1E8D0B1EDD8F}" destId="{4EE0A394-C8B1-47D5-87CF-C070B00362B8}" srcOrd="3" destOrd="0" presId="urn:microsoft.com/office/officeart/2005/8/layout/vList3"/>
    <dgm:cxn modelId="{B02D4B89-3DA9-45AF-A495-7EEB77B0869C}" type="presParOf" srcId="{94033D25-9D4E-41D4-8C6F-1E8D0B1EDD8F}" destId="{78BFBE4B-4DFE-4AC1-9FF5-2998ECCACEC9}" srcOrd="4" destOrd="0" presId="urn:microsoft.com/office/officeart/2005/8/layout/vList3"/>
    <dgm:cxn modelId="{C1516658-E7D9-4DAD-8487-8BE53F48176F}" type="presParOf" srcId="{78BFBE4B-4DFE-4AC1-9FF5-2998ECCACEC9}" destId="{332D5B5B-92C7-479B-9DA3-DFE9BE1D16BE}" srcOrd="0" destOrd="0" presId="urn:microsoft.com/office/officeart/2005/8/layout/vList3"/>
    <dgm:cxn modelId="{5B328132-2B8D-44A2-9866-75A84684D814}" type="presParOf" srcId="{78BFBE4B-4DFE-4AC1-9FF5-2998ECCACEC9}" destId="{3DA41322-769F-4DEB-B7F5-C8E3763E8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2840E-A41E-48EE-8961-A878222FA978}">
      <dsp:nvSpPr>
        <dsp:cNvPr id="0" name=""/>
        <dsp:cNvSpPr/>
      </dsp:nvSpPr>
      <dsp:spPr>
        <a:xfrm rot="10800000">
          <a:off x="1072627" y="147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Technology</a:t>
          </a:r>
          <a:endParaRPr lang="en-IN" sz="2600" kern="1200" dirty="0"/>
        </a:p>
      </dsp:txBody>
      <dsp:txXfrm rot="10800000">
        <a:off x="1214629" y="1470"/>
        <a:ext cx="3552720" cy="568008"/>
      </dsp:txXfrm>
    </dsp:sp>
    <dsp:sp modelId="{B9A62B1D-D214-4113-977C-BA7459CF8D16}">
      <dsp:nvSpPr>
        <dsp:cNvPr id="0" name=""/>
        <dsp:cNvSpPr/>
      </dsp:nvSpPr>
      <dsp:spPr>
        <a:xfrm>
          <a:off x="788623" y="147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277A-82CC-43A5-A0A0-4D017FD7E7FD}">
      <dsp:nvSpPr>
        <dsp:cNvPr id="0" name=""/>
        <dsp:cNvSpPr/>
      </dsp:nvSpPr>
      <dsp:spPr>
        <a:xfrm rot="10800000">
          <a:off x="1072627" y="72316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Health</a:t>
          </a:r>
          <a:endParaRPr lang="en-IN" sz="2600" kern="1200" dirty="0"/>
        </a:p>
      </dsp:txBody>
      <dsp:txXfrm rot="10800000">
        <a:off x="1214629" y="723160"/>
        <a:ext cx="3552720" cy="568008"/>
      </dsp:txXfrm>
    </dsp:sp>
    <dsp:sp modelId="{DFC9ADD5-A53A-4ECA-9ACC-018C55AE4A95}">
      <dsp:nvSpPr>
        <dsp:cNvPr id="0" name=""/>
        <dsp:cNvSpPr/>
      </dsp:nvSpPr>
      <dsp:spPr>
        <a:xfrm>
          <a:off x="788623" y="72316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41322-769F-4DEB-B7F5-C8E3763E8773}">
      <dsp:nvSpPr>
        <dsp:cNvPr id="0" name=""/>
        <dsp:cNvSpPr/>
      </dsp:nvSpPr>
      <dsp:spPr>
        <a:xfrm rot="10800000">
          <a:off x="1072627" y="1446321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Science</a:t>
          </a:r>
        </a:p>
      </dsp:txBody>
      <dsp:txXfrm rot="10800000">
        <a:off x="1214629" y="1446321"/>
        <a:ext cx="3552720" cy="568008"/>
      </dsp:txXfrm>
    </dsp:sp>
    <dsp:sp modelId="{332D5B5B-92C7-479B-9DA3-DFE9BE1D16BE}">
      <dsp:nvSpPr>
        <dsp:cNvPr id="0" name=""/>
        <dsp:cNvSpPr/>
      </dsp:nvSpPr>
      <dsp:spPr>
        <a:xfrm>
          <a:off x="788623" y="144485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2840E-A41E-48EE-8961-A878222FA978}">
      <dsp:nvSpPr>
        <dsp:cNvPr id="0" name=""/>
        <dsp:cNvSpPr/>
      </dsp:nvSpPr>
      <dsp:spPr>
        <a:xfrm rot="10800000">
          <a:off x="1072627" y="147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 Headlines</a:t>
          </a:r>
          <a:endParaRPr lang="en-IN" sz="2600" kern="1200" dirty="0"/>
        </a:p>
      </dsp:txBody>
      <dsp:txXfrm rot="10800000">
        <a:off x="1214629" y="1470"/>
        <a:ext cx="3552720" cy="568008"/>
      </dsp:txXfrm>
    </dsp:sp>
    <dsp:sp modelId="{B9A62B1D-D214-4113-977C-BA7459CF8D16}">
      <dsp:nvSpPr>
        <dsp:cNvPr id="0" name=""/>
        <dsp:cNvSpPr/>
      </dsp:nvSpPr>
      <dsp:spPr>
        <a:xfrm>
          <a:off x="788623" y="147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277A-82CC-43A5-A0A0-4D017FD7E7FD}">
      <dsp:nvSpPr>
        <dsp:cNvPr id="0" name=""/>
        <dsp:cNvSpPr/>
      </dsp:nvSpPr>
      <dsp:spPr>
        <a:xfrm rot="10800000">
          <a:off x="1072627" y="72316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Business</a:t>
          </a:r>
          <a:endParaRPr lang="en-IN" sz="2600" kern="1200" dirty="0"/>
        </a:p>
      </dsp:txBody>
      <dsp:txXfrm rot="10800000">
        <a:off x="1214629" y="723160"/>
        <a:ext cx="3552720" cy="568008"/>
      </dsp:txXfrm>
    </dsp:sp>
    <dsp:sp modelId="{DFC9ADD5-A53A-4ECA-9ACC-018C55AE4A95}">
      <dsp:nvSpPr>
        <dsp:cNvPr id="0" name=""/>
        <dsp:cNvSpPr/>
      </dsp:nvSpPr>
      <dsp:spPr>
        <a:xfrm>
          <a:off x="788623" y="72316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41322-769F-4DEB-B7F5-C8E3763E8773}">
      <dsp:nvSpPr>
        <dsp:cNvPr id="0" name=""/>
        <dsp:cNvSpPr/>
      </dsp:nvSpPr>
      <dsp:spPr>
        <a:xfrm rot="10800000">
          <a:off x="1072627" y="1446321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Entertainment</a:t>
          </a:r>
        </a:p>
      </dsp:txBody>
      <dsp:txXfrm rot="10800000">
        <a:off x="1214629" y="1446321"/>
        <a:ext cx="3552720" cy="568008"/>
      </dsp:txXfrm>
    </dsp:sp>
    <dsp:sp modelId="{332D5B5B-92C7-479B-9DA3-DFE9BE1D16BE}">
      <dsp:nvSpPr>
        <dsp:cNvPr id="0" name=""/>
        <dsp:cNvSpPr/>
      </dsp:nvSpPr>
      <dsp:spPr>
        <a:xfrm>
          <a:off x="788623" y="144485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2840E-A41E-48EE-8961-A878222FA978}">
      <dsp:nvSpPr>
        <dsp:cNvPr id="0" name=""/>
        <dsp:cNvSpPr/>
      </dsp:nvSpPr>
      <dsp:spPr>
        <a:xfrm rot="10800000">
          <a:off x="1072627" y="147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Science</a:t>
          </a:r>
          <a:endParaRPr lang="en-IN" sz="2600" kern="1200" dirty="0"/>
        </a:p>
      </dsp:txBody>
      <dsp:txXfrm rot="10800000">
        <a:off x="1214629" y="1470"/>
        <a:ext cx="3552720" cy="568008"/>
      </dsp:txXfrm>
    </dsp:sp>
    <dsp:sp modelId="{B9A62B1D-D214-4113-977C-BA7459CF8D16}">
      <dsp:nvSpPr>
        <dsp:cNvPr id="0" name=""/>
        <dsp:cNvSpPr/>
      </dsp:nvSpPr>
      <dsp:spPr>
        <a:xfrm>
          <a:off x="788623" y="147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277A-82CC-43A5-A0A0-4D017FD7E7FD}">
      <dsp:nvSpPr>
        <dsp:cNvPr id="0" name=""/>
        <dsp:cNvSpPr/>
      </dsp:nvSpPr>
      <dsp:spPr>
        <a:xfrm rot="10800000">
          <a:off x="1072627" y="72316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Sports</a:t>
          </a:r>
          <a:endParaRPr lang="en-IN" sz="2600" kern="1200" dirty="0"/>
        </a:p>
      </dsp:txBody>
      <dsp:txXfrm rot="10800000">
        <a:off x="1214629" y="723160"/>
        <a:ext cx="3552720" cy="568008"/>
      </dsp:txXfrm>
    </dsp:sp>
    <dsp:sp modelId="{DFC9ADD5-A53A-4ECA-9ACC-018C55AE4A95}">
      <dsp:nvSpPr>
        <dsp:cNvPr id="0" name=""/>
        <dsp:cNvSpPr/>
      </dsp:nvSpPr>
      <dsp:spPr>
        <a:xfrm>
          <a:off x="788623" y="72316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41322-769F-4DEB-B7F5-C8E3763E8773}">
      <dsp:nvSpPr>
        <dsp:cNvPr id="0" name=""/>
        <dsp:cNvSpPr/>
      </dsp:nvSpPr>
      <dsp:spPr>
        <a:xfrm rot="10800000">
          <a:off x="1072627" y="1446321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Search Engine</a:t>
          </a:r>
        </a:p>
      </dsp:txBody>
      <dsp:txXfrm rot="10800000">
        <a:off x="1214629" y="1446321"/>
        <a:ext cx="3552720" cy="568008"/>
      </dsp:txXfrm>
    </dsp:sp>
    <dsp:sp modelId="{332D5B5B-92C7-479B-9DA3-DFE9BE1D16BE}">
      <dsp:nvSpPr>
        <dsp:cNvPr id="0" name=""/>
        <dsp:cNvSpPr/>
      </dsp:nvSpPr>
      <dsp:spPr>
        <a:xfrm>
          <a:off x="788623" y="144485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1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16" r:id="rId6"/>
    <p:sldLayoutId id="2147483721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167E-4261-45CA-904A-87F50AC0F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2780" y="2844383"/>
            <a:ext cx="2098623" cy="1169234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Roe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72814-BF29-4FA6-9B13-796838FF6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092" y="5795962"/>
            <a:ext cx="3949908" cy="1061159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Nandalala</a:t>
            </a:r>
            <a:endParaRPr lang="en-US" dirty="0"/>
          </a:p>
          <a:p>
            <a:pPr algn="r"/>
            <a:r>
              <a:rPr lang="en-US" dirty="0"/>
              <a:t>111719039152(DMCA)</a:t>
            </a:r>
            <a:endParaRPr lang="en-IN" dirty="0"/>
          </a:p>
        </p:txBody>
      </p:sp>
      <p:pic>
        <p:nvPicPr>
          <p:cNvPr id="4" name="Picture 3" descr="Wooden bench at the center of a room">
            <a:extLst>
              <a:ext uri="{FF2B5EF4-FFF2-40B4-BE49-F238E27FC236}">
                <a16:creationId xmlns:a16="http://schemas.microsoft.com/office/drawing/2014/main" id="{8F0CD69D-56C3-4195-87BC-7DA7BECB9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4" r="31315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27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General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ED2789B-BD97-4939-BAA3-DE2C4193B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317674"/>
            <a:ext cx="11142734" cy="5115410"/>
          </a:xfrm>
        </p:spPr>
      </p:pic>
    </p:spTree>
    <p:extLst>
      <p:ext uri="{BB962C8B-B14F-4D97-AF65-F5344CB8AC3E}">
        <p14:creationId xmlns:p14="http://schemas.microsoft.com/office/powerpoint/2010/main" val="303267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Health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934D1B6-8893-4E4C-A434-BBF9264E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7" y="1317674"/>
            <a:ext cx="11490776" cy="5315039"/>
          </a:xfrm>
        </p:spPr>
      </p:pic>
    </p:spTree>
    <p:extLst>
      <p:ext uri="{BB962C8B-B14F-4D97-AF65-F5344CB8AC3E}">
        <p14:creationId xmlns:p14="http://schemas.microsoft.com/office/powerpoint/2010/main" val="208014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Science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D5AD732-740D-4115-AC7F-30961899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036319"/>
            <a:ext cx="11800288" cy="5596393"/>
          </a:xfrm>
        </p:spPr>
      </p:pic>
    </p:spTree>
    <p:extLst>
      <p:ext uri="{BB962C8B-B14F-4D97-AF65-F5344CB8AC3E}">
        <p14:creationId xmlns:p14="http://schemas.microsoft.com/office/powerpoint/2010/main" val="27695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Sports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5C7AF1-27C4-4A45-9872-FDE75ADCF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176997"/>
            <a:ext cx="10996992" cy="5069058"/>
          </a:xfrm>
        </p:spPr>
      </p:pic>
    </p:spTree>
    <p:extLst>
      <p:ext uri="{BB962C8B-B14F-4D97-AF65-F5344CB8AC3E}">
        <p14:creationId xmlns:p14="http://schemas.microsoft.com/office/powerpoint/2010/main" val="39148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7BB3D46-C792-4E12-B531-C49CE903D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022252"/>
            <a:ext cx="11514724" cy="5195668"/>
          </a:xfrm>
        </p:spPr>
      </p:pic>
    </p:spTree>
    <p:extLst>
      <p:ext uri="{BB962C8B-B14F-4D97-AF65-F5344CB8AC3E}">
        <p14:creationId xmlns:p14="http://schemas.microsoft.com/office/powerpoint/2010/main" val="139907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Search Engine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A2CA7F7-85A5-42AB-9AC4-3E303D240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022047"/>
            <a:ext cx="8515350" cy="885825"/>
          </a:xfrm>
        </p:spPr>
      </p:pic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54CEA7D-9199-4758-8181-A77AC9353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2326808"/>
            <a:ext cx="8515350" cy="40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9216888" cy="1263649"/>
          </a:xfrm>
        </p:spPr>
        <p:txBody>
          <a:bodyPr>
            <a:normAutofit fontScale="90000"/>
          </a:bodyPr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5331-470E-4880-8626-7A038E03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1488936"/>
            <a:ext cx="10668000" cy="3048001"/>
          </a:xfrm>
        </p:spPr>
        <p:txBody>
          <a:bodyPr/>
          <a:lstStyle/>
          <a:p>
            <a:r>
              <a:rPr lang="en-US" dirty="0"/>
              <a:t>4 GB RAM</a:t>
            </a:r>
          </a:p>
          <a:p>
            <a:r>
              <a:rPr lang="en-US" dirty="0"/>
              <a:t>Processor:</a:t>
            </a:r>
            <a:r>
              <a:rPr lang="pt-BR" dirty="0"/>
              <a:t>Intel(R) Core(TM) i3-8130U</a:t>
            </a:r>
          </a:p>
          <a:p>
            <a:r>
              <a:rPr lang="pt-BR" dirty="0"/>
              <a:t>OS:Ubuntu 19.04 LTS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49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8275983" cy="1263649"/>
          </a:xfrm>
        </p:spPr>
        <p:txBody>
          <a:bodyPr>
            <a:normAutofit fontScale="90000"/>
          </a:bodyPr>
          <a:lstStyle/>
          <a:p>
            <a:r>
              <a:rPr lang="en-IN" dirty="0"/>
              <a:t>Languages and frameworks used.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5331-470E-4880-8626-7A038E03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1488936"/>
            <a:ext cx="10668000" cy="3048001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Django(backend)</a:t>
            </a:r>
          </a:p>
          <a:p>
            <a:r>
              <a:rPr lang="en-US" dirty="0"/>
              <a:t>HTML and Bootstrap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6352D0-AB00-4176-A6AA-7E40999BE4DE}"/>
              </a:ext>
            </a:extLst>
          </p:cNvPr>
          <p:cNvSpPr txBox="1">
            <a:spLocks/>
          </p:cNvSpPr>
          <p:nvPr/>
        </p:nvSpPr>
        <p:spPr>
          <a:xfrm>
            <a:off x="477077" y="3273288"/>
            <a:ext cx="8275983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References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CE1A6E-5BB8-4BD0-9938-4DE00611278D}"/>
              </a:ext>
            </a:extLst>
          </p:cNvPr>
          <p:cNvSpPr txBox="1">
            <a:spLocks/>
          </p:cNvSpPr>
          <p:nvPr/>
        </p:nvSpPr>
        <p:spPr>
          <a:xfrm>
            <a:off x="477077" y="412335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newsapi.org</a:t>
            </a:r>
          </a:p>
          <a:p>
            <a:r>
              <a:rPr lang="en-US" dirty="0" err="1"/>
              <a:t>youtube</a:t>
            </a:r>
            <a:r>
              <a:rPr lang="en-US" dirty="0"/>
              <a:t> (</a:t>
            </a:r>
            <a:r>
              <a:rPr lang="en-US" dirty="0" err="1"/>
              <a:t>netninja</a:t>
            </a:r>
            <a:r>
              <a:rPr lang="en-US" dirty="0"/>
              <a:t> and </a:t>
            </a:r>
            <a:r>
              <a:rPr lang="en-US" dirty="0" err="1"/>
              <a:t>corey</a:t>
            </a:r>
            <a:r>
              <a:rPr lang="en-US" dirty="0"/>
              <a:t> </a:t>
            </a:r>
            <a:r>
              <a:rPr lang="en-US" dirty="0" err="1"/>
              <a:t>schfar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44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DD3A-F08D-4EA1-BA2B-F421BDDC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12" y="3114260"/>
            <a:ext cx="11231217" cy="278295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7639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4B8A-4AAE-4BE0-A475-7164E694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64" y="192895"/>
            <a:ext cx="2850629" cy="706516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07F2-5FD1-424E-A217-B8DBA3E8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75" y="1159238"/>
            <a:ext cx="11849725" cy="483682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Categories</a:t>
            </a:r>
          </a:p>
          <a:p>
            <a:r>
              <a:rPr lang="en-IN" dirty="0"/>
              <a:t>Website URL</a:t>
            </a:r>
          </a:p>
          <a:p>
            <a:r>
              <a:rPr lang="en-IN" dirty="0"/>
              <a:t>Screenshots</a:t>
            </a:r>
          </a:p>
          <a:p>
            <a:r>
              <a:rPr lang="en-IN" dirty="0"/>
              <a:t>Software requirements</a:t>
            </a:r>
          </a:p>
          <a:p>
            <a:r>
              <a:rPr lang="en-IN" dirty="0"/>
              <a:t>Hardware requirements</a:t>
            </a:r>
          </a:p>
          <a:p>
            <a:r>
              <a:rPr lang="en-IN" dirty="0"/>
              <a:t>Languages and frameworks used.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2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ECC3-50BC-4482-A40E-F425FD5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26" y="309797"/>
            <a:ext cx="9144000" cy="1263649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69DF-7852-42FB-AC25-A32FF7A9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26" y="1573446"/>
            <a:ext cx="10668000" cy="3048001"/>
          </a:xfrm>
        </p:spPr>
        <p:txBody>
          <a:bodyPr/>
          <a:lstStyle/>
          <a:p>
            <a:r>
              <a:rPr lang="en-US" dirty="0"/>
              <a:t>Roe is a news articles website where you find the news happening around the world.</a:t>
            </a:r>
          </a:p>
          <a:p>
            <a:r>
              <a:rPr lang="en-US" dirty="0"/>
              <a:t>Articles are taken from various sources depending upon the relevancy.</a:t>
            </a:r>
          </a:p>
          <a:p>
            <a:r>
              <a:rPr lang="en-US" dirty="0"/>
              <a:t>This site will give you day-to-day current affairs.</a:t>
            </a:r>
          </a:p>
        </p:txBody>
      </p:sp>
    </p:spTree>
    <p:extLst>
      <p:ext uri="{BB962C8B-B14F-4D97-AF65-F5344CB8AC3E}">
        <p14:creationId xmlns:p14="http://schemas.microsoft.com/office/powerpoint/2010/main" val="38171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C90F-065D-485C-9D2B-63447D08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6" y="130175"/>
            <a:ext cx="9144000" cy="1263649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4DAD-7F9F-4593-B7DE-93674B8C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6" y="1245703"/>
            <a:ext cx="11807688" cy="3657601"/>
          </a:xfrm>
        </p:spPr>
        <p:txBody>
          <a:bodyPr>
            <a:normAutofit/>
          </a:bodyPr>
          <a:lstStyle/>
          <a:p>
            <a:r>
              <a:rPr lang="en-US" dirty="0"/>
              <a:t>This is a rest-</a:t>
            </a:r>
            <a:r>
              <a:rPr lang="en-US" dirty="0" err="1"/>
              <a:t>api</a:t>
            </a:r>
            <a:r>
              <a:rPr lang="en-US" dirty="0"/>
              <a:t> project where you get data source from </a:t>
            </a:r>
            <a:r>
              <a:rPr lang="en-US" dirty="0" err="1"/>
              <a:t>from</a:t>
            </a:r>
            <a:r>
              <a:rPr lang="en-US" dirty="0"/>
              <a:t> one site that is delivered to clients.</a:t>
            </a:r>
          </a:p>
          <a:p>
            <a:r>
              <a:rPr lang="en-US" dirty="0"/>
              <a:t>You will find the variety of </a:t>
            </a:r>
            <a:r>
              <a:rPr lang="en-US" dirty="0" err="1"/>
              <a:t>newsarticles</a:t>
            </a:r>
            <a:r>
              <a:rPr lang="en-US" dirty="0"/>
              <a:t> like business, entertainment, sports etc..</a:t>
            </a:r>
          </a:p>
          <a:p>
            <a:r>
              <a:rPr lang="en-US" dirty="0"/>
              <a:t>The news articles are updated time to time and does not remain the same.</a:t>
            </a:r>
          </a:p>
          <a:p>
            <a:r>
              <a:rPr lang="en-US" dirty="0"/>
              <a:t>Thumbnail, Title, </a:t>
            </a:r>
            <a:r>
              <a:rPr lang="en-US" dirty="0" err="1"/>
              <a:t>ArticleURL</a:t>
            </a:r>
            <a:r>
              <a:rPr lang="en-US" dirty="0"/>
              <a:t>, Published time and Source are the salient features of each article.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3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1DB4-4D73-4F35-BDAC-895EADF3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212035"/>
            <a:ext cx="4525617" cy="1099930"/>
          </a:xfrm>
        </p:spPr>
        <p:txBody>
          <a:bodyPr/>
          <a:lstStyle/>
          <a:p>
            <a:r>
              <a:rPr lang="en-US" dirty="0"/>
              <a:t>Categories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938E194-1166-4E8E-BD31-B565AC23E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087643"/>
              </p:ext>
            </p:extLst>
          </p:nvPr>
        </p:nvGraphicFramePr>
        <p:xfrm>
          <a:off x="2686878" y="3114261"/>
          <a:ext cx="5555974" cy="201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EB029D6-7454-4442-9452-8FA0050C1D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41029"/>
              </p:ext>
            </p:extLst>
          </p:nvPr>
        </p:nvGraphicFramePr>
        <p:xfrm>
          <a:off x="2686878" y="894522"/>
          <a:ext cx="5555974" cy="201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353426A-7AA3-4993-9FDF-4B664B0DB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296742"/>
              </p:ext>
            </p:extLst>
          </p:nvPr>
        </p:nvGraphicFramePr>
        <p:xfrm>
          <a:off x="2686878" y="4618383"/>
          <a:ext cx="5555974" cy="201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3382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B29-A144-4DAC-8F39-A4026E91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URL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BE31-2118-4929-BD1E-B1788B93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787649"/>
            <a:ext cx="9375913" cy="609600"/>
          </a:xfrm>
        </p:spPr>
        <p:txBody>
          <a:bodyPr/>
          <a:lstStyle/>
          <a:p>
            <a:r>
              <a:rPr lang="en-IN" dirty="0"/>
              <a:t>https://yourroe.herokuapp.com/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0901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Top Headlines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081516D-79FA-4125-8BED-2BB97959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4" y="1193640"/>
            <a:ext cx="11308211" cy="5439073"/>
          </a:xfrm>
        </p:spPr>
      </p:pic>
    </p:spTree>
    <p:extLst>
      <p:ext uri="{BB962C8B-B14F-4D97-AF65-F5344CB8AC3E}">
        <p14:creationId xmlns:p14="http://schemas.microsoft.com/office/powerpoint/2010/main" val="9013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Business</a:t>
            </a:r>
            <a:endParaRPr lang="en-IN" dirty="0"/>
          </a:p>
        </p:txBody>
      </p:sp>
      <p:pic>
        <p:nvPicPr>
          <p:cNvPr id="7" name="Content Placeholder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6B5E969-3396-458D-BF87-C7BE2CD3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191065"/>
            <a:ext cx="11021427" cy="4984652"/>
          </a:xfrm>
        </p:spPr>
      </p:pic>
    </p:spTree>
    <p:extLst>
      <p:ext uri="{BB962C8B-B14F-4D97-AF65-F5344CB8AC3E}">
        <p14:creationId xmlns:p14="http://schemas.microsoft.com/office/powerpoint/2010/main" val="346942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636-E2F8-481E-82EE-E8D49F7E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Entertainment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5FFC051-1350-496B-AD70-2B46602E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" y="1050388"/>
            <a:ext cx="11150090" cy="5639522"/>
          </a:xfrm>
        </p:spPr>
      </p:pic>
    </p:spTree>
    <p:extLst>
      <p:ext uri="{BB962C8B-B14F-4D97-AF65-F5344CB8AC3E}">
        <p14:creationId xmlns:p14="http://schemas.microsoft.com/office/powerpoint/2010/main" val="369068555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31D3A"/>
      </a:dk2>
      <a:lt2>
        <a:srgbClr val="E2E6E8"/>
      </a:lt2>
      <a:accent1>
        <a:srgbClr val="B1663B"/>
      </a:accent1>
      <a:accent2>
        <a:srgbClr val="C34D53"/>
      </a:accent2>
      <a:accent3>
        <a:srgbClr val="BAA149"/>
      </a:accent3>
      <a:accent4>
        <a:srgbClr val="3BA9B1"/>
      </a:accent4>
      <a:accent5>
        <a:srgbClr val="4D89C3"/>
      </a:accent5>
      <a:accent6>
        <a:srgbClr val="3B46B1"/>
      </a:accent6>
      <a:hlink>
        <a:srgbClr val="3C8AB6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211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Verdana Pro</vt:lpstr>
      <vt:lpstr>Verdana Pro Cond SemiBold</vt:lpstr>
      <vt:lpstr>TornVTI</vt:lpstr>
      <vt:lpstr>Roe</vt:lpstr>
      <vt:lpstr>Contents</vt:lpstr>
      <vt:lpstr>Abstract</vt:lpstr>
      <vt:lpstr>Introduction</vt:lpstr>
      <vt:lpstr>Categories</vt:lpstr>
      <vt:lpstr>Website URL</vt:lpstr>
      <vt:lpstr>Top Headlines</vt:lpstr>
      <vt:lpstr>Business</vt:lpstr>
      <vt:lpstr>Entertainment</vt:lpstr>
      <vt:lpstr>General</vt:lpstr>
      <vt:lpstr>Health</vt:lpstr>
      <vt:lpstr>Science</vt:lpstr>
      <vt:lpstr>Sports</vt:lpstr>
      <vt:lpstr>Technology</vt:lpstr>
      <vt:lpstr>Search Engine</vt:lpstr>
      <vt:lpstr>Software and Hardware requirements</vt:lpstr>
      <vt:lpstr>Languages and frameworks used.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Roe</dc:title>
  <dc:creator>tirumala rayudu</dc:creator>
  <cp:lastModifiedBy>tirumala rayudu</cp:lastModifiedBy>
  <cp:revision>1</cp:revision>
  <dcterms:created xsi:type="dcterms:W3CDTF">2021-11-20T01:15:11Z</dcterms:created>
  <dcterms:modified xsi:type="dcterms:W3CDTF">2021-11-20T02:27:43Z</dcterms:modified>
</cp:coreProperties>
</file>