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0"/>
  </p:notesMasterIdLst>
  <p:sldIdLst>
    <p:sldId id="256" r:id="rId2"/>
    <p:sldId id="257" r:id="rId3"/>
    <p:sldId id="259" r:id="rId4"/>
    <p:sldId id="303" r:id="rId5"/>
    <p:sldId id="305" r:id="rId6"/>
    <p:sldId id="304" r:id="rId7"/>
    <p:sldId id="280" r:id="rId8"/>
    <p:sldId id="306"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Roboto Condensed Light" panose="020F0302020204030204" pitchFamily="34" charset="0"/>
      <p:regular r:id="rId15"/>
      <p:italic r:id="rId16"/>
    </p:embeddedFont>
    <p:embeddedFont>
      <p:font typeface="Russo One" panose="02000503050000020004" pitchFamily="2"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9901F0-3A75-452D-B8A5-13D9F4825E6D}">
  <a:tblStyle styleId="{489901F0-3A75-452D-B8A5-13D9F4825E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94694"/>
  </p:normalViewPr>
  <p:slideViewPr>
    <p:cSldViewPr snapToGrid="0" snapToObjects="1">
      <p:cViewPr varScale="1">
        <p:scale>
          <a:sx n="161" d="100"/>
          <a:sy n="161" d="100"/>
        </p:scale>
        <p:origin x="8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8b0aa6b64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8b0aa6b64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9781f3414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9781f3414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b5cbd79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b5cbd79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8c1b5d575e_0_17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8c1b5d575e_0_17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4"/>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694288" y="1377696"/>
            <a:ext cx="7738200" cy="1304400"/>
          </a:xfrm>
          <a:prstGeom prst="rect">
            <a:avLst/>
          </a:prstGeom>
        </p:spPr>
        <p:txBody>
          <a:bodyPr spcFirstLastPara="1" wrap="square" lIns="0" tIns="0" rIns="0" bIns="0" anchor="b" anchorCtr="0">
            <a:noAutofit/>
          </a:bodyPr>
          <a:lstStyle>
            <a:lvl1pPr lvl="0" algn="ctr">
              <a:spcBef>
                <a:spcPts val="0"/>
              </a:spcBef>
              <a:spcAft>
                <a:spcPts val="0"/>
              </a:spcAft>
              <a:buSzPts val="6000"/>
              <a:buNone/>
              <a:defRPr sz="4500">
                <a:solidFill>
                  <a:schemeClr val="accent5"/>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9" name="Google Shape;9;p2"/>
          <p:cNvSpPr/>
          <p:nvPr/>
        </p:nvSpPr>
        <p:spPr>
          <a:xfrm rot="10800000">
            <a:off x="587605" y="3059788"/>
            <a:ext cx="88914" cy="89582"/>
          </a:xfrm>
          <a:custGeom>
            <a:avLst/>
            <a:gdLst/>
            <a:ahLst/>
            <a:cxnLst/>
            <a:rect l="l" t="t" r="r" b="b"/>
            <a:pathLst>
              <a:path w="421" h="420" extrusionOk="0">
                <a:moveTo>
                  <a:pt x="1" y="0"/>
                </a:moveTo>
                <a:lnTo>
                  <a:pt x="1" y="420"/>
                </a:lnTo>
                <a:lnTo>
                  <a:pt x="420" y="420"/>
                </a:lnTo>
                <a:lnTo>
                  <a:pt x="4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498480" y="3866452"/>
            <a:ext cx="89337" cy="89582"/>
          </a:xfrm>
          <a:custGeom>
            <a:avLst/>
            <a:gdLst/>
            <a:ahLst/>
            <a:cxnLst/>
            <a:rect l="l" t="t" r="r" b="b"/>
            <a:pathLst>
              <a:path w="423" h="420" extrusionOk="0">
                <a:moveTo>
                  <a:pt x="0" y="0"/>
                </a:moveTo>
                <a:lnTo>
                  <a:pt x="0" y="420"/>
                </a:lnTo>
                <a:lnTo>
                  <a:pt x="423" y="420"/>
                </a:lnTo>
                <a:lnTo>
                  <a:pt x="4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214225" y="2787236"/>
            <a:ext cx="88703" cy="89582"/>
          </a:xfrm>
          <a:custGeom>
            <a:avLst/>
            <a:gdLst/>
            <a:ahLst/>
            <a:cxnLst/>
            <a:rect l="l" t="t" r="r" b="b"/>
            <a:pathLst>
              <a:path w="420" h="420" extrusionOk="0">
                <a:moveTo>
                  <a:pt x="0" y="0"/>
                </a:moveTo>
                <a:lnTo>
                  <a:pt x="0" y="420"/>
                </a:lnTo>
                <a:lnTo>
                  <a:pt x="420" y="420"/>
                </a:lnTo>
                <a:lnTo>
                  <a:pt x="4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89545" y="3437976"/>
            <a:ext cx="88703" cy="90435"/>
          </a:xfrm>
          <a:custGeom>
            <a:avLst/>
            <a:gdLst/>
            <a:ahLst/>
            <a:cxnLst/>
            <a:rect l="l" t="t" r="r" b="b"/>
            <a:pathLst>
              <a:path w="420" h="424" extrusionOk="0">
                <a:moveTo>
                  <a:pt x="0" y="1"/>
                </a:moveTo>
                <a:lnTo>
                  <a:pt x="0" y="424"/>
                </a:lnTo>
                <a:lnTo>
                  <a:pt x="420" y="424"/>
                </a:lnTo>
                <a:lnTo>
                  <a:pt x="4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13225" y="539500"/>
            <a:ext cx="336631" cy="343199"/>
            <a:chOff x="713225" y="3660775"/>
            <a:chExt cx="336631" cy="343199"/>
          </a:xfrm>
        </p:grpSpPr>
        <p:sp>
          <p:nvSpPr>
            <p:cNvPr id="14" name="Google Shape;14;p2"/>
            <p:cNvSpPr/>
            <p:nvPr/>
          </p:nvSpPr>
          <p:spPr>
            <a:xfrm>
              <a:off x="980341" y="3660775"/>
              <a:ext cx="69515" cy="70815"/>
            </a:xfrm>
            <a:custGeom>
              <a:avLst/>
              <a:gdLst/>
              <a:ahLst/>
              <a:cxnLst/>
              <a:rect l="l" t="t" r="r" b="b"/>
              <a:pathLst>
                <a:path w="1016" h="1035" extrusionOk="0">
                  <a:moveTo>
                    <a:pt x="1" y="1"/>
                  </a:moveTo>
                  <a:lnTo>
                    <a:pt x="1" y="1034"/>
                  </a:lnTo>
                  <a:lnTo>
                    <a:pt x="1015" y="1034"/>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3933228"/>
              <a:ext cx="70746" cy="70746"/>
            </a:xfrm>
            <a:custGeom>
              <a:avLst/>
              <a:gdLst/>
              <a:ahLst/>
              <a:cxnLst/>
              <a:rect l="l" t="t" r="r" b="b"/>
              <a:pathLst>
                <a:path w="1034" h="1034" extrusionOk="0">
                  <a:moveTo>
                    <a:pt x="0" y="0"/>
                  </a:moveTo>
                  <a:lnTo>
                    <a:pt x="0" y="1034"/>
                  </a:lnTo>
                  <a:lnTo>
                    <a:pt x="1034" y="1034"/>
                  </a:lnTo>
                  <a:lnTo>
                    <a:pt x="1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80341" y="3933228"/>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3225" y="3660775"/>
              <a:ext cx="70746" cy="70815"/>
            </a:xfrm>
            <a:custGeom>
              <a:avLst/>
              <a:gdLst/>
              <a:ahLst/>
              <a:cxnLst/>
              <a:rect l="l" t="t" r="r" b="b"/>
              <a:pathLst>
                <a:path w="1034" h="1035" extrusionOk="0">
                  <a:moveTo>
                    <a:pt x="0" y="1"/>
                  </a:moveTo>
                  <a:lnTo>
                    <a:pt x="0" y="1034"/>
                  </a:lnTo>
                  <a:lnTo>
                    <a:pt x="1034" y="1034"/>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16230"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80004"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48083" y="3730222"/>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49383" y="3866380"/>
              <a:ext cx="69515" cy="69515"/>
            </a:xfrm>
            <a:custGeom>
              <a:avLst/>
              <a:gdLst/>
              <a:ahLst/>
              <a:cxnLst/>
              <a:rect l="l" t="t" r="r" b="b"/>
              <a:pathLst>
                <a:path w="1016" h="1016" extrusionOk="0">
                  <a:moveTo>
                    <a:pt x="1" y="1"/>
                  </a:moveTo>
                  <a:lnTo>
                    <a:pt x="1" y="1015"/>
                  </a:lnTo>
                  <a:lnTo>
                    <a:pt x="1015" y="1015"/>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094100" y="539500"/>
            <a:ext cx="336631" cy="343199"/>
            <a:chOff x="8138150" y="3660775"/>
            <a:chExt cx="336631" cy="343199"/>
          </a:xfrm>
        </p:grpSpPr>
        <p:sp>
          <p:nvSpPr>
            <p:cNvPr id="23" name="Google Shape;23;p2"/>
            <p:cNvSpPr/>
            <p:nvPr/>
          </p:nvSpPr>
          <p:spPr>
            <a:xfrm>
              <a:off x="8405266" y="3660775"/>
              <a:ext cx="69515" cy="70815"/>
            </a:xfrm>
            <a:custGeom>
              <a:avLst/>
              <a:gdLst/>
              <a:ahLst/>
              <a:cxnLst/>
              <a:rect l="l" t="t" r="r" b="b"/>
              <a:pathLst>
                <a:path w="1016" h="1035" extrusionOk="0">
                  <a:moveTo>
                    <a:pt x="1" y="1"/>
                  </a:moveTo>
                  <a:lnTo>
                    <a:pt x="1" y="1034"/>
                  </a:lnTo>
                  <a:lnTo>
                    <a:pt x="1015" y="1034"/>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38150" y="3933228"/>
              <a:ext cx="70746" cy="70746"/>
            </a:xfrm>
            <a:custGeom>
              <a:avLst/>
              <a:gdLst/>
              <a:ahLst/>
              <a:cxnLst/>
              <a:rect l="l" t="t" r="r" b="b"/>
              <a:pathLst>
                <a:path w="1034" h="1034" extrusionOk="0">
                  <a:moveTo>
                    <a:pt x="0" y="0"/>
                  </a:moveTo>
                  <a:lnTo>
                    <a:pt x="0" y="1034"/>
                  </a:lnTo>
                  <a:lnTo>
                    <a:pt x="1034" y="1034"/>
                  </a:lnTo>
                  <a:lnTo>
                    <a:pt x="1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5266" y="3933228"/>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138150" y="3660775"/>
              <a:ext cx="70746" cy="70815"/>
            </a:xfrm>
            <a:custGeom>
              <a:avLst/>
              <a:gdLst/>
              <a:ahLst/>
              <a:cxnLst/>
              <a:rect l="l" t="t" r="r" b="b"/>
              <a:pathLst>
                <a:path w="1034" h="1035" extrusionOk="0">
                  <a:moveTo>
                    <a:pt x="0" y="1"/>
                  </a:moveTo>
                  <a:lnTo>
                    <a:pt x="0" y="1034"/>
                  </a:lnTo>
                  <a:lnTo>
                    <a:pt x="1034" y="1034"/>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41155"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204929"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273008" y="3730222"/>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274308" y="3866380"/>
              <a:ext cx="69515" cy="69515"/>
            </a:xfrm>
            <a:custGeom>
              <a:avLst/>
              <a:gdLst/>
              <a:ahLst/>
              <a:cxnLst/>
              <a:rect l="l" t="t" r="r" b="b"/>
              <a:pathLst>
                <a:path w="1016" h="1016" extrusionOk="0">
                  <a:moveTo>
                    <a:pt x="1" y="1"/>
                  </a:moveTo>
                  <a:lnTo>
                    <a:pt x="1" y="1015"/>
                  </a:lnTo>
                  <a:lnTo>
                    <a:pt x="1015" y="1015"/>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a:off x="4335763" y="3423388"/>
            <a:ext cx="472480" cy="2467791"/>
          </a:xfrm>
          <a:custGeom>
            <a:avLst/>
            <a:gdLst/>
            <a:ahLst/>
            <a:cxnLst/>
            <a:rect l="l" t="t" r="r" b="b"/>
            <a:pathLst>
              <a:path w="8231" h="42991" extrusionOk="0">
                <a:moveTo>
                  <a:pt x="6546" y="5705"/>
                </a:moveTo>
                <a:lnTo>
                  <a:pt x="6546" y="9093"/>
                </a:lnTo>
                <a:lnTo>
                  <a:pt x="1704" y="9093"/>
                </a:lnTo>
                <a:lnTo>
                  <a:pt x="1704" y="5705"/>
                </a:lnTo>
                <a:close/>
                <a:moveTo>
                  <a:pt x="6565" y="10164"/>
                </a:moveTo>
                <a:lnTo>
                  <a:pt x="6565" y="13495"/>
                </a:lnTo>
                <a:lnTo>
                  <a:pt x="1723" y="13495"/>
                </a:lnTo>
                <a:lnTo>
                  <a:pt x="1723" y="10164"/>
                </a:lnTo>
                <a:close/>
                <a:moveTo>
                  <a:pt x="6565" y="14567"/>
                </a:moveTo>
                <a:lnTo>
                  <a:pt x="6565" y="17936"/>
                </a:lnTo>
                <a:lnTo>
                  <a:pt x="1723" y="17936"/>
                </a:lnTo>
                <a:lnTo>
                  <a:pt x="1723" y="14567"/>
                </a:lnTo>
                <a:close/>
                <a:moveTo>
                  <a:pt x="6565" y="19007"/>
                </a:moveTo>
                <a:lnTo>
                  <a:pt x="6565" y="22300"/>
                </a:lnTo>
                <a:lnTo>
                  <a:pt x="1723" y="22300"/>
                </a:lnTo>
                <a:lnTo>
                  <a:pt x="1723" y="19007"/>
                </a:lnTo>
                <a:close/>
                <a:moveTo>
                  <a:pt x="6565" y="23371"/>
                </a:moveTo>
                <a:lnTo>
                  <a:pt x="6565" y="26740"/>
                </a:lnTo>
                <a:lnTo>
                  <a:pt x="1723" y="26740"/>
                </a:lnTo>
                <a:lnTo>
                  <a:pt x="1723" y="23371"/>
                </a:lnTo>
                <a:close/>
                <a:moveTo>
                  <a:pt x="6565" y="27793"/>
                </a:moveTo>
                <a:lnTo>
                  <a:pt x="6565" y="31123"/>
                </a:lnTo>
                <a:lnTo>
                  <a:pt x="1723" y="31123"/>
                </a:lnTo>
                <a:lnTo>
                  <a:pt x="1723" y="27793"/>
                </a:lnTo>
                <a:close/>
                <a:moveTo>
                  <a:pt x="6546" y="32195"/>
                </a:moveTo>
                <a:lnTo>
                  <a:pt x="6546" y="35564"/>
                </a:lnTo>
                <a:lnTo>
                  <a:pt x="1704" y="35564"/>
                </a:lnTo>
                <a:lnTo>
                  <a:pt x="1704" y="32195"/>
                </a:lnTo>
                <a:close/>
                <a:moveTo>
                  <a:pt x="6565" y="36655"/>
                </a:moveTo>
                <a:lnTo>
                  <a:pt x="6565" y="39966"/>
                </a:lnTo>
                <a:lnTo>
                  <a:pt x="1723" y="39966"/>
                </a:lnTo>
                <a:lnTo>
                  <a:pt x="1723" y="36655"/>
                </a:lnTo>
                <a:close/>
                <a:moveTo>
                  <a:pt x="0" y="1"/>
                </a:moveTo>
                <a:lnTo>
                  <a:pt x="0" y="42991"/>
                </a:lnTo>
                <a:lnTo>
                  <a:pt x="1704" y="42991"/>
                </a:lnTo>
                <a:lnTo>
                  <a:pt x="1704" y="41038"/>
                </a:lnTo>
                <a:lnTo>
                  <a:pt x="6546" y="41038"/>
                </a:lnTo>
                <a:lnTo>
                  <a:pt x="6546" y="42991"/>
                </a:lnTo>
                <a:lnTo>
                  <a:pt x="8231" y="42991"/>
                </a:lnTo>
                <a:lnTo>
                  <a:pt x="8231" y="1"/>
                </a:lnTo>
                <a:lnTo>
                  <a:pt x="6546" y="1"/>
                </a:lnTo>
                <a:lnTo>
                  <a:pt x="6546" y="4633"/>
                </a:lnTo>
                <a:lnTo>
                  <a:pt x="1704" y="4633"/>
                </a:lnTo>
                <a:lnTo>
                  <a:pt x="1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txBox="1">
            <a:spLocks noGrp="1"/>
          </p:cNvSpPr>
          <p:nvPr>
            <p:ph type="subTitle" idx="1"/>
          </p:nvPr>
        </p:nvSpPr>
        <p:spPr>
          <a:xfrm>
            <a:off x="695488" y="2496125"/>
            <a:ext cx="7735800" cy="758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200"/>
              <a:buNone/>
              <a:defRPr sz="2200">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3" name="Google Shape;33;p2"/>
          <p:cNvSpPr/>
          <p:nvPr/>
        </p:nvSpPr>
        <p:spPr>
          <a:xfrm>
            <a:off x="-97575" y="4599425"/>
            <a:ext cx="9232896" cy="3012986"/>
          </a:xfrm>
          <a:custGeom>
            <a:avLst/>
            <a:gdLst/>
            <a:ahLst/>
            <a:cxnLst/>
            <a:rect l="l" t="t" r="r" b="b"/>
            <a:pathLst>
              <a:path w="102759" h="43638" extrusionOk="0">
                <a:moveTo>
                  <a:pt x="4855" y="1"/>
                </a:moveTo>
                <a:lnTo>
                  <a:pt x="4855" y="2194"/>
                </a:lnTo>
                <a:lnTo>
                  <a:pt x="0" y="2194"/>
                </a:lnTo>
                <a:lnTo>
                  <a:pt x="0" y="43638"/>
                </a:lnTo>
                <a:lnTo>
                  <a:pt x="102759" y="43638"/>
                </a:lnTo>
                <a:lnTo>
                  <a:pt x="102759" y="1"/>
                </a:lnTo>
                <a:lnTo>
                  <a:pt x="102019" y="1"/>
                </a:lnTo>
                <a:lnTo>
                  <a:pt x="102019" y="3528"/>
                </a:lnTo>
                <a:lnTo>
                  <a:pt x="100637" y="3528"/>
                </a:lnTo>
                <a:lnTo>
                  <a:pt x="100637" y="1"/>
                </a:lnTo>
                <a:lnTo>
                  <a:pt x="98402" y="1"/>
                </a:lnTo>
                <a:lnTo>
                  <a:pt x="98402" y="2311"/>
                </a:lnTo>
                <a:lnTo>
                  <a:pt x="94781" y="2311"/>
                </a:lnTo>
                <a:lnTo>
                  <a:pt x="94781" y="5842"/>
                </a:lnTo>
                <a:lnTo>
                  <a:pt x="91590" y="5842"/>
                </a:lnTo>
                <a:lnTo>
                  <a:pt x="91590" y="1"/>
                </a:lnTo>
                <a:lnTo>
                  <a:pt x="89036" y="1"/>
                </a:lnTo>
                <a:lnTo>
                  <a:pt x="89036" y="3408"/>
                </a:lnTo>
                <a:lnTo>
                  <a:pt x="85525" y="3408"/>
                </a:lnTo>
                <a:lnTo>
                  <a:pt x="85525" y="1"/>
                </a:lnTo>
                <a:lnTo>
                  <a:pt x="83073" y="1"/>
                </a:lnTo>
                <a:lnTo>
                  <a:pt x="83073" y="3164"/>
                </a:lnTo>
                <a:lnTo>
                  <a:pt x="80096" y="3164"/>
                </a:lnTo>
                <a:lnTo>
                  <a:pt x="80096" y="1"/>
                </a:lnTo>
                <a:lnTo>
                  <a:pt x="76585" y="1"/>
                </a:lnTo>
                <a:lnTo>
                  <a:pt x="76585" y="1462"/>
                </a:lnTo>
                <a:lnTo>
                  <a:pt x="71689" y="1462"/>
                </a:lnTo>
                <a:lnTo>
                  <a:pt x="71689" y="1"/>
                </a:lnTo>
                <a:lnTo>
                  <a:pt x="68707" y="1"/>
                </a:lnTo>
                <a:lnTo>
                  <a:pt x="68707" y="4261"/>
                </a:lnTo>
                <a:lnTo>
                  <a:pt x="65836" y="4261"/>
                </a:lnTo>
                <a:lnTo>
                  <a:pt x="65836" y="1"/>
                </a:lnTo>
                <a:lnTo>
                  <a:pt x="63601" y="1"/>
                </a:lnTo>
                <a:lnTo>
                  <a:pt x="63601" y="2311"/>
                </a:lnTo>
                <a:lnTo>
                  <a:pt x="59448" y="2311"/>
                </a:lnTo>
                <a:lnTo>
                  <a:pt x="59448" y="5110"/>
                </a:lnTo>
                <a:lnTo>
                  <a:pt x="55511" y="5110"/>
                </a:lnTo>
                <a:lnTo>
                  <a:pt x="55511" y="1218"/>
                </a:lnTo>
                <a:lnTo>
                  <a:pt x="52849" y="1218"/>
                </a:lnTo>
                <a:lnTo>
                  <a:pt x="52849" y="3284"/>
                </a:lnTo>
                <a:lnTo>
                  <a:pt x="50508" y="3284"/>
                </a:lnTo>
                <a:lnTo>
                  <a:pt x="50508" y="850"/>
                </a:lnTo>
                <a:lnTo>
                  <a:pt x="47210" y="850"/>
                </a:lnTo>
                <a:lnTo>
                  <a:pt x="47210" y="3773"/>
                </a:lnTo>
                <a:lnTo>
                  <a:pt x="42317" y="3773"/>
                </a:lnTo>
                <a:lnTo>
                  <a:pt x="42317" y="1"/>
                </a:lnTo>
                <a:lnTo>
                  <a:pt x="38380" y="1"/>
                </a:lnTo>
                <a:lnTo>
                  <a:pt x="38380" y="1826"/>
                </a:lnTo>
                <a:lnTo>
                  <a:pt x="35079" y="1826"/>
                </a:lnTo>
                <a:lnTo>
                  <a:pt x="35079" y="1"/>
                </a:lnTo>
                <a:lnTo>
                  <a:pt x="32098" y="1"/>
                </a:lnTo>
                <a:lnTo>
                  <a:pt x="32098" y="1703"/>
                </a:lnTo>
                <a:lnTo>
                  <a:pt x="27628" y="1703"/>
                </a:lnTo>
                <a:lnTo>
                  <a:pt x="27628" y="4746"/>
                </a:lnTo>
                <a:lnTo>
                  <a:pt x="24754" y="4746"/>
                </a:lnTo>
                <a:lnTo>
                  <a:pt x="24754" y="1"/>
                </a:lnTo>
                <a:lnTo>
                  <a:pt x="22202" y="1"/>
                </a:lnTo>
                <a:lnTo>
                  <a:pt x="22202" y="2559"/>
                </a:lnTo>
                <a:lnTo>
                  <a:pt x="18582" y="2559"/>
                </a:lnTo>
                <a:lnTo>
                  <a:pt x="18582" y="1"/>
                </a:lnTo>
                <a:lnTo>
                  <a:pt x="16773" y="1"/>
                </a:lnTo>
                <a:lnTo>
                  <a:pt x="16773" y="1582"/>
                </a:lnTo>
                <a:lnTo>
                  <a:pt x="11237" y="1582"/>
                </a:lnTo>
                <a:lnTo>
                  <a:pt x="11237" y="5478"/>
                </a:lnTo>
                <a:lnTo>
                  <a:pt x="8682" y="5478"/>
                </a:lnTo>
                <a:lnTo>
                  <a:pt x="8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flipH="1">
            <a:off x="8506925" y="3059788"/>
            <a:ext cx="88914" cy="89582"/>
          </a:xfrm>
          <a:custGeom>
            <a:avLst/>
            <a:gdLst/>
            <a:ahLst/>
            <a:cxnLst/>
            <a:rect l="l" t="t" r="r" b="b"/>
            <a:pathLst>
              <a:path w="421" h="420" extrusionOk="0">
                <a:moveTo>
                  <a:pt x="1" y="0"/>
                </a:moveTo>
                <a:lnTo>
                  <a:pt x="1" y="420"/>
                </a:lnTo>
                <a:lnTo>
                  <a:pt x="420" y="420"/>
                </a:lnTo>
                <a:lnTo>
                  <a:pt x="4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flipH="1">
            <a:off x="8595627" y="3866452"/>
            <a:ext cx="89337" cy="89582"/>
          </a:xfrm>
          <a:custGeom>
            <a:avLst/>
            <a:gdLst/>
            <a:ahLst/>
            <a:cxnLst/>
            <a:rect l="l" t="t" r="r" b="b"/>
            <a:pathLst>
              <a:path w="423" h="420" extrusionOk="0">
                <a:moveTo>
                  <a:pt x="0" y="0"/>
                </a:moveTo>
                <a:lnTo>
                  <a:pt x="0" y="420"/>
                </a:lnTo>
                <a:lnTo>
                  <a:pt x="423" y="420"/>
                </a:lnTo>
                <a:lnTo>
                  <a:pt x="4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9005196" y="3437976"/>
            <a:ext cx="88703" cy="90435"/>
          </a:xfrm>
          <a:custGeom>
            <a:avLst/>
            <a:gdLst/>
            <a:ahLst/>
            <a:cxnLst/>
            <a:rect l="l" t="t" r="r" b="b"/>
            <a:pathLst>
              <a:path w="420" h="424" extrusionOk="0">
                <a:moveTo>
                  <a:pt x="0" y="1"/>
                </a:moveTo>
                <a:lnTo>
                  <a:pt x="0" y="424"/>
                </a:lnTo>
                <a:lnTo>
                  <a:pt x="420" y="424"/>
                </a:lnTo>
                <a:lnTo>
                  <a:pt x="4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696300" y="448056"/>
            <a:ext cx="7751400" cy="511500"/>
          </a:xfrm>
          <a:prstGeom prst="rect">
            <a:avLst/>
          </a:prstGeom>
        </p:spPr>
        <p:txBody>
          <a:bodyPr spcFirstLastPara="1" wrap="square" lIns="0" tIns="0" rIns="0" bIns="0" anchor="t" anchorCtr="0">
            <a:no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5" name="Google Shape;45;p4"/>
          <p:cNvSpPr txBox="1">
            <a:spLocks noGrp="1"/>
          </p:cNvSpPr>
          <p:nvPr>
            <p:ph type="sldNum" idx="12"/>
          </p:nvPr>
        </p:nvSpPr>
        <p:spPr>
          <a:xfrm>
            <a:off x="8516520" y="5276004"/>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 name="Google Shape;46;p4"/>
          <p:cNvSpPr txBox="1">
            <a:spLocks noGrp="1"/>
          </p:cNvSpPr>
          <p:nvPr>
            <p:ph type="subTitle" idx="1"/>
          </p:nvPr>
        </p:nvSpPr>
        <p:spPr>
          <a:xfrm>
            <a:off x="2286000" y="2163236"/>
            <a:ext cx="4572000" cy="1469700"/>
          </a:xfrm>
          <a:prstGeom prst="rect">
            <a:avLst/>
          </a:prstGeom>
        </p:spPr>
        <p:txBody>
          <a:bodyPr spcFirstLastPara="1" wrap="square" lIns="0" tIns="0" rIns="0" bIns="0" anchor="t" anchorCtr="0">
            <a:noAutofit/>
          </a:bodyPr>
          <a:lstStyle>
            <a:lvl1pPr lvl="0">
              <a:spcBef>
                <a:spcPts val="0"/>
              </a:spcBef>
              <a:spcAft>
                <a:spcPts val="0"/>
              </a:spcAft>
              <a:buSzPts val="1400"/>
              <a:buNone/>
              <a:defRPr sz="1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
          <p:cNvSpPr/>
          <p:nvPr/>
        </p:nvSpPr>
        <p:spPr>
          <a:xfrm>
            <a:off x="-21375" y="4599425"/>
            <a:ext cx="9232896" cy="3012986"/>
          </a:xfrm>
          <a:custGeom>
            <a:avLst/>
            <a:gdLst/>
            <a:ahLst/>
            <a:cxnLst/>
            <a:rect l="l" t="t" r="r" b="b"/>
            <a:pathLst>
              <a:path w="102759" h="43638" extrusionOk="0">
                <a:moveTo>
                  <a:pt x="4855" y="1"/>
                </a:moveTo>
                <a:lnTo>
                  <a:pt x="4855" y="2194"/>
                </a:lnTo>
                <a:lnTo>
                  <a:pt x="0" y="2194"/>
                </a:lnTo>
                <a:lnTo>
                  <a:pt x="0" y="43638"/>
                </a:lnTo>
                <a:lnTo>
                  <a:pt x="102759" y="43638"/>
                </a:lnTo>
                <a:lnTo>
                  <a:pt x="102759" y="1"/>
                </a:lnTo>
                <a:lnTo>
                  <a:pt x="102019" y="1"/>
                </a:lnTo>
                <a:lnTo>
                  <a:pt x="102019" y="3528"/>
                </a:lnTo>
                <a:lnTo>
                  <a:pt x="100637" y="3528"/>
                </a:lnTo>
                <a:lnTo>
                  <a:pt x="100637" y="1"/>
                </a:lnTo>
                <a:lnTo>
                  <a:pt x="98402" y="1"/>
                </a:lnTo>
                <a:lnTo>
                  <a:pt x="98402" y="2311"/>
                </a:lnTo>
                <a:lnTo>
                  <a:pt x="94781" y="2311"/>
                </a:lnTo>
                <a:lnTo>
                  <a:pt x="94781" y="5842"/>
                </a:lnTo>
                <a:lnTo>
                  <a:pt x="91590" y="5842"/>
                </a:lnTo>
                <a:lnTo>
                  <a:pt x="91590" y="1"/>
                </a:lnTo>
                <a:lnTo>
                  <a:pt x="89036" y="1"/>
                </a:lnTo>
                <a:lnTo>
                  <a:pt x="89036" y="3408"/>
                </a:lnTo>
                <a:lnTo>
                  <a:pt x="85525" y="3408"/>
                </a:lnTo>
                <a:lnTo>
                  <a:pt x="85525" y="1"/>
                </a:lnTo>
                <a:lnTo>
                  <a:pt x="83073" y="1"/>
                </a:lnTo>
                <a:lnTo>
                  <a:pt x="83073" y="3164"/>
                </a:lnTo>
                <a:lnTo>
                  <a:pt x="80096" y="3164"/>
                </a:lnTo>
                <a:lnTo>
                  <a:pt x="80096" y="1"/>
                </a:lnTo>
                <a:lnTo>
                  <a:pt x="76585" y="1"/>
                </a:lnTo>
                <a:lnTo>
                  <a:pt x="76585" y="1462"/>
                </a:lnTo>
                <a:lnTo>
                  <a:pt x="71689" y="1462"/>
                </a:lnTo>
                <a:lnTo>
                  <a:pt x="71689" y="1"/>
                </a:lnTo>
                <a:lnTo>
                  <a:pt x="68707" y="1"/>
                </a:lnTo>
                <a:lnTo>
                  <a:pt x="68707" y="4261"/>
                </a:lnTo>
                <a:lnTo>
                  <a:pt x="65836" y="4261"/>
                </a:lnTo>
                <a:lnTo>
                  <a:pt x="65836" y="1"/>
                </a:lnTo>
                <a:lnTo>
                  <a:pt x="63601" y="1"/>
                </a:lnTo>
                <a:lnTo>
                  <a:pt x="63601" y="2311"/>
                </a:lnTo>
                <a:lnTo>
                  <a:pt x="59448" y="2311"/>
                </a:lnTo>
                <a:lnTo>
                  <a:pt x="59448" y="5110"/>
                </a:lnTo>
                <a:lnTo>
                  <a:pt x="55511" y="5110"/>
                </a:lnTo>
                <a:lnTo>
                  <a:pt x="55511" y="1218"/>
                </a:lnTo>
                <a:lnTo>
                  <a:pt x="52849" y="1218"/>
                </a:lnTo>
                <a:lnTo>
                  <a:pt x="52849" y="3284"/>
                </a:lnTo>
                <a:lnTo>
                  <a:pt x="50508" y="3284"/>
                </a:lnTo>
                <a:lnTo>
                  <a:pt x="50508" y="850"/>
                </a:lnTo>
                <a:lnTo>
                  <a:pt x="47210" y="850"/>
                </a:lnTo>
                <a:lnTo>
                  <a:pt x="47210" y="3773"/>
                </a:lnTo>
                <a:lnTo>
                  <a:pt x="42317" y="3773"/>
                </a:lnTo>
                <a:lnTo>
                  <a:pt x="42317" y="1"/>
                </a:lnTo>
                <a:lnTo>
                  <a:pt x="38380" y="1"/>
                </a:lnTo>
                <a:lnTo>
                  <a:pt x="38380" y="1826"/>
                </a:lnTo>
                <a:lnTo>
                  <a:pt x="35079" y="1826"/>
                </a:lnTo>
                <a:lnTo>
                  <a:pt x="35079" y="1"/>
                </a:lnTo>
                <a:lnTo>
                  <a:pt x="32098" y="1"/>
                </a:lnTo>
                <a:lnTo>
                  <a:pt x="32098" y="1703"/>
                </a:lnTo>
                <a:lnTo>
                  <a:pt x="27628" y="1703"/>
                </a:lnTo>
                <a:lnTo>
                  <a:pt x="27628" y="4746"/>
                </a:lnTo>
                <a:lnTo>
                  <a:pt x="24754" y="4746"/>
                </a:lnTo>
                <a:lnTo>
                  <a:pt x="24754" y="1"/>
                </a:lnTo>
                <a:lnTo>
                  <a:pt x="22202" y="1"/>
                </a:lnTo>
                <a:lnTo>
                  <a:pt x="22202" y="2559"/>
                </a:lnTo>
                <a:lnTo>
                  <a:pt x="18582" y="2559"/>
                </a:lnTo>
                <a:lnTo>
                  <a:pt x="18582" y="1"/>
                </a:lnTo>
                <a:lnTo>
                  <a:pt x="16773" y="1"/>
                </a:lnTo>
                <a:lnTo>
                  <a:pt x="16773" y="1582"/>
                </a:lnTo>
                <a:lnTo>
                  <a:pt x="11237" y="1582"/>
                </a:lnTo>
                <a:lnTo>
                  <a:pt x="11237" y="5478"/>
                </a:lnTo>
                <a:lnTo>
                  <a:pt x="8682" y="5478"/>
                </a:lnTo>
                <a:lnTo>
                  <a:pt x="8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4"/>
          <p:cNvGrpSpPr/>
          <p:nvPr/>
        </p:nvGrpSpPr>
        <p:grpSpPr>
          <a:xfrm>
            <a:off x="713225" y="3660775"/>
            <a:ext cx="336631" cy="343199"/>
            <a:chOff x="713225" y="3660775"/>
            <a:chExt cx="336631" cy="343199"/>
          </a:xfrm>
        </p:grpSpPr>
        <p:sp>
          <p:nvSpPr>
            <p:cNvPr id="49" name="Google Shape;49;p4"/>
            <p:cNvSpPr/>
            <p:nvPr/>
          </p:nvSpPr>
          <p:spPr>
            <a:xfrm>
              <a:off x="980341" y="3660775"/>
              <a:ext cx="69515" cy="70815"/>
            </a:xfrm>
            <a:custGeom>
              <a:avLst/>
              <a:gdLst/>
              <a:ahLst/>
              <a:cxnLst/>
              <a:rect l="l" t="t" r="r" b="b"/>
              <a:pathLst>
                <a:path w="1016" h="1035" extrusionOk="0">
                  <a:moveTo>
                    <a:pt x="1" y="1"/>
                  </a:moveTo>
                  <a:lnTo>
                    <a:pt x="1" y="1034"/>
                  </a:lnTo>
                  <a:lnTo>
                    <a:pt x="1015" y="1034"/>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713225" y="3933228"/>
              <a:ext cx="70746" cy="70746"/>
            </a:xfrm>
            <a:custGeom>
              <a:avLst/>
              <a:gdLst/>
              <a:ahLst/>
              <a:cxnLst/>
              <a:rect l="l" t="t" r="r" b="b"/>
              <a:pathLst>
                <a:path w="1034" h="1034" extrusionOk="0">
                  <a:moveTo>
                    <a:pt x="0" y="0"/>
                  </a:moveTo>
                  <a:lnTo>
                    <a:pt x="0" y="1034"/>
                  </a:lnTo>
                  <a:lnTo>
                    <a:pt x="1034" y="1034"/>
                  </a:lnTo>
                  <a:lnTo>
                    <a:pt x="1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980341" y="3933228"/>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13225" y="3660775"/>
              <a:ext cx="70746" cy="70815"/>
            </a:xfrm>
            <a:custGeom>
              <a:avLst/>
              <a:gdLst/>
              <a:ahLst/>
              <a:cxnLst/>
              <a:rect l="l" t="t" r="r" b="b"/>
              <a:pathLst>
                <a:path w="1034" h="1035" extrusionOk="0">
                  <a:moveTo>
                    <a:pt x="0" y="1"/>
                  </a:moveTo>
                  <a:lnTo>
                    <a:pt x="0" y="1034"/>
                  </a:lnTo>
                  <a:lnTo>
                    <a:pt x="1034" y="1034"/>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916230"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780004"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848083" y="3730222"/>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849383" y="3866380"/>
              <a:ext cx="69515" cy="69515"/>
            </a:xfrm>
            <a:custGeom>
              <a:avLst/>
              <a:gdLst/>
              <a:ahLst/>
              <a:cxnLst/>
              <a:rect l="l" t="t" r="r" b="b"/>
              <a:pathLst>
                <a:path w="1016" h="1016" extrusionOk="0">
                  <a:moveTo>
                    <a:pt x="1" y="1"/>
                  </a:moveTo>
                  <a:lnTo>
                    <a:pt x="1" y="1015"/>
                  </a:lnTo>
                  <a:lnTo>
                    <a:pt x="1015" y="1015"/>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a:off x="8094100" y="3660775"/>
            <a:ext cx="336631" cy="343199"/>
            <a:chOff x="8138150" y="3660775"/>
            <a:chExt cx="336631" cy="343199"/>
          </a:xfrm>
        </p:grpSpPr>
        <p:sp>
          <p:nvSpPr>
            <p:cNvPr id="58" name="Google Shape;58;p4"/>
            <p:cNvSpPr/>
            <p:nvPr/>
          </p:nvSpPr>
          <p:spPr>
            <a:xfrm>
              <a:off x="8405266" y="3660775"/>
              <a:ext cx="69515" cy="70815"/>
            </a:xfrm>
            <a:custGeom>
              <a:avLst/>
              <a:gdLst/>
              <a:ahLst/>
              <a:cxnLst/>
              <a:rect l="l" t="t" r="r" b="b"/>
              <a:pathLst>
                <a:path w="1016" h="1035" extrusionOk="0">
                  <a:moveTo>
                    <a:pt x="1" y="1"/>
                  </a:moveTo>
                  <a:lnTo>
                    <a:pt x="1" y="1034"/>
                  </a:lnTo>
                  <a:lnTo>
                    <a:pt x="1015" y="1034"/>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8138150" y="3933228"/>
              <a:ext cx="70746" cy="70746"/>
            </a:xfrm>
            <a:custGeom>
              <a:avLst/>
              <a:gdLst/>
              <a:ahLst/>
              <a:cxnLst/>
              <a:rect l="l" t="t" r="r" b="b"/>
              <a:pathLst>
                <a:path w="1034" h="1034" extrusionOk="0">
                  <a:moveTo>
                    <a:pt x="0" y="0"/>
                  </a:moveTo>
                  <a:lnTo>
                    <a:pt x="0" y="1034"/>
                  </a:lnTo>
                  <a:lnTo>
                    <a:pt x="1034" y="1034"/>
                  </a:lnTo>
                  <a:lnTo>
                    <a:pt x="1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405266" y="3933228"/>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138150" y="3660775"/>
              <a:ext cx="70746" cy="70815"/>
            </a:xfrm>
            <a:custGeom>
              <a:avLst/>
              <a:gdLst/>
              <a:ahLst/>
              <a:cxnLst/>
              <a:rect l="l" t="t" r="r" b="b"/>
              <a:pathLst>
                <a:path w="1034" h="1035" extrusionOk="0">
                  <a:moveTo>
                    <a:pt x="0" y="1"/>
                  </a:moveTo>
                  <a:lnTo>
                    <a:pt x="0" y="1034"/>
                  </a:lnTo>
                  <a:lnTo>
                    <a:pt x="1034" y="1034"/>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8341155"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8204929"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8273008" y="3730222"/>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8274308" y="3866380"/>
              <a:ext cx="69515" cy="69515"/>
            </a:xfrm>
            <a:custGeom>
              <a:avLst/>
              <a:gdLst/>
              <a:ahLst/>
              <a:cxnLst/>
              <a:rect l="l" t="t" r="r" b="b"/>
              <a:pathLst>
                <a:path w="1016" h="1016" extrusionOk="0">
                  <a:moveTo>
                    <a:pt x="1" y="1"/>
                  </a:moveTo>
                  <a:lnTo>
                    <a:pt x="1" y="1015"/>
                  </a:lnTo>
                  <a:lnTo>
                    <a:pt x="1015" y="1015"/>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4"/>
        </a:solidFill>
        <a:effectLst/>
      </p:bgPr>
    </p:bg>
    <p:spTree>
      <p:nvGrpSpPr>
        <p:cNvPr id="1" name="Shape 73"/>
        <p:cNvGrpSpPr/>
        <p:nvPr/>
      </p:nvGrpSpPr>
      <p:grpSpPr>
        <a:xfrm>
          <a:off x="0" y="0"/>
          <a:ext cx="0" cy="0"/>
          <a:chOff x="0" y="0"/>
          <a:chExt cx="0" cy="0"/>
        </a:xfrm>
      </p:grpSpPr>
      <p:sp>
        <p:nvSpPr>
          <p:cNvPr id="74" name="Google Shape;74;p6"/>
          <p:cNvSpPr txBox="1">
            <a:spLocks noGrp="1"/>
          </p:cNvSpPr>
          <p:nvPr>
            <p:ph type="title"/>
          </p:nvPr>
        </p:nvSpPr>
        <p:spPr>
          <a:xfrm>
            <a:off x="679400" y="448056"/>
            <a:ext cx="6169200" cy="511500"/>
          </a:xfrm>
          <a:prstGeom prst="rect">
            <a:avLst/>
          </a:prstGeom>
        </p:spPr>
        <p:txBody>
          <a:bodyPr spcFirstLastPara="1" wrap="square" lIns="0" tIns="0" rIns="0" bIns="0" anchor="t" anchorCtr="0">
            <a:noAutofit/>
          </a:bodyPr>
          <a:lstStyle>
            <a:lvl1pPr lvl="0" algn="l"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6"/>
          <p:cNvSpPr/>
          <p:nvPr/>
        </p:nvSpPr>
        <p:spPr>
          <a:xfrm>
            <a:off x="-21375" y="4599425"/>
            <a:ext cx="9232896" cy="3012986"/>
          </a:xfrm>
          <a:custGeom>
            <a:avLst/>
            <a:gdLst/>
            <a:ahLst/>
            <a:cxnLst/>
            <a:rect l="l" t="t" r="r" b="b"/>
            <a:pathLst>
              <a:path w="102759" h="43638" extrusionOk="0">
                <a:moveTo>
                  <a:pt x="4855" y="1"/>
                </a:moveTo>
                <a:lnTo>
                  <a:pt x="4855" y="2194"/>
                </a:lnTo>
                <a:lnTo>
                  <a:pt x="0" y="2194"/>
                </a:lnTo>
                <a:lnTo>
                  <a:pt x="0" y="43638"/>
                </a:lnTo>
                <a:lnTo>
                  <a:pt x="102759" y="43638"/>
                </a:lnTo>
                <a:lnTo>
                  <a:pt x="102759" y="1"/>
                </a:lnTo>
                <a:lnTo>
                  <a:pt x="102019" y="1"/>
                </a:lnTo>
                <a:lnTo>
                  <a:pt x="102019" y="3528"/>
                </a:lnTo>
                <a:lnTo>
                  <a:pt x="100637" y="3528"/>
                </a:lnTo>
                <a:lnTo>
                  <a:pt x="100637" y="1"/>
                </a:lnTo>
                <a:lnTo>
                  <a:pt x="98402" y="1"/>
                </a:lnTo>
                <a:lnTo>
                  <a:pt x="98402" y="2311"/>
                </a:lnTo>
                <a:lnTo>
                  <a:pt x="94781" y="2311"/>
                </a:lnTo>
                <a:lnTo>
                  <a:pt x="94781" y="5842"/>
                </a:lnTo>
                <a:lnTo>
                  <a:pt x="91590" y="5842"/>
                </a:lnTo>
                <a:lnTo>
                  <a:pt x="91590" y="1"/>
                </a:lnTo>
                <a:lnTo>
                  <a:pt x="89036" y="1"/>
                </a:lnTo>
                <a:lnTo>
                  <a:pt x="89036" y="3408"/>
                </a:lnTo>
                <a:lnTo>
                  <a:pt x="85525" y="3408"/>
                </a:lnTo>
                <a:lnTo>
                  <a:pt x="85525" y="1"/>
                </a:lnTo>
                <a:lnTo>
                  <a:pt x="83073" y="1"/>
                </a:lnTo>
                <a:lnTo>
                  <a:pt x="83073" y="3164"/>
                </a:lnTo>
                <a:lnTo>
                  <a:pt x="80096" y="3164"/>
                </a:lnTo>
                <a:lnTo>
                  <a:pt x="80096" y="1"/>
                </a:lnTo>
                <a:lnTo>
                  <a:pt x="76585" y="1"/>
                </a:lnTo>
                <a:lnTo>
                  <a:pt x="76585" y="1462"/>
                </a:lnTo>
                <a:lnTo>
                  <a:pt x="71689" y="1462"/>
                </a:lnTo>
                <a:lnTo>
                  <a:pt x="71689" y="1"/>
                </a:lnTo>
                <a:lnTo>
                  <a:pt x="68707" y="1"/>
                </a:lnTo>
                <a:lnTo>
                  <a:pt x="68707" y="4261"/>
                </a:lnTo>
                <a:lnTo>
                  <a:pt x="65836" y="4261"/>
                </a:lnTo>
                <a:lnTo>
                  <a:pt x="65836" y="1"/>
                </a:lnTo>
                <a:lnTo>
                  <a:pt x="63601" y="1"/>
                </a:lnTo>
                <a:lnTo>
                  <a:pt x="63601" y="2311"/>
                </a:lnTo>
                <a:lnTo>
                  <a:pt x="59448" y="2311"/>
                </a:lnTo>
                <a:lnTo>
                  <a:pt x="59448" y="5110"/>
                </a:lnTo>
                <a:lnTo>
                  <a:pt x="55511" y="5110"/>
                </a:lnTo>
                <a:lnTo>
                  <a:pt x="55511" y="1218"/>
                </a:lnTo>
                <a:lnTo>
                  <a:pt x="52849" y="1218"/>
                </a:lnTo>
                <a:lnTo>
                  <a:pt x="52849" y="3284"/>
                </a:lnTo>
                <a:lnTo>
                  <a:pt x="50508" y="3284"/>
                </a:lnTo>
                <a:lnTo>
                  <a:pt x="50508" y="850"/>
                </a:lnTo>
                <a:lnTo>
                  <a:pt x="47210" y="850"/>
                </a:lnTo>
                <a:lnTo>
                  <a:pt x="47210" y="3773"/>
                </a:lnTo>
                <a:lnTo>
                  <a:pt x="42317" y="3773"/>
                </a:lnTo>
                <a:lnTo>
                  <a:pt x="42317" y="1"/>
                </a:lnTo>
                <a:lnTo>
                  <a:pt x="38380" y="1"/>
                </a:lnTo>
                <a:lnTo>
                  <a:pt x="38380" y="1826"/>
                </a:lnTo>
                <a:lnTo>
                  <a:pt x="35079" y="1826"/>
                </a:lnTo>
                <a:lnTo>
                  <a:pt x="35079" y="1"/>
                </a:lnTo>
                <a:lnTo>
                  <a:pt x="32098" y="1"/>
                </a:lnTo>
                <a:lnTo>
                  <a:pt x="32098" y="1703"/>
                </a:lnTo>
                <a:lnTo>
                  <a:pt x="27628" y="1703"/>
                </a:lnTo>
                <a:lnTo>
                  <a:pt x="27628" y="4746"/>
                </a:lnTo>
                <a:lnTo>
                  <a:pt x="24754" y="4746"/>
                </a:lnTo>
                <a:lnTo>
                  <a:pt x="24754" y="1"/>
                </a:lnTo>
                <a:lnTo>
                  <a:pt x="22202" y="1"/>
                </a:lnTo>
                <a:lnTo>
                  <a:pt x="22202" y="2559"/>
                </a:lnTo>
                <a:lnTo>
                  <a:pt x="18582" y="2559"/>
                </a:lnTo>
                <a:lnTo>
                  <a:pt x="18582" y="1"/>
                </a:lnTo>
                <a:lnTo>
                  <a:pt x="16773" y="1"/>
                </a:lnTo>
                <a:lnTo>
                  <a:pt x="16773" y="1582"/>
                </a:lnTo>
                <a:lnTo>
                  <a:pt x="11237" y="1582"/>
                </a:lnTo>
                <a:lnTo>
                  <a:pt x="11237" y="5478"/>
                </a:lnTo>
                <a:lnTo>
                  <a:pt x="8682" y="5478"/>
                </a:lnTo>
                <a:lnTo>
                  <a:pt x="8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txBox="1">
            <a:spLocks noGrp="1"/>
          </p:cNvSpPr>
          <p:nvPr>
            <p:ph type="sldNum" idx="12"/>
          </p:nvPr>
        </p:nvSpPr>
        <p:spPr>
          <a:xfrm>
            <a:off x="8516520" y="5276004"/>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92" name="Google Shape;92;p10"/>
          <p:cNvSpPr/>
          <p:nvPr/>
        </p:nvSpPr>
        <p:spPr>
          <a:xfrm>
            <a:off x="-21375" y="4599425"/>
            <a:ext cx="9232896" cy="3012986"/>
          </a:xfrm>
          <a:custGeom>
            <a:avLst/>
            <a:gdLst/>
            <a:ahLst/>
            <a:cxnLst/>
            <a:rect l="l" t="t" r="r" b="b"/>
            <a:pathLst>
              <a:path w="102759" h="43638" extrusionOk="0">
                <a:moveTo>
                  <a:pt x="4855" y="1"/>
                </a:moveTo>
                <a:lnTo>
                  <a:pt x="4855" y="2194"/>
                </a:lnTo>
                <a:lnTo>
                  <a:pt x="0" y="2194"/>
                </a:lnTo>
                <a:lnTo>
                  <a:pt x="0" y="43638"/>
                </a:lnTo>
                <a:lnTo>
                  <a:pt x="102759" y="43638"/>
                </a:lnTo>
                <a:lnTo>
                  <a:pt x="102759" y="1"/>
                </a:lnTo>
                <a:lnTo>
                  <a:pt x="102019" y="1"/>
                </a:lnTo>
                <a:lnTo>
                  <a:pt x="102019" y="3528"/>
                </a:lnTo>
                <a:lnTo>
                  <a:pt x="100637" y="3528"/>
                </a:lnTo>
                <a:lnTo>
                  <a:pt x="100637" y="1"/>
                </a:lnTo>
                <a:lnTo>
                  <a:pt x="98402" y="1"/>
                </a:lnTo>
                <a:lnTo>
                  <a:pt x="98402" y="2311"/>
                </a:lnTo>
                <a:lnTo>
                  <a:pt x="94781" y="2311"/>
                </a:lnTo>
                <a:lnTo>
                  <a:pt x="94781" y="5842"/>
                </a:lnTo>
                <a:lnTo>
                  <a:pt x="91590" y="5842"/>
                </a:lnTo>
                <a:lnTo>
                  <a:pt x="91590" y="1"/>
                </a:lnTo>
                <a:lnTo>
                  <a:pt x="89036" y="1"/>
                </a:lnTo>
                <a:lnTo>
                  <a:pt x="89036" y="3408"/>
                </a:lnTo>
                <a:lnTo>
                  <a:pt x="85525" y="3408"/>
                </a:lnTo>
                <a:lnTo>
                  <a:pt x="85525" y="1"/>
                </a:lnTo>
                <a:lnTo>
                  <a:pt x="83073" y="1"/>
                </a:lnTo>
                <a:lnTo>
                  <a:pt x="83073" y="3164"/>
                </a:lnTo>
                <a:lnTo>
                  <a:pt x="80096" y="3164"/>
                </a:lnTo>
                <a:lnTo>
                  <a:pt x="80096" y="1"/>
                </a:lnTo>
                <a:lnTo>
                  <a:pt x="76585" y="1"/>
                </a:lnTo>
                <a:lnTo>
                  <a:pt x="76585" y="1462"/>
                </a:lnTo>
                <a:lnTo>
                  <a:pt x="71689" y="1462"/>
                </a:lnTo>
                <a:lnTo>
                  <a:pt x="71689" y="1"/>
                </a:lnTo>
                <a:lnTo>
                  <a:pt x="68707" y="1"/>
                </a:lnTo>
                <a:lnTo>
                  <a:pt x="68707" y="4261"/>
                </a:lnTo>
                <a:lnTo>
                  <a:pt x="65836" y="4261"/>
                </a:lnTo>
                <a:lnTo>
                  <a:pt x="65836" y="1"/>
                </a:lnTo>
                <a:lnTo>
                  <a:pt x="63601" y="1"/>
                </a:lnTo>
                <a:lnTo>
                  <a:pt x="63601" y="2311"/>
                </a:lnTo>
                <a:lnTo>
                  <a:pt x="59448" y="2311"/>
                </a:lnTo>
                <a:lnTo>
                  <a:pt x="59448" y="5110"/>
                </a:lnTo>
                <a:lnTo>
                  <a:pt x="55511" y="5110"/>
                </a:lnTo>
                <a:lnTo>
                  <a:pt x="55511" y="1218"/>
                </a:lnTo>
                <a:lnTo>
                  <a:pt x="52849" y="1218"/>
                </a:lnTo>
                <a:lnTo>
                  <a:pt x="52849" y="3284"/>
                </a:lnTo>
                <a:lnTo>
                  <a:pt x="50508" y="3284"/>
                </a:lnTo>
                <a:lnTo>
                  <a:pt x="50508" y="850"/>
                </a:lnTo>
                <a:lnTo>
                  <a:pt x="47210" y="850"/>
                </a:lnTo>
                <a:lnTo>
                  <a:pt x="47210" y="3773"/>
                </a:lnTo>
                <a:lnTo>
                  <a:pt x="42317" y="3773"/>
                </a:lnTo>
                <a:lnTo>
                  <a:pt x="42317" y="1"/>
                </a:lnTo>
                <a:lnTo>
                  <a:pt x="38380" y="1"/>
                </a:lnTo>
                <a:lnTo>
                  <a:pt x="38380" y="1826"/>
                </a:lnTo>
                <a:lnTo>
                  <a:pt x="35079" y="1826"/>
                </a:lnTo>
                <a:lnTo>
                  <a:pt x="35079" y="1"/>
                </a:lnTo>
                <a:lnTo>
                  <a:pt x="32098" y="1"/>
                </a:lnTo>
                <a:lnTo>
                  <a:pt x="32098" y="1703"/>
                </a:lnTo>
                <a:lnTo>
                  <a:pt x="27628" y="1703"/>
                </a:lnTo>
                <a:lnTo>
                  <a:pt x="27628" y="4746"/>
                </a:lnTo>
                <a:lnTo>
                  <a:pt x="24754" y="4746"/>
                </a:lnTo>
                <a:lnTo>
                  <a:pt x="24754" y="1"/>
                </a:lnTo>
                <a:lnTo>
                  <a:pt x="22202" y="1"/>
                </a:lnTo>
                <a:lnTo>
                  <a:pt x="22202" y="2559"/>
                </a:lnTo>
                <a:lnTo>
                  <a:pt x="18582" y="2559"/>
                </a:lnTo>
                <a:lnTo>
                  <a:pt x="18582" y="1"/>
                </a:lnTo>
                <a:lnTo>
                  <a:pt x="16773" y="1"/>
                </a:lnTo>
                <a:lnTo>
                  <a:pt x="16773" y="1582"/>
                </a:lnTo>
                <a:lnTo>
                  <a:pt x="11237" y="1582"/>
                </a:lnTo>
                <a:lnTo>
                  <a:pt x="11237" y="5478"/>
                </a:lnTo>
                <a:lnTo>
                  <a:pt x="8682" y="5478"/>
                </a:lnTo>
                <a:lnTo>
                  <a:pt x="86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txBox="1">
            <a:spLocks noGrp="1"/>
          </p:cNvSpPr>
          <p:nvPr>
            <p:ph type="title"/>
          </p:nvPr>
        </p:nvSpPr>
        <p:spPr>
          <a:xfrm>
            <a:off x="713232" y="420624"/>
            <a:ext cx="5596200" cy="603600"/>
          </a:xfrm>
          <a:prstGeom prst="rect">
            <a:avLst/>
          </a:prstGeom>
        </p:spPr>
        <p:txBody>
          <a:bodyPr spcFirstLastPara="1" wrap="square" lIns="0" tIns="0" rIns="0" bIns="0" anchor="t" anchorCtr="0">
            <a:noAutofit/>
          </a:bodyPr>
          <a:lstStyle>
            <a:lvl1pPr lvl="0" algn="l">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p:cSld name="CUSTOM">
    <p:bg>
      <p:bgPr>
        <a:solidFill>
          <a:schemeClr val="lt1"/>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ly title 7">
  <p:cSld name="CUSTOM_1_1_1_1_1_1_1_1_1_1_1">
    <p:bg>
      <p:bgPr>
        <a:solidFill>
          <a:schemeClr val="accent4"/>
        </a:solidFill>
        <a:effectLst/>
      </p:bgPr>
    </p:bg>
    <p:spTree>
      <p:nvGrpSpPr>
        <p:cNvPr id="1" name="Shape 269"/>
        <p:cNvGrpSpPr/>
        <p:nvPr/>
      </p:nvGrpSpPr>
      <p:grpSpPr>
        <a:xfrm>
          <a:off x="0" y="0"/>
          <a:ext cx="0" cy="0"/>
          <a:chOff x="0" y="0"/>
          <a:chExt cx="0" cy="0"/>
        </a:xfrm>
      </p:grpSpPr>
      <p:sp>
        <p:nvSpPr>
          <p:cNvPr id="270" name="Google Shape;270;p24"/>
          <p:cNvSpPr txBox="1">
            <a:spLocks noGrp="1"/>
          </p:cNvSpPr>
          <p:nvPr>
            <p:ph type="title"/>
          </p:nvPr>
        </p:nvSpPr>
        <p:spPr>
          <a:xfrm>
            <a:off x="713225" y="463300"/>
            <a:ext cx="7717500" cy="498600"/>
          </a:xfrm>
          <a:prstGeom prst="rect">
            <a:avLst/>
          </a:prstGeom>
        </p:spPr>
        <p:txBody>
          <a:bodyPr spcFirstLastPara="1" wrap="square" lIns="0" tIns="0" rIns="0" bIns="0" anchor="t" anchorCtr="0">
            <a:noAutofit/>
          </a:bodyPr>
          <a:lstStyle>
            <a:lvl1pPr lvl="0" algn="l" rtl="0">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1" name="Google Shape;271;p24"/>
          <p:cNvSpPr/>
          <p:nvPr/>
        </p:nvSpPr>
        <p:spPr>
          <a:xfrm>
            <a:off x="-21375" y="4599425"/>
            <a:ext cx="9232896" cy="3012986"/>
          </a:xfrm>
          <a:custGeom>
            <a:avLst/>
            <a:gdLst/>
            <a:ahLst/>
            <a:cxnLst/>
            <a:rect l="l" t="t" r="r" b="b"/>
            <a:pathLst>
              <a:path w="102759" h="43638" extrusionOk="0">
                <a:moveTo>
                  <a:pt x="4855" y="1"/>
                </a:moveTo>
                <a:lnTo>
                  <a:pt x="4855" y="2194"/>
                </a:lnTo>
                <a:lnTo>
                  <a:pt x="0" y="2194"/>
                </a:lnTo>
                <a:lnTo>
                  <a:pt x="0" y="43638"/>
                </a:lnTo>
                <a:lnTo>
                  <a:pt x="102759" y="43638"/>
                </a:lnTo>
                <a:lnTo>
                  <a:pt x="102759" y="1"/>
                </a:lnTo>
                <a:lnTo>
                  <a:pt x="102019" y="1"/>
                </a:lnTo>
                <a:lnTo>
                  <a:pt x="102019" y="3528"/>
                </a:lnTo>
                <a:lnTo>
                  <a:pt x="100637" y="3528"/>
                </a:lnTo>
                <a:lnTo>
                  <a:pt x="100637" y="1"/>
                </a:lnTo>
                <a:lnTo>
                  <a:pt x="98402" y="1"/>
                </a:lnTo>
                <a:lnTo>
                  <a:pt x="98402" y="2311"/>
                </a:lnTo>
                <a:lnTo>
                  <a:pt x="94781" y="2311"/>
                </a:lnTo>
                <a:lnTo>
                  <a:pt x="94781" y="5842"/>
                </a:lnTo>
                <a:lnTo>
                  <a:pt x="91590" y="5842"/>
                </a:lnTo>
                <a:lnTo>
                  <a:pt x="91590" y="1"/>
                </a:lnTo>
                <a:lnTo>
                  <a:pt x="89036" y="1"/>
                </a:lnTo>
                <a:lnTo>
                  <a:pt x="89036" y="3408"/>
                </a:lnTo>
                <a:lnTo>
                  <a:pt x="85525" y="3408"/>
                </a:lnTo>
                <a:lnTo>
                  <a:pt x="85525" y="1"/>
                </a:lnTo>
                <a:lnTo>
                  <a:pt x="83073" y="1"/>
                </a:lnTo>
                <a:lnTo>
                  <a:pt x="83073" y="3164"/>
                </a:lnTo>
                <a:lnTo>
                  <a:pt x="80096" y="3164"/>
                </a:lnTo>
                <a:lnTo>
                  <a:pt x="80096" y="1"/>
                </a:lnTo>
                <a:lnTo>
                  <a:pt x="76585" y="1"/>
                </a:lnTo>
                <a:lnTo>
                  <a:pt x="76585" y="1462"/>
                </a:lnTo>
                <a:lnTo>
                  <a:pt x="71689" y="1462"/>
                </a:lnTo>
                <a:lnTo>
                  <a:pt x="71689" y="1"/>
                </a:lnTo>
                <a:lnTo>
                  <a:pt x="68707" y="1"/>
                </a:lnTo>
                <a:lnTo>
                  <a:pt x="68707" y="4261"/>
                </a:lnTo>
                <a:lnTo>
                  <a:pt x="65836" y="4261"/>
                </a:lnTo>
                <a:lnTo>
                  <a:pt x="65836" y="1"/>
                </a:lnTo>
                <a:lnTo>
                  <a:pt x="63601" y="1"/>
                </a:lnTo>
                <a:lnTo>
                  <a:pt x="63601" y="2311"/>
                </a:lnTo>
                <a:lnTo>
                  <a:pt x="59448" y="2311"/>
                </a:lnTo>
                <a:lnTo>
                  <a:pt x="59448" y="5110"/>
                </a:lnTo>
                <a:lnTo>
                  <a:pt x="55511" y="5110"/>
                </a:lnTo>
                <a:lnTo>
                  <a:pt x="55511" y="1218"/>
                </a:lnTo>
                <a:lnTo>
                  <a:pt x="52849" y="1218"/>
                </a:lnTo>
                <a:lnTo>
                  <a:pt x="52849" y="3284"/>
                </a:lnTo>
                <a:lnTo>
                  <a:pt x="50508" y="3284"/>
                </a:lnTo>
                <a:lnTo>
                  <a:pt x="50508" y="850"/>
                </a:lnTo>
                <a:lnTo>
                  <a:pt x="47210" y="850"/>
                </a:lnTo>
                <a:lnTo>
                  <a:pt x="47210" y="3773"/>
                </a:lnTo>
                <a:lnTo>
                  <a:pt x="42317" y="3773"/>
                </a:lnTo>
                <a:lnTo>
                  <a:pt x="42317" y="1"/>
                </a:lnTo>
                <a:lnTo>
                  <a:pt x="38380" y="1"/>
                </a:lnTo>
                <a:lnTo>
                  <a:pt x="38380" y="1826"/>
                </a:lnTo>
                <a:lnTo>
                  <a:pt x="35079" y="1826"/>
                </a:lnTo>
                <a:lnTo>
                  <a:pt x="35079" y="1"/>
                </a:lnTo>
                <a:lnTo>
                  <a:pt x="32098" y="1"/>
                </a:lnTo>
                <a:lnTo>
                  <a:pt x="32098" y="1703"/>
                </a:lnTo>
                <a:lnTo>
                  <a:pt x="27628" y="1703"/>
                </a:lnTo>
                <a:lnTo>
                  <a:pt x="27628" y="4746"/>
                </a:lnTo>
                <a:lnTo>
                  <a:pt x="24754" y="4746"/>
                </a:lnTo>
                <a:lnTo>
                  <a:pt x="24754" y="1"/>
                </a:lnTo>
                <a:lnTo>
                  <a:pt x="22202" y="1"/>
                </a:lnTo>
                <a:lnTo>
                  <a:pt x="22202" y="2559"/>
                </a:lnTo>
                <a:lnTo>
                  <a:pt x="18582" y="2559"/>
                </a:lnTo>
                <a:lnTo>
                  <a:pt x="18582" y="1"/>
                </a:lnTo>
                <a:lnTo>
                  <a:pt x="16773" y="1"/>
                </a:lnTo>
                <a:lnTo>
                  <a:pt x="16773" y="1582"/>
                </a:lnTo>
                <a:lnTo>
                  <a:pt x="11237" y="1582"/>
                </a:lnTo>
                <a:lnTo>
                  <a:pt x="11237" y="5478"/>
                </a:lnTo>
                <a:lnTo>
                  <a:pt x="8682" y="5478"/>
                </a:lnTo>
                <a:lnTo>
                  <a:pt x="8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ly title 8">
  <p:cSld name="CUSTOM_1_1_1_1_1_1_1_1_1_1_1_1">
    <p:bg>
      <p:bgPr>
        <a:solidFill>
          <a:schemeClr val="accent4"/>
        </a:solidFill>
        <a:effectLst/>
      </p:bgPr>
    </p:bg>
    <p:spTree>
      <p:nvGrpSpPr>
        <p:cNvPr id="1" name="Shape 272"/>
        <p:cNvGrpSpPr/>
        <p:nvPr/>
      </p:nvGrpSpPr>
      <p:grpSpPr>
        <a:xfrm>
          <a:off x="0" y="0"/>
          <a:ext cx="0" cy="0"/>
          <a:chOff x="0" y="0"/>
          <a:chExt cx="0" cy="0"/>
        </a:xfrm>
      </p:grpSpPr>
      <p:sp>
        <p:nvSpPr>
          <p:cNvPr id="273" name="Google Shape;273;p25"/>
          <p:cNvSpPr txBox="1">
            <a:spLocks noGrp="1"/>
          </p:cNvSpPr>
          <p:nvPr>
            <p:ph type="title"/>
          </p:nvPr>
        </p:nvSpPr>
        <p:spPr>
          <a:xfrm>
            <a:off x="713225" y="463300"/>
            <a:ext cx="7717500" cy="498600"/>
          </a:xfrm>
          <a:prstGeom prst="rect">
            <a:avLst/>
          </a:prstGeom>
        </p:spPr>
        <p:txBody>
          <a:bodyPr spcFirstLastPara="1" wrap="square" lIns="0" tIns="0" rIns="0" bIns="0" anchor="t" anchorCtr="0">
            <a:noAutofit/>
          </a:bodyPr>
          <a:lstStyle>
            <a:lvl1pPr lvl="0" algn="l" rtl="0">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4" name="Google Shape;274;p25"/>
          <p:cNvSpPr/>
          <p:nvPr/>
        </p:nvSpPr>
        <p:spPr>
          <a:xfrm>
            <a:off x="-21375" y="4599425"/>
            <a:ext cx="9232896" cy="3012986"/>
          </a:xfrm>
          <a:custGeom>
            <a:avLst/>
            <a:gdLst/>
            <a:ahLst/>
            <a:cxnLst/>
            <a:rect l="l" t="t" r="r" b="b"/>
            <a:pathLst>
              <a:path w="102759" h="43638" extrusionOk="0">
                <a:moveTo>
                  <a:pt x="4855" y="1"/>
                </a:moveTo>
                <a:lnTo>
                  <a:pt x="4855" y="2194"/>
                </a:lnTo>
                <a:lnTo>
                  <a:pt x="0" y="2194"/>
                </a:lnTo>
                <a:lnTo>
                  <a:pt x="0" y="43638"/>
                </a:lnTo>
                <a:lnTo>
                  <a:pt x="102759" y="43638"/>
                </a:lnTo>
                <a:lnTo>
                  <a:pt x="102759" y="1"/>
                </a:lnTo>
                <a:lnTo>
                  <a:pt x="102019" y="1"/>
                </a:lnTo>
                <a:lnTo>
                  <a:pt x="102019" y="3528"/>
                </a:lnTo>
                <a:lnTo>
                  <a:pt x="100637" y="3528"/>
                </a:lnTo>
                <a:lnTo>
                  <a:pt x="100637" y="1"/>
                </a:lnTo>
                <a:lnTo>
                  <a:pt x="98402" y="1"/>
                </a:lnTo>
                <a:lnTo>
                  <a:pt x="98402" y="2311"/>
                </a:lnTo>
                <a:lnTo>
                  <a:pt x="94781" y="2311"/>
                </a:lnTo>
                <a:lnTo>
                  <a:pt x="94781" y="5842"/>
                </a:lnTo>
                <a:lnTo>
                  <a:pt x="91590" y="5842"/>
                </a:lnTo>
                <a:lnTo>
                  <a:pt x="91590" y="1"/>
                </a:lnTo>
                <a:lnTo>
                  <a:pt x="89036" y="1"/>
                </a:lnTo>
                <a:lnTo>
                  <a:pt x="89036" y="3408"/>
                </a:lnTo>
                <a:lnTo>
                  <a:pt x="85525" y="3408"/>
                </a:lnTo>
                <a:lnTo>
                  <a:pt x="85525" y="1"/>
                </a:lnTo>
                <a:lnTo>
                  <a:pt x="83073" y="1"/>
                </a:lnTo>
                <a:lnTo>
                  <a:pt x="83073" y="3164"/>
                </a:lnTo>
                <a:lnTo>
                  <a:pt x="80096" y="3164"/>
                </a:lnTo>
                <a:lnTo>
                  <a:pt x="80096" y="1"/>
                </a:lnTo>
                <a:lnTo>
                  <a:pt x="76585" y="1"/>
                </a:lnTo>
                <a:lnTo>
                  <a:pt x="76585" y="1462"/>
                </a:lnTo>
                <a:lnTo>
                  <a:pt x="71689" y="1462"/>
                </a:lnTo>
                <a:lnTo>
                  <a:pt x="71689" y="1"/>
                </a:lnTo>
                <a:lnTo>
                  <a:pt x="68707" y="1"/>
                </a:lnTo>
                <a:lnTo>
                  <a:pt x="68707" y="4261"/>
                </a:lnTo>
                <a:lnTo>
                  <a:pt x="65836" y="4261"/>
                </a:lnTo>
                <a:lnTo>
                  <a:pt x="65836" y="1"/>
                </a:lnTo>
                <a:lnTo>
                  <a:pt x="63601" y="1"/>
                </a:lnTo>
                <a:lnTo>
                  <a:pt x="63601" y="2311"/>
                </a:lnTo>
                <a:lnTo>
                  <a:pt x="59448" y="2311"/>
                </a:lnTo>
                <a:lnTo>
                  <a:pt x="59448" y="5110"/>
                </a:lnTo>
                <a:lnTo>
                  <a:pt x="55511" y="5110"/>
                </a:lnTo>
                <a:lnTo>
                  <a:pt x="55511" y="1218"/>
                </a:lnTo>
                <a:lnTo>
                  <a:pt x="52849" y="1218"/>
                </a:lnTo>
                <a:lnTo>
                  <a:pt x="52849" y="3284"/>
                </a:lnTo>
                <a:lnTo>
                  <a:pt x="50508" y="3284"/>
                </a:lnTo>
                <a:lnTo>
                  <a:pt x="50508" y="850"/>
                </a:lnTo>
                <a:lnTo>
                  <a:pt x="47210" y="850"/>
                </a:lnTo>
                <a:lnTo>
                  <a:pt x="47210" y="3773"/>
                </a:lnTo>
                <a:lnTo>
                  <a:pt x="42317" y="3773"/>
                </a:lnTo>
                <a:lnTo>
                  <a:pt x="42317" y="1"/>
                </a:lnTo>
                <a:lnTo>
                  <a:pt x="38380" y="1"/>
                </a:lnTo>
                <a:lnTo>
                  <a:pt x="38380" y="1826"/>
                </a:lnTo>
                <a:lnTo>
                  <a:pt x="35079" y="1826"/>
                </a:lnTo>
                <a:lnTo>
                  <a:pt x="35079" y="1"/>
                </a:lnTo>
                <a:lnTo>
                  <a:pt x="32098" y="1"/>
                </a:lnTo>
                <a:lnTo>
                  <a:pt x="32098" y="1703"/>
                </a:lnTo>
                <a:lnTo>
                  <a:pt x="27628" y="1703"/>
                </a:lnTo>
                <a:lnTo>
                  <a:pt x="27628" y="4746"/>
                </a:lnTo>
                <a:lnTo>
                  <a:pt x="24754" y="4746"/>
                </a:lnTo>
                <a:lnTo>
                  <a:pt x="24754" y="1"/>
                </a:lnTo>
                <a:lnTo>
                  <a:pt x="22202" y="1"/>
                </a:lnTo>
                <a:lnTo>
                  <a:pt x="22202" y="2559"/>
                </a:lnTo>
                <a:lnTo>
                  <a:pt x="18582" y="2559"/>
                </a:lnTo>
                <a:lnTo>
                  <a:pt x="18582" y="1"/>
                </a:lnTo>
                <a:lnTo>
                  <a:pt x="16773" y="1"/>
                </a:lnTo>
                <a:lnTo>
                  <a:pt x="16773" y="1582"/>
                </a:lnTo>
                <a:lnTo>
                  <a:pt x="11237" y="1582"/>
                </a:lnTo>
                <a:lnTo>
                  <a:pt x="11237" y="5478"/>
                </a:lnTo>
                <a:lnTo>
                  <a:pt x="8682" y="5478"/>
                </a:lnTo>
                <a:lnTo>
                  <a:pt x="8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2">
  <p:cSld name="CUSTOM_3_1_2">
    <p:bg>
      <p:bgPr>
        <a:solidFill>
          <a:schemeClr val="accent4"/>
        </a:solidFill>
        <a:effectLst/>
      </p:bgPr>
    </p:bg>
    <p:spTree>
      <p:nvGrpSpPr>
        <p:cNvPr id="1" name="Shape 322"/>
        <p:cNvGrpSpPr/>
        <p:nvPr/>
      </p:nvGrpSpPr>
      <p:grpSpPr>
        <a:xfrm>
          <a:off x="0" y="0"/>
          <a:ext cx="0" cy="0"/>
          <a:chOff x="0" y="0"/>
          <a:chExt cx="0" cy="0"/>
        </a:xfrm>
      </p:grpSpPr>
      <p:grpSp>
        <p:nvGrpSpPr>
          <p:cNvPr id="323" name="Google Shape;323;p29"/>
          <p:cNvGrpSpPr/>
          <p:nvPr/>
        </p:nvGrpSpPr>
        <p:grpSpPr>
          <a:xfrm>
            <a:off x="713225" y="547450"/>
            <a:ext cx="336631" cy="343199"/>
            <a:chOff x="713225" y="3660775"/>
            <a:chExt cx="336631" cy="343199"/>
          </a:xfrm>
        </p:grpSpPr>
        <p:sp>
          <p:nvSpPr>
            <p:cNvPr id="324" name="Google Shape;324;p29"/>
            <p:cNvSpPr/>
            <p:nvPr/>
          </p:nvSpPr>
          <p:spPr>
            <a:xfrm>
              <a:off x="980341" y="3660775"/>
              <a:ext cx="69515" cy="70815"/>
            </a:xfrm>
            <a:custGeom>
              <a:avLst/>
              <a:gdLst/>
              <a:ahLst/>
              <a:cxnLst/>
              <a:rect l="l" t="t" r="r" b="b"/>
              <a:pathLst>
                <a:path w="1016" h="1035" extrusionOk="0">
                  <a:moveTo>
                    <a:pt x="1" y="1"/>
                  </a:moveTo>
                  <a:lnTo>
                    <a:pt x="1" y="1034"/>
                  </a:lnTo>
                  <a:lnTo>
                    <a:pt x="1015" y="1034"/>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713225" y="3933228"/>
              <a:ext cx="70746" cy="70746"/>
            </a:xfrm>
            <a:custGeom>
              <a:avLst/>
              <a:gdLst/>
              <a:ahLst/>
              <a:cxnLst/>
              <a:rect l="l" t="t" r="r" b="b"/>
              <a:pathLst>
                <a:path w="1034" h="1034" extrusionOk="0">
                  <a:moveTo>
                    <a:pt x="0" y="0"/>
                  </a:moveTo>
                  <a:lnTo>
                    <a:pt x="0" y="1034"/>
                  </a:lnTo>
                  <a:lnTo>
                    <a:pt x="1034" y="1034"/>
                  </a:lnTo>
                  <a:lnTo>
                    <a:pt x="1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980341" y="3933228"/>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713225" y="3660775"/>
              <a:ext cx="70746" cy="70815"/>
            </a:xfrm>
            <a:custGeom>
              <a:avLst/>
              <a:gdLst/>
              <a:ahLst/>
              <a:cxnLst/>
              <a:rect l="l" t="t" r="r" b="b"/>
              <a:pathLst>
                <a:path w="1034" h="1035" extrusionOk="0">
                  <a:moveTo>
                    <a:pt x="0" y="1"/>
                  </a:moveTo>
                  <a:lnTo>
                    <a:pt x="0" y="1034"/>
                  </a:lnTo>
                  <a:lnTo>
                    <a:pt x="1034" y="1034"/>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916230"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780004"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848083" y="3730222"/>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849383" y="3866380"/>
              <a:ext cx="69515" cy="69515"/>
            </a:xfrm>
            <a:custGeom>
              <a:avLst/>
              <a:gdLst/>
              <a:ahLst/>
              <a:cxnLst/>
              <a:rect l="l" t="t" r="r" b="b"/>
              <a:pathLst>
                <a:path w="1016" h="1016" extrusionOk="0">
                  <a:moveTo>
                    <a:pt x="1" y="1"/>
                  </a:moveTo>
                  <a:lnTo>
                    <a:pt x="1" y="1015"/>
                  </a:lnTo>
                  <a:lnTo>
                    <a:pt x="1015" y="1015"/>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29"/>
          <p:cNvGrpSpPr/>
          <p:nvPr/>
        </p:nvGrpSpPr>
        <p:grpSpPr>
          <a:xfrm>
            <a:off x="8094100" y="548640"/>
            <a:ext cx="336631" cy="343199"/>
            <a:chOff x="8138150" y="3660775"/>
            <a:chExt cx="336631" cy="343199"/>
          </a:xfrm>
        </p:grpSpPr>
        <p:sp>
          <p:nvSpPr>
            <p:cNvPr id="333" name="Google Shape;333;p29"/>
            <p:cNvSpPr/>
            <p:nvPr/>
          </p:nvSpPr>
          <p:spPr>
            <a:xfrm>
              <a:off x="8405266" y="3660775"/>
              <a:ext cx="69515" cy="70815"/>
            </a:xfrm>
            <a:custGeom>
              <a:avLst/>
              <a:gdLst/>
              <a:ahLst/>
              <a:cxnLst/>
              <a:rect l="l" t="t" r="r" b="b"/>
              <a:pathLst>
                <a:path w="1016" h="1035" extrusionOk="0">
                  <a:moveTo>
                    <a:pt x="1" y="1"/>
                  </a:moveTo>
                  <a:lnTo>
                    <a:pt x="1" y="1034"/>
                  </a:lnTo>
                  <a:lnTo>
                    <a:pt x="1015" y="1034"/>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8138150" y="3933228"/>
              <a:ext cx="70746" cy="70746"/>
            </a:xfrm>
            <a:custGeom>
              <a:avLst/>
              <a:gdLst/>
              <a:ahLst/>
              <a:cxnLst/>
              <a:rect l="l" t="t" r="r" b="b"/>
              <a:pathLst>
                <a:path w="1034" h="1034" extrusionOk="0">
                  <a:moveTo>
                    <a:pt x="0" y="0"/>
                  </a:moveTo>
                  <a:lnTo>
                    <a:pt x="0" y="1034"/>
                  </a:lnTo>
                  <a:lnTo>
                    <a:pt x="1034" y="1034"/>
                  </a:lnTo>
                  <a:lnTo>
                    <a:pt x="1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8405266" y="3933228"/>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8138150" y="3660775"/>
              <a:ext cx="70746" cy="70815"/>
            </a:xfrm>
            <a:custGeom>
              <a:avLst/>
              <a:gdLst/>
              <a:ahLst/>
              <a:cxnLst/>
              <a:rect l="l" t="t" r="r" b="b"/>
              <a:pathLst>
                <a:path w="1034" h="1035" extrusionOk="0">
                  <a:moveTo>
                    <a:pt x="0" y="1"/>
                  </a:moveTo>
                  <a:lnTo>
                    <a:pt x="0" y="1034"/>
                  </a:lnTo>
                  <a:lnTo>
                    <a:pt x="1034" y="1034"/>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8341155"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8204929"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8273008" y="3730222"/>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8274308" y="3866380"/>
              <a:ext cx="69515" cy="69515"/>
            </a:xfrm>
            <a:custGeom>
              <a:avLst/>
              <a:gdLst/>
              <a:ahLst/>
              <a:cxnLst/>
              <a:rect l="l" t="t" r="r" b="b"/>
              <a:pathLst>
                <a:path w="1016" h="1016" extrusionOk="0">
                  <a:moveTo>
                    <a:pt x="1" y="1"/>
                  </a:moveTo>
                  <a:lnTo>
                    <a:pt x="1" y="1015"/>
                  </a:lnTo>
                  <a:lnTo>
                    <a:pt x="1015" y="1015"/>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29"/>
          <p:cNvSpPr/>
          <p:nvPr/>
        </p:nvSpPr>
        <p:spPr>
          <a:xfrm rot="10800000" flipH="1">
            <a:off x="8065684" y="4618538"/>
            <a:ext cx="80176" cy="80206"/>
          </a:xfrm>
          <a:custGeom>
            <a:avLst/>
            <a:gdLst/>
            <a:ahLst/>
            <a:cxnLst/>
            <a:rect l="l" t="t" r="r" b="b"/>
            <a:pathLst>
              <a:path w="424" h="420" extrusionOk="0">
                <a:moveTo>
                  <a:pt x="1" y="0"/>
                </a:moveTo>
                <a:lnTo>
                  <a:pt x="1" y="420"/>
                </a:lnTo>
                <a:lnTo>
                  <a:pt x="424" y="420"/>
                </a:lnTo>
                <a:lnTo>
                  <a:pt x="4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txBox="1">
            <a:spLocks noGrp="1"/>
          </p:cNvSpPr>
          <p:nvPr>
            <p:ph type="title"/>
          </p:nvPr>
        </p:nvSpPr>
        <p:spPr>
          <a:xfrm>
            <a:off x="679400" y="448056"/>
            <a:ext cx="7751400" cy="511500"/>
          </a:xfrm>
          <a:prstGeom prst="rect">
            <a:avLst/>
          </a:prstGeom>
        </p:spPr>
        <p:txBody>
          <a:bodyPr spcFirstLastPara="1" wrap="square" lIns="0" tIns="0" rIns="0" bIns="0" anchor="t" anchorCtr="0">
            <a:noAutofit/>
          </a:bodyPr>
          <a:lstStyle>
            <a:lvl1pPr lvl="0" rtl="0">
              <a:spcBef>
                <a:spcPts val="0"/>
              </a:spcBef>
              <a:spcAft>
                <a:spcPts val="0"/>
              </a:spcAft>
              <a:buSzPts val="2800"/>
              <a:buNone/>
              <a:defRPr sz="3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43" name="Google Shape;343;p29"/>
          <p:cNvSpPr txBox="1">
            <a:spLocks noGrp="1"/>
          </p:cNvSpPr>
          <p:nvPr>
            <p:ph type="subTitle" idx="1"/>
          </p:nvPr>
        </p:nvSpPr>
        <p:spPr>
          <a:xfrm>
            <a:off x="713225" y="1371600"/>
            <a:ext cx="7717500" cy="2948100"/>
          </a:xfrm>
          <a:prstGeom prst="rect">
            <a:avLst/>
          </a:prstGeom>
        </p:spPr>
        <p:txBody>
          <a:bodyPr spcFirstLastPara="1" wrap="square" lIns="0" tIns="0" rIns="0" bIns="0" anchor="t" anchorCtr="0">
            <a:noAutofit/>
          </a:bodyPr>
          <a:lstStyle>
            <a:lvl1pPr lvl="0" rtl="0">
              <a:spcBef>
                <a:spcPts val="0"/>
              </a:spcBef>
              <a:spcAft>
                <a:spcPts val="0"/>
              </a:spcAft>
              <a:buClr>
                <a:srgbClr val="434343"/>
              </a:buClr>
              <a:buSzPts val="1200"/>
              <a:buFont typeface="Livvic"/>
              <a:buAutoNum type="arabicPeriod"/>
              <a:defRPr sz="1100"/>
            </a:lvl1pPr>
            <a:lvl2pPr lvl="1" rtl="0">
              <a:spcBef>
                <a:spcPts val="0"/>
              </a:spcBef>
              <a:spcAft>
                <a:spcPts val="0"/>
              </a:spcAft>
              <a:buClr>
                <a:srgbClr val="434343"/>
              </a:buClr>
              <a:buSzPts val="1200"/>
              <a:buFont typeface="Roboto Condensed Light"/>
              <a:buAutoNum type="alphaLcPeriod"/>
              <a:defRPr/>
            </a:lvl2pPr>
            <a:lvl3pPr lvl="2" rtl="0">
              <a:spcBef>
                <a:spcPts val="0"/>
              </a:spcBef>
              <a:spcAft>
                <a:spcPts val="0"/>
              </a:spcAft>
              <a:buClr>
                <a:srgbClr val="434343"/>
              </a:buClr>
              <a:buSzPts val="1200"/>
              <a:buFont typeface="Roboto Condensed Light"/>
              <a:buAutoNum type="romanLcPeriod"/>
              <a:defRPr/>
            </a:lvl3pPr>
            <a:lvl4pPr lvl="3" rtl="0">
              <a:spcBef>
                <a:spcPts val="0"/>
              </a:spcBef>
              <a:spcAft>
                <a:spcPts val="0"/>
              </a:spcAft>
              <a:buClr>
                <a:srgbClr val="434343"/>
              </a:buClr>
              <a:buSzPts val="1200"/>
              <a:buFont typeface="Roboto Condensed Light"/>
              <a:buAutoNum type="arabicPeriod"/>
              <a:defRPr/>
            </a:lvl4pPr>
            <a:lvl5pPr lvl="4" rtl="0">
              <a:spcBef>
                <a:spcPts val="0"/>
              </a:spcBef>
              <a:spcAft>
                <a:spcPts val="0"/>
              </a:spcAft>
              <a:buClr>
                <a:srgbClr val="434343"/>
              </a:buClr>
              <a:buSzPts val="1200"/>
              <a:buFont typeface="Roboto Condensed Light"/>
              <a:buAutoNum type="alphaLcPeriod"/>
              <a:defRPr/>
            </a:lvl5pPr>
            <a:lvl6pPr lvl="5" rtl="0">
              <a:spcBef>
                <a:spcPts val="0"/>
              </a:spcBef>
              <a:spcAft>
                <a:spcPts val="0"/>
              </a:spcAft>
              <a:buClr>
                <a:srgbClr val="434343"/>
              </a:buClr>
              <a:buSzPts val="1200"/>
              <a:buFont typeface="Roboto Condensed Light"/>
              <a:buAutoNum type="romanLcPeriod"/>
              <a:defRPr/>
            </a:lvl6pPr>
            <a:lvl7pPr lvl="6" rtl="0">
              <a:spcBef>
                <a:spcPts val="0"/>
              </a:spcBef>
              <a:spcAft>
                <a:spcPts val="0"/>
              </a:spcAft>
              <a:buClr>
                <a:srgbClr val="434343"/>
              </a:buClr>
              <a:buSzPts val="1200"/>
              <a:buFont typeface="Roboto Condensed Light"/>
              <a:buAutoNum type="arabicPeriod"/>
              <a:defRPr/>
            </a:lvl7pPr>
            <a:lvl8pPr lvl="7" rtl="0">
              <a:spcBef>
                <a:spcPts val="0"/>
              </a:spcBef>
              <a:spcAft>
                <a:spcPts val="0"/>
              </a:spcAft>
              <a:buClr>
                <a:srgbClr val="434343"/>
              </a:buClr>
              <a:buSzPts val="1200"/>
              <a:buFont typeface="Roboto Condensed Light"/>
              <a:buAutoNum type="alphaLcPeriod"/>
              <a:defRPr/>
            </a:lvl8pPr>
            <a:lvl9pPr lvl="8" rtl="0">
              <a:spcBef>
                <a:spcPts val="0"/>
              </a:spcBef>
              <a:spcAft>
                <a:spcPts val="0"/>
              </a:spcAft>
              <a:buClr>
                <a:srgbClr val="434343"/>
              </a:buClr>
              <a:buSzPts val="1200"/>
              <a:buFont typeface="Roboto Condensed Light"/>
              <a:buAutoNum type="romanLcPeriod"/>
              <a:defRPr/>
            </a:lvl9pPr>
          </a:lstStyle>
          <a:p>
            <a:endParaRPr/>
          </a:p>
        </p:txBody>
      </p:sp>
      <p:sp>
        <p:nvSpPr>
          <p:cNvPr id="344" name="Google Shape;344;p29"/>
          <p:cNvSpPr/>
          <p:nvPr/>
        </p:nvSpPr>
        <p:spPr>
          <a:xfrm>
            <a:off x="-21375" y="4599425"/>
            <a:ext cx="9232896" cy="3012986"/>
          </a:xfrm>
          <a:custGeom>
            <a:avLst/>
            <a:gdLst/>
            <a:ahLst/>
            <a:cxnLst/>
            <a:rect l="l" t="t" r="r" b="b"/>
            <a:pathLst>
              <a:path w="102759" h="43638" extrusionOk="0">
                <a:moveTo>
                  <a:pt x="4855" y="1"/>
                </a:moveTo>
                <a:lnTo>
                  <a:pt x="4855" y="2194"/>
                </a:lnTo>
                <a:lnTo>
                  <a:pt x="0" y="2194"/>
                </a:lnTo>
                <a:lnTo>
                  <a:pt x="0" y="43638"/>
                </a:lnTo>
                <a:lnTo>
                  <a:pt x="102759" y="43638"/>
                </a:lnTo>
                <a:lnTo>
                  <a:pt x="102759" y="1"/>
                </a:lnTo>
                <a:lnTo>
                  <a:pt x="102019" y="1"/>
                </a:lnTo>
                <a:lnTo>
                  <a:pt x="102019" y="3528"/>
                </a:lnTo>
                <a:lnTo>
                  <a:pt x="100637" y="3528"/>
                </a:lnTo>
                <a:lnTo>
                  <a:pt x="100637" y="1"/>
                </a:lnTo>
                <a:lnTo>
                  <a:pt x="98402" y="1"/>
                </a:lnTo>
                <a:lnTo>
                  <a:pt x="98402" y="2311"/>
                </a:lnTo>
                <a:lnTo>
                  <a:pt x="94781" y="2311"/>
                </a:lnTo>
                <a:lnTo>
                  <a:pt x="94781" y="5842"/>
                </a:lnTo>
                <a:lnTo>
                  <a:pt x="91590" y="5842"/>
                </a:lnTo>
                <a:lnTo>
                  <a:pt x="91590" y="1"/>
                </a:lnTo>
                <a:lnTo>
                  <a:pt x="89036" y="1"/>
                </a:lnTo>
                <a:lnTo>
                  <a:pt x="89036" y="3408"/>
                </a:lnTo>
                <a:lnTo>
                  <a:pt x="85525" y="3408"/>
                </a:lnTo>
                <a:lnTo>
                  <a:pt x="85525" y="1"/>
                </a:lnTo>
                <a:lnTo>
                  <a:pt x="83073" y="1"/>
                </a:lnTo>
                <a:lnTo>
                  <a:pt x="83073" y="3164"/>
                </a:lnTo>
                <a:lnTo>
                  <a:pt x="80096" y="3164"/>
                </a:lnTo>
                <a:lnTo>
                  <a:pt x="80096" y="1"/>
                </a:lnTo>
                <a:lnTo>
                  <a:pt x="76585" y="1"/>
                </a:lnTo>
                <a:lnTo>
                  <a:pt x="76585" y="1462"/>
                </a:lnTo>
                <a:lnTo>
                  <a:pt x="71689" y="1462"/>
                </a:lnTo>
                <a:lnTo>
                  <a:pt x="71689" y="1"/>
                </a:lnTo>
                <a:lnTo>
                  <a:pt x="68707" y="1"/>
                </a:lnTo>
                <a:lnTo>
                  <a:pt x="68707" y="4261"/>
                </a:lnTo>
                <a:lnTo>
                  <a:pt x="65836" y="4261"/>
                </a:lnTo>
                <a:lnTo>
                  <a:pt x="65836" y="1"/>
                </a:lnTo>
                <a:lnTo>
                  <a:pt x="63601" y="1"/>
                </a:lnTo>
                <a:lnTo>
                  <a:pt x="63601" y="2311"/>
                </a:lnTo>
                <a:lnTo>
                  <a:pt x="59448" y="2311"/>
                </a:lnTo>
                <a:lnTo>
                  <a:pt x="59448" y="5110"/>
                </a:lnTo>
                <a:lnTo>
                  <a:pt x="55511" y="5110"/>
                </a:lnTo>
                <a:lnTo>
                  <a:pt x="55511" y="1218"/>
                </a:lnTo>
                <a:lnTo>
                  <a:pt x="52849" y="1218"/>
                </a:lnTo>
                <a:lnTo>
                  <a:pt x="52849" y="3284"/>
                </a:lnTo>
                <a:lnTo>
                  <a:pt x="50508" y="3284"/>
                </a:lnTo>
                <a:lnTo>
                  <a:pt x="50508" y="850"/>
                </a:lnTo>
                <a:lnTo>
                  <a:pt x="47210" y="850"/>
                </a:lnTo>
                <a:lnTo>
                  <a:pt x="47210" y="3773"/>
                </a:lnTo>
                <a:lnTo>
                  <a:pt x="42317" y="3773"/>
                </a:lnTo>
                <a:lnTo>
                  <a:pt x="42317" y="1"/>
                </a:lnTo>
                <a:lnTo>
                  <a:pt x="38380" y="1"/>
                </a:lnTo>
                <a:lnTo>
                  <a:pt x="38380" y="1826"/>
                </a:lnTo>
                <a:lnTo>
                  <a:pt x="35079" y="1826"/>
                </a:lnTo>
                <a:lnTo>
                  <a:pt x="35079" y="1"/>
                </a:lnTo>
                <a:lnTo>
                  <a:pt x="32098" y="1"/>
                </a:lnTo>
                <a:lnTo>
                  <a:pt x="32098" y="1703"/>
                </a:lnTo>
                <a:lnTo>
                  <a:pt x="27628" y="1703"/>
                </a:lnTo>
                <a:lnTo>
                  <a:pt x="27628" y="4746"/>
                </a:lnTo>
                <a:lnTo>
                  <a:pt x="24754" y="4746"/>
                </a:lnTo>
                <a:lnTo>
                  <a:pt x="24754" y="1"/>
                </a:lnTo>
                <a:lnTo>
                  <a:pt x="22202" y="1"/>
                </a:lnTo>
                <a:lnTo>
                  <a:pt x="22202" y="2559"/>
                </a:lnTo>
                <a:lnTo>
                  <a:pt x="18582" y="2559"/>
                </a:lnTo>
                <a:lnTo>
                  <a:pt x="18582" y="1"/>
                </a:lnTo>
                <a:lnTo>
                  <a:pt x="16773" y="1"/>
                </a:lnTo>
                <a:lnTo>
                  <a:pt x="16773" y="1582"/>
                </a:lnTo>
                <a:lnTo>
                  <a:pt x="11237" y="1582"/>
                </a:lnTo>
                <a:lnTo>
                  <a:pt x="11237" y="5478"/>
                </a:lnTo>
                <a:lnTo>
                  <a:pt x="8682" y="5478"/>
                </a:lnTo>
                <a:lnTo>
                  <a:pt x="8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_1">
    <p:bg>
      <p:bgPr>
        <a:solidFill>
          <a:schemeClr val="accent4"/>
        </a:solidFill>
        <a:effectLst/>
      </p:bgPr>
    </p:bg>
    <p:spTree>
      <p:nvGrpSpPr>
        <p:cNvPr id="1" name="Shape 40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79400" y="463300"/>
            <a:ext cx="7751400" cy="8283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1pPr>
            <a:lvl2pPr lvl="1">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2pPr>
            <a:lvl3pPr lvl="2">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3pPr>
            <a:lvl4pPr lvl="3">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4pPr>
            <a:lvl5pPr lvl="4">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5pPr>
            <a:lvl6pPr lvl="5">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6pPr>
            <a:lvl7pPr lvl="6">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7pPr>
            <a:lvl8pPr lvl="7">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8pPr>
            <a:lvl9pPr lvl="8">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8" r:id="rId5"/>
    <p:sldLayoutId id="2147483670" r:id="rId6"/>
    <p:sldLayoutId id="2147483671" r:id="rId7"/>
    <p:sldLayoutId id="2147483675" r:id="rId8"/>
    <p:sldLayoutId id="214748368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grabcad.com/library/bartop-arcade-cabinet-wip-1?fbclid=IwAR3ZizmFGONBY-17D_sTWzSqlSsaDa1Hd9kRzkoUE1GRLLR8ULuzMsR_f5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23"/>
        <p:cNvGrpSpPr/>
        <p:nvPr/>
      </p:nvGrpSpPr>
      <p:grpSpPr>
        <a:xfrm>
          <a:off x="0" y="0"/>
          <a:ext cx="0" cy="0"/>
          <a:chOff x="0" y="0"/>
          <a:chExt cx="0" cy="0"/>
        </a:xfrm>
      </p:grpSpPr>
      <p:sp>
        <p:nvSpPr>
          <p:cNvPr id="424" name="Google Shape;424;p38"/>
          <p:cNvSpPr txBox="1">
            <a:spLocks noGrp="1"/>
          </p:cNvSpPr>
          <p:nvPr>
            <p:ph type="subTitle" idx="1"/>
          </p:nvPr>
        </p:nvSpPr>
        <p:spPr>
          <a:xfrm>
            <a:off x="695488" y="2496125"/>
            <a:ext cx="7735800" cy="75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Nada Samir – Nour eldin Ibrahim</a:t>
            </a:r>
          </a:p>
          <a:p>
            <a:pPr marL="0" lvl="0" indent="0" algn="ctr" rtl="0">
              <a:spcBef>
                <a:spcPts val="0"/>
              </a:spcBef>
              <a:spcAft>
                <a:spcPts val="0"/>
              </a:spcAft>
              <a:buNone/>
            </a:pPr>
            <a:r>
              <a:rPr lang="en" dirty="0"/>
              <a:t>20100752 - 20101066</a:t>
            </a:r>
            <a:endParaRPr dirty="0"/>
          </a:p>
        </p:txBody>
      </p:sp>
      <p:sp>
        <p:nvSpPr>
          <p:cNvPr id="425" name="Google Shape;425;p38"/>
          <p:cNvSpPr txBox="1">
            <a:spLocks noGrp="1"/>
          </p:cNvSpPr>
          <p:nvPr>
            <p:ph type="ctrTitle"/>
          </p:nvPr>
        </p:nvSpPr>
        <p:spPr>
          <a:xfrm>
            <a:off x="694288" y="1377696"/>
            <a:ext cx="7738200" cy="130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ARCADE Machine</a:t>
            </a:r>
            <a:endParaRPr dirty="0"/>
          </a:p>
        </p:txBody>
      </p:sp>
      <p:sp>
        <p:nvSpPr>
          <p:cNvPr id="426" name="Google Shape;426;p38"/>
          <p:cNvSpPr/>
          <p:nvPr/>
        </p:nvSpPr>
        <p:spPr>
          <a:xfrm rot="10800000">
            <a:off x="10871110" y="3596446"/>
            <a:ext cx="88914" cy="90435"/>
          </a:xfrm>
          <a:custGeom>
            <a:avLst/>
            <a:gdLst/>
            <a:ahLst/>
            <a:cxnLst/>
            <a:rect l="l" t="t" r="r" b="b"/>
            <a:pathLst>
              <a:path w="421" h="424" extrusionOk="0">
                <a:moveTo>
                  <a:pt x="1" y="1"/>
                </a:moveTo>
                <a:lnTo>
                  <a:pt x="1" y="424"/>
                </a:lnTo>
                <a:lnTo>
                  <a:pt x="420" y="424"/>
                </a:lnTo>
                <a:lnTo>
                  <a:pt x="4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rot="10800000">
            <a:off x="9710170" y="4135588"/>
            <a:ext cx="88703" cy="90435"/>
          </a:xfrm>
          <a:custGeom>
            <a:avLst/>
            <a:gdLst/>
            <a:ahLst/>
            <a:cxnLst/>
            <a:rect l="l" t="t" r="r" b="b"/>
            <a:pathLst>
              <a:path w="420" h="424" extrusionOk="0">
                <a:moveTo>
                  <a:pt x="0" y="1"/>
                </a:moveTo>
                <a:lnTo>
                  <a:pt x="0" y="424"/>
                </a:lnTo>
                <a:lnTo>
                  <a:pt x="420" y="424"/>
                </a:lnTo>
                <a:lnTo>
                  <a:pt x="4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38"/>
          <p:cNvGrpSpPr/>
          <p:nvPr/>
        </p:nvGrpSpPr>
        <p:grpSpPr>
          <a:xfrm>
            <a:off x="4388185" y="539492"/>
            <a:ext cx="367639" cy="663468"/>
            <a:chOff x="2827350" y="2820150"/>
            <a:chExt cx="242650" cy="437875"/>
          </a:xfrm>
        </p:grpSpPr>
        <p:sp>
          <p:nvSpPr>
            <p:cNvPr id="429" name="Google Shape;429;p38"/>
            <p:cNvSpPr/>
            <p:nvPr/>
          </p:nvSpPr>
          <p:spPr>
            <a:xfrm>
              <a:off x="2876175" y="2820150"/>
              <a:ext cx="144050" cy="47400"/>
            </a:xfrm>
            <a:custGeom>
              <a:avLst/>
              <a:gdLst/>
              <a:ahLst/>
              <a:cxnLst/>
              <a:rect l="l" t="t" r="r" b="b"/>
              <a:pathLst>
                <a:path w="5762" h="1896" extrusionOk="0">
                  <a:moveTo>
                    <a:pt x="0" y="1"/>
                  </a:moveTo>
                  <a:lnTo>
                    <a:pt x="0" y="1895"/>
                  </a:lnTo>
                  <a:lnTo>
                    <a:pt x="5761" y="1895"/>
                  </a:lnTo>
                  <a:lnTo>
                    <a:pt x="57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2827350" y="2870400"/>
              <a:ext cx="49325" cy="96200"/>
            </a:xfrm>
            <a:custGeom>
              <a:avLst/>
              <a:gdLst/>
              <a:ahLst/>
              <a:cxnLst/>
              <a:rect l="l" t="t" r="r" b="b"/>
              <a:pathLst>
                <a:path w="1973" h="3848" extrusionOk="0">
                  <a:moveTo>
                    <a:pt x="1" y="0"/>
                  </a:moveTo>
                  <a:lnTo>
                    <a:pt x="1" y="3848"/>
                  </a:lnTo>
                  <a:lnTo>
                    <a:pt x="1972" y="3848"/>
                  </a:lnTo>
                  <a:lnTo>
                    <a:pt x="1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3020675" y="2870400"/>
              <a:ext cx="49325" cy="96200"/>
            </a:xfrm>
            <a:custGeom>
              <a:avLst/>
              <a:gdLst/>
              <a:ahLst/>
              <a:cxnLst/>
              <a:rect l="l" t="t" r="r" b="b"/>
              <a:pathLst>
                <a:path w="1973" h="3848" extrusionOk="0">
                  <a:moveTo>
                    <a:pt x="1" y="0"/>
                  </a:moveTo>
                  <a:lnTo>
                    <a:pt x="1" y="3848"/>
                  </a:lnTo>
                  <a:lnTo>
                    <a:pt x="1972" y="3848"/>
                  </a:lnTo>
                  <a:lnTo>
                    <a:pt x="1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2876175" y="2963700"/>
              <a:ext cx="144050" cy="294325"/>
            </a:xfrm>
            <a:custGeom>
              <a:avLst/>
              <a:gdLst/>
              <a:ahLst/>
              <a:cxnLst/>
              <a:rect l="l" t="t" r="r" b="b"/>
              <a:pathLst>
                <a:path w="5762" h="11773" extrusionOk="0">
                  <a:moveTo>
                    <a:pt x="0" y="1"/>
                  </a:moveTo>
                  <a:lnTo>
                    <a:pt x="0" y="1915"/>
                  </a:lnTo>
                  <a:lnTo>
                    <a:pt x="2010" y="1915"/>
                  </a:lnTo>
                  <a:lnTo>
                    <a:pt x="2010" y="7887"/>
                  </a:lnTo>
                  <a:lnTo>
                    <a:pt x="0" y="7887"/>
                  </a:lnTo>
                  <a:lnTo>
                    <a:pt x="0" y="9782"/>
                  </a:lnTo>
                  <a:lnTo>
                    <a:pt x="2010" y="9782"/>
                  </a:lnTo>
                  <a:lnTo>
                    <a:pt x="2010" y="11772"/>
                  </a:lnTo>
                  <a:lnTo>
                    <a:pt x="3962" y="11772"/>
                  </a:lnTo>
                  <a:lnTo>
                    <a:pt x="3962" y="9782"/>
                  </a:lnTo>
                  <a:lnTo>
                    <a:pt x="3962" y="7887"/>
                  </a:lnTo>
                  <a:lnTo>
                    <a:pt x="3962" y="1915"/>
                  </a:lnTo>
                  <a:lnTo>
                    <a:pt x="5761" y="1915"/>
                  </a:lnTo>
                  <a:lnTo>
                    <a:pt x="57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9"/>
          <p:cNvSpPr txBox="1">
            <a:spLocks noGrp="1"/>
          </p:cNvSpPr>
          <p:nvPr>
            <p:ph type="title"/>
          </p:nvPr>
        </p:nvSpPr>
        <p:spPr>
          <a:xfrm>
            <a:off x="679400" y="448056"/>
            <a:ext cx="7751400" cy="511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CONTENTS OF THIS TEMPLATE</a:t>
            </a:r>
            <a:endParaRPr/>
          </a:p>
        </p:txBody>
      </p:sp>
      <p:sp>
        <p:nvSpPr>
          <p:cNvPr id="438" name="Google Shape;438;p39"/>
          <p:cNvSpPr txBox="1">
            <a:spLocks noGrp="1"/>
          </p:cNvSpPr>
          <p:nvPr>
            <p:ph type="subTitle" idx="1"/>
          </p:nvPr>
        </p:nvSpPr>
        <p:spPr>
          <a:xfrm>
            <a:off x="713225" y="1371600"/>
            <a:ext cx="7717500" cy="2948100"/>
          </a:xfrm>
          <a:prstGeom prst="rect">
            <a:avLst/>
          </a:prstGeom>
        </p:spPr>
        <p:txBody>
          <a:bodyPr spcFirstLastPara="1" wrap="square" lIns="0" tIns="0" rIns="0" bIns="0" anchor="t" anchorCtr="0">
            <a:noAutofit/>
          </a:bodyPr>
          <a:lstStyle/>
          <a:p>
            <a:pPr marL="457200" lvl="0" indent="-298450" algn="l" rtl="0">
              <a:spcBef>
                <a:spcPts val="1600"/>
              </a:spcBef>
              <a:spcAft>
                <a:spcPts val="0"/>
              </a:spcAft>
              <a:buClr>
                <a:schemeClr val="lt1"/>
              </a:buClr>
              <a:buSzPts val="1100"/>
              <a:buFont typeface="Open Sans"/>
              <a:buAutoNum type="arabicPeriod"/>
            </a:pPr>
            <a:r>
              <a:rPr lang="en-US" sz="1600" dirty="0"/>
              <a:t>Arcade brief history</a:t>
            </a:r>
            <a:r>
              <a:rPr lang="en" sz="1600" dirty="0"/>
              <a:t>.</a:t>
            </a:r>
          </a:p>
          <a:p>
            <a:pPr marL="457200" lvl="0" indent="-298450" algn="l" rtl="0">
              <a:spcBef>
                <a:spcPts val="1600"/>
              </a:spcBef>
              <a:spcAft>
                <a:spcPts val="0"/>
              </a:spcAft>
              <a:buClr>
                <a:schemeClr val="lt1"/>
              </a:buClr>
              <a:buSzPts val="1100"/>
              <a:buFont typeface="Open Sans"/>
              <a:buAutoNum type="arabicPeriod"/>
            </a:pPr>
            <a:r>
              <a:rPr lang="en" sz="1600" dirty="0"/>
              <a:t>Purpose of project</a:t>
            </a:r>
          </a:p>
          <a:p>
            <a:pPr marL="457200" lvl="0" indent="-298450" algn="l" rtl="0">
              <a:spcBef>
                <a:spcPts val="1600"/>
              </a:spcBef>
              <a:spcAft>
                <a:spcPts val="0"/>
              </a:spcAft>
              <a:buClr>
                <a:schemeClr val="lt1"/>
              </a:buClr>
              <a:buSzPts val="1100"/>
              <a:buFont typeface="Open Sans"/>
              <a:buAutoNum type="arabicPeriod"/>
            </a:pPr>
            <a:r>
              <a:rPr lang="en" sz="1600" dirty="0"/>
              <a:t>Arcade Design.</a:t>
            </a:r>
          </a:p>
          <a:p>
            <a:pPr marL="457200" lvl="0" indent="-298450" algn="l" rtl="0">
              <a:spcBef>
                <a:spcPts val="1600"/>
              </a:spcBef>
              <a:spcAft>
                <a:spcPts val="0"/>
              </a:spcAft>
              <a:buClr>
                <a:schemeClr val="lt1"/>
              </a:buClr>
              <a:buSzPts val="1100"/>
              <a:buFont typeface="Open Sans"/>
              <a:buAutoNum type="arabicPeriod"/>
            </a:pPr>
            <a:r>
              <a:rPr lang="en" sz="1600" dirty="0"/>
              <a:t>Components and Connections.</a:t>
            </a:r>
          </a:p>
          <a:p>
            <a:pPr marL="457200" lvl="0" indent="-298450" algn="l" rtl="0">
              <a:spcBef>
                <a:spcPts val="1600"/>
              </a:spcBef>
              <a:spcAft>
                <a:spcPts val="0"/>
              </a:spcAft>
              <a:buClr>
                <a:schemeClr val="lt1"/>
              </a:buClr>
              <a:buSzPts val="1100"/>
              <a:buFont typeface="Open Sans"/>
              <a:buAutoNum type="arabicPeriod"/>
            </a:pPr>
            <a:r>
              <a:rPr lang="en" sz="1600" dirty="0"/>
              <a:t>Goals</a:t>
            </a:r>
          </a:p>
          <a:p>
            <a:pPr marL="457200" lvl="0" indent="-298450" algn="l" rtl="0">
              <a:spcBef>
                <a:spcPts val="1600"/>
              </a:spcBef>
              <a:spcAft>
                <a:spcPts val="0"/>
              </a:spcAft>
              <a:buClr>
                <a:schemeClr val="lt1"/>
              </a:buClr>
              <a:buSzPts val="1100"/>
              <a:buFont typeface="Open Sans"/>
              <a:buAutoNum type="arabicPeriod"/>
            </a:pPr>
            <a:endParaRPr dirty="0"/>
          </a:p>
          <a:p>
            <a:pPr marL="0" lvl="0" indent="0" algn="l" rtl="0">
              <a:spcBef>
                <a:spcPts val="16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1"/>
          <p:cNvSpPr txBox="1">
            <a:spLocks noGrp="1"/>
          </p:cNvSpPr>
          <p:nvPr>
            <p:ph type="title"/>
          </p:nvPr>
        </p:nvSpPr>
        <p:spPr>
          <a:xfrm>
            <a:off x="696300" y="448056"/>
            <a:ext cx="7751400" cy="5115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dirty="0"/>
              <a:t>Arcades Brief History</a:t>
            </a:r>
            <a:endParaRPr dirty="0"/>
          </a:p>
        </p:txBody>
      </p:sp>
      <p:sp>
        <p:nvSpPr>
          <p:cNvPr id="462" name="Google Shape;462;p41"/>
          <p:cNvSpPr txBox="1">
            <a:spLocks noGrp="1"/>
          </p:cNvSpPr>
          <p:nvPr>
            <p:ph type="subTitle" idx="1"/>
          </p:nvPr>
        </p:nvSpPr>
        <p:spPr>
          <a:xfrm>
            <a:off x="787400" y="1427740"/>
            <a:ext cx="3649133" cy="1469700"/>
          </a:xfrm>
          <a:prstGeom prst="rect">
            <a:avLst/>
          </a:prstGeom>
        </p:spPr>
        <p:txBody>
          <a:bodyPr spcFirstLastPara="1" wrap="square" lIns="0" tIns="0" rIns="0" bIns="0" anchor="t" anchorCtr="0">
            <a:noAutofit/>
          </a:bodyPr>
          <a:lstStyle/>
          <a:p>
            <a:pPr marL="285750" lvl="0" indent="-285750">
              <a:buFont typeface="Arial" panose="020B0604020202020204" pitchFamily="34" charset="0"/>
              <a:buChar char="•"/>
            </a:pPr>
            <a:r>
              <a:rPr lang="en-US" dirty="0"/>
              <a:t>Arcade game is an amusement machine that was designed to play one game, it was used to be famous in the 1970s, and its popularity started fading out since the manufacture of video game consoles. </a:t>
            </a:r>
            <a:endParaRPr dirty="0"/>
          </a:p>
        </p:txBody>
      </p:sp>
      <p:pic>
        <p:nvPicPr>
          <p:cNvPr id="1026" name="Picture 2" descr="جهاز ألعاب فيديو Ms. Pac-Man من My Arcade Mini Arcade : Amazon.ae: ألعاب">
            <a:extLst>
              <a:ext uri="{FF2B5EF4-FFF2-40B4-BE49-F238E27FC236}">
                <a16:creationId xmlns:a16="http://schemas.microsoft.com/office/drawing/2014/main" id="{62A60A30-1EF4-7142-82E8-3F95E3113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293" y="1168400"/>
            <a:ext cx="2503358" cy="33309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D591-63F7-3949-889A-B1E1B24267D2}"/>
              </a:ext>
            </a:extLst>
          </p:cNvPr>
          <p:cNvSpPr>
            <a:spLocks noGrp="1"/>
          </p:cNvSpPr>
          <p:nvPr>
            <p:ph type="title"/>
          </p:nvPr>
        </p:nvSpPr>
        <p:spPr/>
        <p:txBody>
          <a:bodyPr/>
          <a:lstStyle/>
          <a:p>
            <a:r>
              <a:rPr lang="en-RU" dirty="0"/>
              <a:t>Purpose</a:t>
            </a:r>
          </a:p>
        </p:txBody>
      </p:sp>
      <p:sp>
        <p:nvSpPr>
          <p:cNvPr id="3" name="Subtitle 2">
            <a:extLst>
              <a:ext uri="{FF2B5EF4-FFF2-40B4-BE49-F238E27FC236}">
                <a16:creationId xmlns:a16="http://schemas.microsoft.com/office/drawing/2014/main" id="{21AE32D1-111E-F043-839F-042DC99F5ECF}"/>
              </a:ext>
            </a:extLst>
          </p:cNvPr>
          <p:cNvSpPr>
            <a:spLocks noGrp="1"/>
          </p:cNvSpPr>
          <p:nvPr>
            <p:ph type="subTitle" idx="1"/>
          </p:nvPr>
        </p:nvSpPr>
        <p:spPr>
          <a:xfrm>
            <a:off x="1100667" y="1520506"/>
            <a:ext cx="3843866" cy="1469700"/>
          </a:xfrm>
        </p:spPr>
        <p:txBody>
          <a:bodyPr/>
          <a:lstStyle/>
          <a:p>
            <a:pPr marL="285750" lvl="1" indent="-285750">
              <a:buFont typeface="Arial" panose="020B0604020202020204" pitchFamily="34" charset="0"/>
              <a:buChar char="•"/>
            </a:pPr>
            <a:r>
              <a:rPr lang="en-US" sz="1600" dirty="0"/>
              <a:t>Entertainment and enjoyment for 90s kids.</a:t>
            </a:r>
            <a:endParaRPr lang="en-RU" sz="1600" dirty="0"/>
          </a:p>
          <a:p>
            <a:pPr marL="285750" lvl="1" indent="-285750">
              <a:buFont typeface="Arial" panose="020B0604020202020204" pitchFamily="34" charset="0"/>
              <a:buChar char="•"/>
            </a:pPr>
            <a:r>
              <a:rPr lang="en-US" sz="1600" dirty="0"/>
              <a:t>Bringing back gaming legacy.</a:t>
            </a:r>
            <a:endParaRPr lang="en-RU" sz="1600" dirty="0"/>
          </a:p>
          <a:p>
            <a:endParaRPr lang="en-RU" dirty="0"/>
          </a:p>
        </p:txBody>
      </p:sp>
      <p:pic>
        <p:nvPicPr>
          <p:cNvPr id="2050" name="Picture 2" descr="Donkey Kong Jr Arcade game for sale- Vintage Arcade">
            <a:extLst>
              <a:ext uri="{FF2B5EF4-FFF2-40B4-BE49-F238E27FC236}">
                <a16:creationId xmlns:a16="http://schemas.microsoft.com/office/drawing/2014/main" id="{57017A72-1335-8D44-8507-ECEBA16CF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488" y="1219863"/>
            <a:ext cx="2415645" cy="2966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97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93D6-00F8-A446-9482-BAFCFD938A3C}"/>
              </a:ext>
            </a:extLst>
          </p:cNvPr>
          <p:cNvSpPr>
            <a:spLocks noGrp="1"/>
          </p:cNvSpPr>
          <p:nvPr>
            <p:ph type="title"/>
          </p:nvPr>
        </p:nvSpPr>
        <p:spPr/>
        <p:txBody>
          <a:bodyPr/>
          <a:lstStyle/>
          <a:p>
            <a:r>
              <a:rPr lang="en-RU" dirty="0"/>
              <a:t>Arcade Design</a:t>
            </a:r>
          </a:p>
        </p:txBody>
      </p:sp>
      <p:sp>
        <p:nvSpPr>
          <p:cNvPr id="3" name="Subtitle 2">
            <a:extLst>
              <a:ext uri="{FF2B5EF4-FFF2-40B4-BE49-F238E27FC236}">
                <a16:creationId xmlns:a16="http://schemas.microsoft.com/office/drawing/2014/main" id="{788320BB-CC64-DC46-B3F5-586B35F53042}"/>
              </a:ext>
            </a:extLst>
          </p:cNvPr>
          <p:cNvSpPr>
            <a:spLocks noGrp="1"/>
          </p:cNvSpPr>
          <p:nvPr>
            <p:ph type="subTitle" idx="1"/>
          </p:nvPr>
        </p:nvSpPr>
        <p:spPr>
          <a:xfrm>
            <a:off x="397934" y="1836900"/>
            <a:ext cx="4902200" cy="1469700"/>
          </a:xfrm>
        </p:spPr>
        <p:txBody>
          <a:bodyPr/>
          <a:lstStyle/>
          <a:p>
            <a:r>
              <a:rPr lang="en-RU" dirty="0"/>
              <a:t>We selected an CNC bartop arcade design for 2 players from websit “Grab Cat”</a:t>
            </a:r>
          </a:p>
          <a:p>
            <a:endParaRPr lang="en-RU" dirty="0"/>
          </a:p>
          <a:p>
            <a:r>
              <a:rPr lang="en-RU" dirty="0"/>
              <a:t>Website: </a:t>
            </a:r>
            <a:r>
              <a:rPr lang="en-US" u="sng" dirty="0">
                <a:hlinkClick r:id="rId2"/>
              </a:rPr>
              <a:t>https://grabcad.com</a:t>
            </a:r>
            <a:r>
              <a:rPr lang="en-US" dirty="0"/>
              <a:t> </a:t>
            </a:r>
            <a:endParaRPr lang="en-RU" dirty="0"/>
          </a:p>
        </p:txBody>
      </p:sp>
      <p:pic>
        <p:nvPicPr>
          <p:cNvPr id="5" name="Picture 4" descr="A picture containing indoor&#10;&#10;Description automatically generated">
            <a:extLst>
              <a:ext uri="{FF2B5EF4-FFF2-40B4-BE49-F238E27FC236}">
                <a16:creationId xmlns:a16="http://schemas.microsoft.com/office/drawing/2014/main" id="{61F085E6-CACC-BD4D-BDCC-806B73592E28}"/>
              </a:ext>
            </a:extLst>
          </p:cNvPr>
          <p:cNvPicPr>
            <a:picLocks noChangeAspect="1"/>
          </p:cNvPicPr>
          <p:nvPr/>
        </p:nvPicPr>
        <p:blipFill>
          <a:blip r:embed="rId3"/>
          <a:stretch>
            <a:fillRect/>
          </a:stretch>
        </p:blipFill>
        <p:spPr>
          <a:xfrm>
            <a:off x="6257677" y="1049572"/>
            <a:ext cx="2488390" cy="3228860"/>
          </a:xfrm>
          <a:prstGeom prst="rect">
            <a:avLst/>
          </a:prstGeom>
        </p:spPr>
      </p:pic>
    </p:spTree>
    <p:extLst>
      <p:ext uri="{BB962C8B-B14F-4D97-AF65-F5344CB8AC3E}">
        <p14:creationId xmlns:p14="http://schemas.microsoft.com/office/powerpoint/2010/main" val="5169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6497-464C-2C49-857F-F7D1F54863B6}"/>
              </a:ext>
            </a:extLst>
          </p:cNvPr>
          <p:cNvSpPr>
            <a:spLocks noGrp="1"/>
          </p:cNvSpPr>
          <p:nvPr>
            <p:ph type="title"/>
          </p:nvPr>
        </p:nvSpPr>
        <p:spPr/>
        <p:txBody>
          <a:bodyPr/>
          <a:lstStyle/>
          <a:p>
            <a:r>
              <a:rPr lang="en-RU" dirty="0"/>
              <a:t>Components and Connections</a:t>
            </a:r>
          </a:p>
        </p:txBody>
      </p:sp>
      <p:sp>
        <p:nvSpPr>
          <p:cNvPr id="3" name="Subtitle 2">
            <a:extLst>
              <a:ext uri="{FF2B5EF4-FFF2-40B4-BE49-F238E27FC236}">
                <a16:creationId xmlns:a16="http://schemas.microsoft.com/office/drawing/2014/main" id="{F5E735EB-5378-7048-8BCB-3113A90C4E44}"/>
              </a:ext>
            </a:extLst>
          </p:cNvPr>
          <p:cNvSpPr>
            <a:spLocks noGrp="1"/>
          </p:cNvSpPr>
          <p:nvPr>
            <p:ph type="subTitle" idx="1"/>
          </p:nvPr>
        </p:nvSpPr>
        <p:spPr>
          <a:xfrm>
            <a:off x="304799" y="1540384"/>
            <a:ext cx="3200401" cy="1469700"/>
          </a:xfrm>
        </p:spPr>
        <p:txBody>
          <a:bodyPr/>
          <a:lstStyle/>
          <a:p>
            <a:pPr marL="285750" indent="-285750">
              <a:buFont typeface="Arial" panose="020B0604020202020204" pitchFamily="34" charset="0"/>
              <a:buChar char="•"/>
            </a:pPr>
            <a:r>
              <a:rPr lang="en-US" dirty="0"/>
              <a:t>We designed a multi retro console game as Atari or Nintendo Entertainment System for two players using an emulator called “Recall Box” on a raspberry pi which is connected to: </a:t>
            </a:r>
            <a:endParaRPr lang="en-RU" dirty="0"/>
          </a:p>
          <a:p>
            <a:r>
              <a:rPr lang="en-US" dirty="0"/>
              <a:t>	_A LCD monitor. </a:t>
            </a:r>
          </a:p>
          <a:p>
            <a:r>
              <a:rPr lang="en-US" dirty="0"/>
              <a:t>	_Speakers.</a:t>
            </a:r>
          </a:p>
          <a:p>
            <a:r>
              <a:rPr lang="en-US" dirty="0"/>
              <a:t>	_Arduino encoders. </a:t>
            </a:r>
          </a:p>
          <a:p>
            <a:r>
              <a:rPr lang="en-US" dirty="0"/>
              <a:t>	_Push buttons and the 	  joysticks.</a:t>
            </a:r>
            <a:endParaRPr lang="en-RU" dirty="0"/>
          </a:p>
          <a:p>
            <a:endParaRPr lang="en-RU" dirty="0"/>
          </a:p>
        </p:txBody>
      </p:sp>
      <p:pic>
        <p:nvPicPr>
          <p:cNvPr id="5" name="Picture 4" descr="Diagram&#10;&#10;Description automatically generated">
            <a:extLst>
              <a:ext uri="{FF2B5EF4-FFF2-40B4-BE49-F238E27FC236}">
                <a16:creationId xmlns:a16="http://schemas.microsoft.com/office/drawing/2014/main" id="{18B3EEC7-96C2-C748-ACAF-FE4A63ACBBAE}"/>
              </a:ext>
            </a:extLst>
          </p:cNvPr>
          <p:cNvPicPr>
            <a:picLocks noChangeAspect="1"/>
          </p:cNvPicPr>
          <p:nvPr/>
        </p:nvPicPr>
        <p:blipFill>
          <a:blip r:embed="rId2"/>
          <a:stretch>
            <a:fillRect/>
          </a:stretch>
        </p:blipFill>
        <p:spPr>
          <a:xfrm>
            <a:off x="3627783" y="1757923"/>
            <a:ext cx="5135217" cy="2103719"/>
          </a:xfrm>
          <a:prstGeom prst="rect">
            <a:avLst/>
          </a:prstGeom>
        </p:spPr>
      </p:pic>
    </p:spTree>
    <p:extLst>
      <p:ext uri="{BB962C8B-B14F-4D97-AF65-F5344CB8AC3E}">
        <p14:creationId xmlns:p14="http://schemas.microsoft.com/office/powerpoint/2010/main" val="88272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11" name="Google Shape;1111;p62"/>
          <p:cNvSpPr txBox="1">
            <a:spLocks noGrp="1"/>
          </p:cNvSpPr>
          <p:nvPr>
            <p:ph type="title"/>
          </p:nvPr>
        </p:nvSpPr>
        <p:spPr>
          <a:xfrm>
            <a:off x="679400" y="448056"/>
            <a:ext cx="6169200" cy="511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Goals</a:t>
            </a:r>
            <a:endParaRPr dirty="0"/>
          </a:p>
        </p:txBody>
      </p:sp>
      <p:sp>
        <p:nvSpPr>
          <p:cNvPr id="2" name="TextBox 1">
            <a:extLst>
              <a:ext uri="{FF2B5EF4-FFF2-40B4-BE49-F238E27FC236}">
                <a16:creationId xmlns:a16="http://schemas.microsoft.com/office/drawing/2014/main" id="{59D977E4-0797-3B4E-876C-3C33BA3D1C25}"/>
              </a:ext>
            </a:extLst>
          </p:cNvPr>
          <p:cNvSpPr txBox="1"/>
          <p:nvPr/>
        </p:nvSpPr>
        <p:spPr>
          <a:xfrm>
            <a:off x="679400" y="1126067"/>
            <a:ext cx="7355467" cy="1323439"/>
          </a:xfrm>
          <a:prstGeom prst="rect">
            <a:avLst/>
          </a:prstGeom>
          <a:noFill/>
        </p:spPr>
        <p:txBody>
          <a:bodyPr wrap="square" rtlCol="0">
            <a:spAutoFit/>
          </a:bodyPr>
          <a:lstStyle/>
          <a:p>
            <a:pPr marL="285750" lvl="0" indent="-285750">
              <a:buFont typeface="Arial" panose="020B0604020202020204" pitchFamily="34" charset="0"/>
              <a:buChar char="•"/>
            </a:pPr>
            <a:r>
              <a:rPr lang="en-US" sz="1600" dirty="0"/>
              <a:t>Make it a portable Arcade.</a:t>
            </a:r>
            <a:endParaRPr lang="en-RU" sz="1600" dirty="0"/>
          </a:p>
          <a:p>
            <a:pPr marL="285750" lvl="0" indent="-285750">
              <a:buFont typeface="Arial" panose="020B0604020202020204" pitchFamily="34" charset="0"/>
              <a:buChar char="•"/>
            </a:pPr>
            <a:r>
              <a:rPr lang="en-US" sz="1600" dirty="0"/>
              <a:t>Decode both player signals on single encoder.</a:t>
            </a:r>
            <a:endParaRPr lang="en-RU" sz="1600" dirty="0"/>
          </a:p>
          <a:p>
            <a:pPr marL="285750" lvl="0" indent="-285750">
              <a:buFont typeface="Arial" panose="020B0604020202020204" pitchFamily="34" charset="0"/>
              <a:buChar char="•"/>
            </a:pPr>
            <a:r>
              <a:rPr lang="en-US" sz="1600" dirty="0"/>
              <a:t>Mount a payment method (coin acceptor).</a:t>
            </a:r>
            <a:endParaRPr lang="en-RU" sz="1600" dirty="0"/>
          </a:p>
          <a:p>
            <a:pPr marL="285750" lvl="0" indent="-285750">
              <a:buFont typeface="Arial" panose="020B0604020202020204" pitchFamily="34" charset="0"/>
              <a:buChar char="•"/>
            </a:pPr>
            <a:r>
              <a:rPr lang="en-US" sz="1600" dirty="0"/>
              <a:t>Implement mobile casting in addition with joysticks.</a:t>
            </a:r>
            <a:endParaRPr lang="en-RU" sz="1600" dirty="0"/>
          </a:p>
          <a:p>
            <a:endParaRPr lang="en-RU"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748B-44BC-9246-BC48-E1CA33CA7C21}"/>
              </a:ext>
            </a:extLst>
          </p:cNvPr>
          <p:cNvSpPr>
            <a:spLocks noGrp="1"/>
          </p:cNvSpPr>
          <p:nvPr>
            <p:ph type="title"/>
          </p:nvPr>
        </p:nvSpPr>
        <p:spPr>
          <a:xfrm>
            <a:off x="891067" y="1955800"/>
            <a:ext cx="6169200" cy="934157"/>
          </a:xfrm>
        </p:spPr>
        <p:txBody>
          <a:bodyPr/>
          <a:lstStyle/>
          <a:p>
            <a:r>
              <a:rPr lang="en-RU" sz="4000" dirty="0"/>
              <a:t>Thank You</a:t>
            </a:r>
          </a:p>
        </p:txBody>
      </p:sp>
    </p:spTree>
    <p:extLst>
      <p:ext uri="{BB962C8B-B14F-4D97-AF65-F5344CB8AC3E}">
        <p14:creationId xmlns:p14="http://schemas.microsoft.com/office/powerpoint/2010/main" val="3400935505"/>
      </p:ext>
    </p:extLst>
  </p:cSld>
  <p:clrMapOvr>
    <a:masterClrMapping/>
  </p:clrMapOvr>
</p:sld>
</file>

<file path=ppt/theme/theme1.xml><?xml version="1.0" encoding="utf-8"?>
<a:theme xmlns:a="http://schemas.openxmlformats.org/drawingml/2006/main" name="Arcade Game Lesson by Slidesgo">
  <a:themeElements>
    <a:clrScheme name="Simple Light">
      <a:dk1>
        <a:srgbClr val="692D17"/>
      </a:dk1>
      <a:lt1>
        <a:srgbClr val="FFFFFF"/>
      </a:lt1>
      <a:dk2>
        <a:srgbClr val="E5B0A1"/>
      </a:dk2>
      <a:lt2>
        <a:srgbClr val="1E130F"/>
      </a:lt2>
      <a:accent1>
        <a:srgbClr val="2DC252"/>
      </a:accent1>
      <a:accent2>
        <a:srgbClr val="FF0000"/>
      </a:accent2>
      <a:accent3>
        <a:srgbClr val="FF006E"/>
      </a:accent3>
      <a:accent4>
        <a:srgbClr val="8338EC"/>
      </a:accent4>
      <a:accent5>
        <a:srgbClr val="FFFF82"/>
      </a:accent5>
      <a:accent6>
        <a:srgbClr val="00BAD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203</Words>
  <Application>Microsoft Macintosh PowerPoint</Application>
  <PresentationFormat>On-screen Show (16:9)</PresentationFormat>
  <Paragraphs>30</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Livvic</vt:lpstr>
      <vt:lpstr>Arial</vt:lpstr>
      <vt:lpstr>Russo One</vt:lpstr>
      <vt:lpstr>Open Sans</vt:lpstr>
      <vt:lpstr>Roboto Condensed Light</vt:lpstr>
      <vt:lpstr>Arcade Game Lesson by Slidesgo</vt:lpstr>
      <vt:lpstr>ARCADE Machine</vt:lpstr>
      <vt:lpstr>CONTENTS OF THIS TEMPLATE</vt:lpstr>
      <vt:lpstr>Arcades Brief History</vt:lpstr>
      <vt:lpstr>Purpose</vt:lpstr>
      <vt:lpstr>Arcade Design</vt:lpstr>
      <vt:lpstr>Components and Connections</vt:lpstr>
      <vt:lpstr>Goals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ARCADE Machine</dc:title>
  <cp:lastModifiedBy>noureldin ibrahim mohamed ahmed morsy</cp:lastModifiedBy>
  <cp:revision>2</cp:revision>
  <dcterms:modified xsi:type="dcterms:W3CDTF">2022-02-02T08:24:43Z</dcterms:modified>
</cp:coreProperties>
</file>