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quNoXlqDAbnvS25ApRFS2uvwL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c5a8b505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c5a8b505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e029631869c1c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e029631869c1c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NaNo211/RoBus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RU"/>
            </a:br>
            <a:r>
              <a:rPr lang="en-RU"/>
              <a:t>RoBust</a:t>
            </a:r>
            <a:endParaRPr/>
          </a:p>
        </p:txBody>
      </p:sp>
      <p:sp>
        <p:nvSpPr>
          <p:cNvPr id="52" name="Google Shape;52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RU" sz="1800">
                <a:solidFill>
                  <a:schemeClr val="dk1"/>
                </a:solidFill>
              </a:rPr>
              <a:t>Nada Samir - 20100752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RU" sz="1800">
                <a:solidFill>
                  <a:schemeClr val="dk1"/>
                </a:solidFill>
              </a:rPr>
              <a:t>Nour Morsy - 20101066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ge1image22310480"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278" y="157216"/>
            <a:ext cx="1003300" cy="9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/>
          <p:nvPr/>
        </p:nvSpPr>
        <p:spPr>
          <a:xfrm>
            <a:off x="69851" y="1107515"/>
            <a:ext cx="31570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RU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Arab Academy for Science, Technology and Maritime </a:t>
            </a:r>
            <a:r>
              <a:rPr b="1" i="0" lang="en-RU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="1" i="0" lang="en-RU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ransport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RU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5/1/2023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RU"/>
              <a:t>Non Functional Requirements</a:t>
            </a:r>
            <a:endParaRPr/>
          </a:p>
        </p:txBody>
      </p:sp>
      <p:sp>
        <p:nvSpPr>
          <p:cNvPr id="110" name="Google Shape;110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RU">
                <a:solidFill>
                  <a:schemeClr val="dk1"/>
                </a:solidFill>
              </a:rPr>
              <a:t>To be able to estimate bus arrival time for users.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RU">
                <a:solidFill>
                  <a:schemeClr val="dk1"/>
                </a:solidFill>
              </a:rPr>
              <a:t>Reduce the work of bus management team in the Academy as it will be done automatically by the system as admins enter new information and estimate </a:t>
            </a:r>
            <a:r>
              <a:rPr lang="en-RU">
                <a:solidFill>
                  <a:schemeClr val="dk1"/>
                </a:solidFill>
              </a:rPr>
              <a:t>bus</a:t>
            </a:r>
            <a:r>
              <a:rPr lang="en-RU">
                <a:solidFill>
                  <a:schemeClr val="dk1"/>
                </a:solidFill>
              </a:rPr>
              <a:t> arrival time.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RU">
                <a:solidFill>
                  <a:schemeClr val="dk1"/>
                </a:solidFill>
              </a:rPr>
              <a:t>Users can access information anywhere in anytime.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RU"/>
              <a:t>System Functionality</a:t>
            </a:r>
            <a:br>
              <a:rPr lang="en-RU"/>
            </a:br>
            <a:endParaRPr/>
          </a:p>
        </p:txBody>
      </p:sp>
      <p:pic>
        <p:nvPicPr>
          <p:cNvPr descr="Diagram&#10;&#10;Description automatically generated" id="116" name="Google Shape;11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8227" y="1158359"/>
            <a:ext cx="6023112" cy="3410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5a8b505db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RU"/>
              <a:t>Next Step</a:t>
            </a:r>
            <a:endParaRPr/>
          </a:p>
        </p:txBody>
      </p:sp>
      <p:sp>
        <p:nvSpPr>
          <p:cNvPr id="122" name="Google Shape;122;g1c5a8b505db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RU">
                <a:solidFill>
                  <a:schemeClr val="dk1"/>
                </a:solidFill>
              </a:rPr>
              <a:t>Implement NFC reader to authenticate students of bus routes.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RU">
                <a:solidFill>
                  <a:schemeClr val="dk1"/>
                </a:solidFill>
              </a:rPr>
              <a:t>Implement the project in the AAST Bus System.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RU">
                <a:solidFill>
                  <a:schemeClr val="dk1"/>
                </a:solidFill>
              </a:rPr>
              <a:t>Implement MQTT IOT Protocol to establish a communication between client and server.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RU"/>
              <a:t>Resources</a:t>
            </a:r>
            <a:endParaRPr/>
          </a:p>
        </p:txBody>
      </p:sp>
      <p:sp>
        <p:nvSpPr>
          <p:cNvPr id="128" name="Google Shape;128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RU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https://github.com/NaNo211/RoBust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RU">
                <a:solidFill>
                  <a:schemeClr val="dk1"/>
                </a:solidFill>
              </a:rPr>
              <a:t>https://www.researchgate.net/publication/334123684_GPS_and_GSM_Based_Vehicle_Tracking_System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RU"/>
              <a:t>Overview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RU">
                <a:solidFill>
                  <a:schemeClr val="dk1"/>
                </a:solidFill>
              </a:rPr>
              <a:t>Introduction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RU">
                <a:solidFill>
                  <a:schemeClr val="dk1"/>
                </a:solidFill>
              </a:rPr>
              <a:t>Benefits of Project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RU">
                <a:solidFill>
                  <a:schemeClr val="dk1"/>
                </a:solidFill>
              </a:rPr>
              <a:t>Components Description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RU">
                <a:solidFill>
                  <a:schemeClr val="dk1"/>
                </a:solidFill>
              </a:rPr>
              <a:t>Hardware Architecture and Cost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RU">
                <a:solidFill>
                  <a:schemeClr val="dk1"/>
                </a:solidFill>
              </a:rPr>
              <a:t>Stimulation and Schematic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RU">
                <a:solidFill>
                  <a:schemeClr val="dk1"/>
                </a:solidFill>
              </a:rPr>
              <a:t>Functional and Non Functional Requirements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RU">
                <a:solidFill>
                  <a:schemeClr val="dk1"/>
                </a:solidFill>
              </a:rPr>
              <a:t>System Functionality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RU">
                <a:solidFill>
                  <a:schemeClr val="dk1"/>
                </a:solidFill>
              </a:rPr>
              <a:t>Next Step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RU">
                <a:solidFill>
                  <a:schemeClr val="dk1"/>
                </a:solidFill>
              </a:rPr>
              <a:t>Resources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RU"/>
              <a:t>Introduction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5512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RU">
                <a:solidFill>
                  <a:schemeClr val="dk1"/>
                </a:solidFill>
              </a:rPr>
              <a:t>There is a gap in AAST community for a bus tracker application for students and staff that needs to be filled.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RU">
                <a:solidFill>
                  <a:schemeClr val="dk1"/>
                </a:solidFill>
              </a:rPr>
              <a:t>The application should live-track the assigned bus using a tailored and engineered device.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RU">
                <a:solidFill>
                  <a:schemeClr val="dk1"/>
                </a:solidFill>
              </a:rPr>
              <a:t>The system should also allow the users to track and call the bus, receive notification about the bus (from driver or logistics commutes) and finally receive geo-alerts.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200" y="1334002"/>
            <a:ext cx="3146075" cy="22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RU"/>
              <a:t>Benefits of Project</a:t>
            </a:r>
            <a:br>
              <a:rPr lang="en-RU"/>
            </a:b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RU">
                <a:solidFill>
                  <a:schemeClr val="dk1"/>
                </a:solidFill>
              </a:rPr>
              <a:t>Being able to track academy buses departures and routes.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RU">
                <a:solidFill>
                  <a:schemeClr val="dk1"/>
                </a:solidFill>
              </a:rPr>
              <a:t>Organize and preserve students route </a:t>
            </a:r>
            <a:r>
              <a:rPr lang="en-RU">
                <a:solidFill>
                  <a:schemeClr val="dk1"/>
                </a:solidFill>
              </a:rPr>
              <a:t>privileges</a:t>
            </a:r>
            <a:r>
              <a:rPr lang="en-RU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RU">
                <a:solidFill>
                  <a:schemeClr val="dk1"/>
                </a:solidFill>
              </a:rPr>
              <a:t>Organize bus routes.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RU">
                <a:solidFill>
                  <a:schemeClr val="dk1"/>
                </a:solidFill>
              </a:rPr>
              <a:t>S</a:t>
            </a:r>
            <a:r>
              <a:rPr lang="en-RU">
                <a:solidFill>
                  <a:schemeClr val="dk1"/>
                </a:solidFill>
              </a:rPr>
              <a:t>afety of the students and employees of the college and saving the college resources. </a:t>
            </a:r>
            <a:r>
              <a:rPr lang="en-RU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RU"/>
              <a:t>Components Description and Cost</a:t>
            </a:r>
            <a:endParaRPr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RU">
                <a:solidFill>
                  <a:schemeClr val="dk1"/>
                </a:solidFill>
              </a:rPr>
              <a:t>Components: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RU">
                <a:solidFill>
                  <a:schemeClr val="dk1"/>
                </a:solidFill>
              </a:rPr>
              <a:t>Arduino UNO ~ 240 EGP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RU">
                <a:solidFill>
                  <a:schemeClr val="dk1"/>
                </a:solidFill>
              </a:rPr>
              <a:t>Crystal LCD (16x2) ~ 300 EGP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RU">
                <a:solidFill>
                  <a:schemeClr val="dk1"/>
                </a:solidFill>
              </a:rPr>
              <a:t>Display Location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RU">
                <a:solidFill>
                  <a:schemeClr val="dk1"/>
                </a:solidFill>
              </a:rPr>
              <a:t>Push Button ~ 5 EGP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RU">
                <a:solidFill>
                  <a:schemeClr val="dk1"/>
                </a:solidFill>
              </a:rPr>
              <a:t>To initiate connection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RU">
                <a:solidFill>
                  <a:schemeClr val="dk1"/>
                </a:solidFill>
              </a:rPr>
              <a:t>SIM 808  ~ 1350 EGP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RU">
                <a:solidFill>
                  <a:schemeClr val="dk1"/>
                </a:solidFill>
              </a:rPr>
              <a:t>GPS/GSM Module: to get location and send it to server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RU">
                <a:solidFill>
                  <a:schemeClr val="dk1"/>
                </a:solidFill>
              </a:rPr>
              <a:t>Lithium Batteries ~ 300 EGP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RU">
                <a:solidFill>
                  <a:schemeClr val="dk1"/>
                </a:solidFill>
              </a:rPr>
              <a:t>Cost: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RU">
                <a:solidFill>
                  <a:schemeClr val="dk1"/>
                </a:solidFill>
              </a:rPr>
              <a:t>Approx 2200 EGP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RU"/>
              <a:t>Hardware Architecture</a:t>
            </a:r>
            <a:endParaRPr/>
          </a:p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RU">
                <a:solidFill>
                  <a:schemeClr val="dk1"/>
                </a:solidFill>
              </a:rPr>
              <a:t>We used Arduino UNO connected with a GPS using a UART communication for extracting the location (longitude and latitude) of bus then send it by the SIM808-GSM using post request to server to save the location.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RU">
                <a:solidFill>
                  <a:schemeClr val="dk1"/>
                </a:solidFill>
              </a:rPr>
              <a:t>When the initiating button is pressed GPS system starts tracking the bus location.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RU">
                <a:solidFill>
                  <a:schemeClr val="dk1"/>
                </a:solidFill>
              </a:rPr>
              <a:t>It displays the location on a crystal LCD display 16x2.</a:t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RU"/>
              <a:t>Stimulation</a:t>
            </a:r>
            <a:endParaRPr/>
          </a:p>
        </p:txBody>
      </p:sp>
      <p:pic>
        <p:nvPicPr>
          <p:cNvPr descr="Graphical user interface, diagram&#10;&#10;Description automatically generated" id="92" name="Google Shape;9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1525" y="979875"/>
            <a:ext cx="5860948" cy="414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e029631869c1c7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RU"/>
              <a:t>Schematic</a:t>
            </a:r>
            <a:endParaRPr/>
          </a:p>
        </p:txBody>
      </p:sp>
      <p:pic>
        <p:nvPicPr>
          <p:cNvPr id="98" name="Google Shape;98;g25e029631869c1c7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500" y="1152475"/>
            <a:ext cx="5787024" cy="376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RU"/>
              <a:t>Functional Requirements</a:t>
            </a:r>
            <a:endParaRPr/>
          </a:p>
        </p:txBody>
      </p:sp>
      <p:sp>
        <p:nvSpPr>
          <p:cNvPr id="104" name="Google Shape;104;p8"/>
          <p:cNvSpPr txBox="1"/>
          <p:nvPr>
            <p:ph idx="1" type="body"/>
          </p:nvPr>
        </p:nvSpPr>
        <p:spPr>
          <a:xfrm>
            <a:off x="311700" y="1152475"/>
            <a:ext cx="827570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RU">
                <a:solidFill>
                  <a:schemeClr val="dk1"/>
                </a:solidFill>
              </a:rPr>
              <a:t>Should be able to show information of buses for users in real time.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RU">
                <a:solidFill>
                  <a:schemeClr val="dk1"/>
                </a:solidFill>
              </a:rPr>
              <a:t>Must be able to estimate the accurate location of bus and display the location on map.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RU">
                <a:solidFill>
                  <a:schemeClr val="dk1"/>
                </a:solidFill>
              </a:rPr>
              <a:t>Show traffic delays on map and update arrival time.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