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311" r:id="rId3"/>
    <p:sldId id="263" r:id="rId4"/>
    <p:sldId id="315" r:id="rId5"/>
    <p:sldId id="313" r:id="rId6"/>
    <p:sldId id="316" r:id="rId7"/>
    <p:sldId id="314" r:id="rId8"/>
    <p:sldId id="312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7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22/11/2014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871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22/11/2014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20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5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78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 smtClean="0"/>
              <a:t>Titelmasterformat durch Klicken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07694-4777-44DC-A8BB-C6A0AA231CEF}" type="datetime1">
              <a:rPr lang="de-DE" noProof="0" smtClean="0"/>
              <a:t>22.11.2014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 dirty="0" err="1" smtClean="0"/>
              <a:t>Presentation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of</a:t>
            </a:r>
            <a:r>
              <a:rPr lang="de-DE" noProof="0" dirty="0" smtClean="0"/>
              <a:t> </a:t>
            </a:r>
            <a:r>
              <a:rPr lang="de-DE" noProof="0" dirty="0" err="1" smtClean="0"/>
              <a:t>Results</a:t>
            </a:r>
            <a:endParaRPr 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347239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197429"/>
            <a:ext cx="8421688" cy="507017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830D-81AB-4AAC-AC6A-6594E0D17CB4}" type="datetime1">
              <a:rPr lang="de-DE" noProof="0" smtClean="0"/>
              <a:t>22.11.2014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Presentation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of</a:t>
            </a:r>
            <a:r>
              <a:rPr lang="de-DE" noProof="0" dirty="0" smtClean="0"/>
              <a:t> </a:t>
            </a:r>
            <a:r>
              <a:rPr lang="de-DE" noProof="0" dirty="0" err="1" smtClean="0"/>
              <a:t>Results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753912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E84E4-C153-4B6B-AAC4-9904DD17E815}" type="datetime1">
              <a:rPr lang="de-DE" noProof="0" smtClean="0"/>
              <a:t>22.11.2014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Presentation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of</a:t>
            </a:r>
            <a:r>
              <a:rPr lang="de-DE" noProof="0" dirty="0" smtClean="0"/>
              <a:t> </a:t>
            </a:r>
            <a:r>
              <a:rPr lang="de-DE" noProof="0" dirty="0" err="1" smtClean="0"/>
              <a:t>Results</a:t>
            </a:r>
            <a:endParaRPr lang="de-DE" noProof="0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7CBC87-170B-4695-88C3-5E2B40ACB0AB}" type="datetime1">
              <a:rPr lang="de-DE" noProof="0" smtClean="0"/>
              <a:t>22.11.2014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de-DE" noProof="0" dirty="0" err="1" smtClean="0"/>
              <a:t>Presentation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of</a:t>
            </a:r>
            <a:r>
              <a:rPr lang="de-DE" noProof="0" dirty="0" smtClean="0"/>
              <a:t> </a:t>
            </a:r>
            <a:r>
              <a:rPr lang="de-DE" noProof="0" dirty="0" err="1" smtClean="0"/>
              <a:t>Results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pic>
        <p:nvPicPr>
          <p:cNvPr id="8" name="Bild 2" descr="Screen Shot 2014-11-20 at 12.55.50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371165"/>
            <a:ext cx="2255259" cy="335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2359026"/>
            <a:ext cx="8421688" cy="1239308"/>
          </a:xfrm>
        </p:spPr>
        <p:txBody>
          <a:bodyPr/>
          <a:lstStyle/>
          <a:p>
            <a:pPr algn="ctr"/>
            <a:r>
              <a:rPr lang="en-GB" dirty="0" smtClean="0"/>
              <a:t>Naming the Pain in Requirements Engineering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NaPiRE</a:t>
            </a:r>
            <a:r>
              <a:rPr lang="en-GB" dirty="0" smtClean="0"/>
              <a:t>) - 2014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Dr. Daniel Méndez</a:t>
            </a:r>
          </a:p>
          <a:p>
            <a:r>
              <a:rPr lang="de-DE" dirty="0" smtClean="0"/>
              <a:t>Ahmet </a:t>
            </a:r>
            <a:r>
              <a:rPr lang="de-DE" dirty="0" err="1" smtClean="0"/>
              <a:t>Tuzcu</a:t>
            </a:r>
            <a:endParaRPr lang="de-DE" dirty="0" smtClean="0"/>
          </a:p>
          <a:p>
            <a:r>
              <a:rPr lang="de-DE" dirty="0" smtClean="0"/>
              <a:t>Prof. Dr. Stefan Wagner</a:t>
            </a:r>
          </a:p>
          <a:p>
            <a:endParaRPr lang="de-DE" dirty="0" smtClean="0"/>
          </a:p>
        </p:txBody>
      </p:sp>
      <p:pic>
        <p:nvPicPr>
          <p:cNvPr id="3" name="Bild 2" descr="Screen Shot 2014-11-20 at 12.5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0" y="1223938"/>
            <a:ext cx="7630317" cy="113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08267" y="2480343"/>
            <a:ext cx="6707188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 smtClean="0"/>
              <a:t>Background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NaPiRE</a:t>
            </a:r>
            <a:endParaRPr lang="de-DE" dirty="0"/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08267" y="3137569"/>
            <a:ext cx="6707188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Status Quo</a:t>
            </a:r>
            <a:endParaRPr lang="de-DE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08267" y="3794794"/>
            <a:ext cx="6707188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 algn="l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5334" y="2480342"/>
            <a:ext cx="51833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5333" y="3137568"/>
            <a:ext cx="51833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2</a:t>
            </a:r>
            <a:endParaRPr lang="de-DE" dirty="0"/>
          </a:p>
        </p:txBody>
      </p:sp>
      <p:sp>
        <p:nvSpPr>
          <p:cNvPr id="14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5333" y="3794794"/>
            <a:ext cx="51833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Presentation of Results</a:t>
            </a:r>
            <a:endParaRPr lang="de-DE" noProof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828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08267" y="2480342"/>
            <a:ext cx="6707188" cy="460375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 smtClean="0">
                <a:solidFill>
                  <a:schemeClr val="bg1"/>
                </a:solidFill>
              </a:rPr>
              <a:t>Background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goals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NaPiRE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08267" y="3137569"/>
            <a:ext cx="6707188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Status Quo</a:t>
            </a:r>
            <a:endParaRPr lang="de-DE" dirty="0"/>
          </a:p>
        </p:txBody>
      </p:sp>
      <p:sp>
        <p:nvSpPr>
          <p:cNvPr id="12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08267" y="3794794"/>
            <a:ext cx="6707188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 algn="l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5334" y="2480341"/>
            <a:ext cx="518333" cy="460375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 smtClean="0">
                <a:solidFill>
                  <a:schemeClr val="bg1"/>
                </a:solidFill>
              </a:rPr>
              <a:t>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5333" y="3137568"/>
            <a:ext cx="51833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2</a:t>
            </a:r>
            <a:endParaRPr lang="de-DE" dirty="0"/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5333" y="3794794"/>
            <a:ext cx="51833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Presentation of Results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965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Presentation of Results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endParaRPr lang="de-DE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Presentation of Results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</a:t>
            </a:fld>
            <a:endParaRPr lang="de-DE" noProof="0"/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08267" y="2480342"/>
            <a:ext cx="6707188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Background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NaPiRE</a:t>
            </a:r>
            <a:endParaRPr lang="de-DE" dirty="0"/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08267" y="3137569"/>
            <a:ext cx="6707188" cy="460375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>
                <a:solidFill>
                  <a:schemeClr val="bg1"/>
                </a:solidFill>
              </a:rPr>
              <a:t>Status Quo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08267" y="3794794"/>
            <a:ext cx="6707188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5334" y="2480341"/>
            <a:ext cx="51833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1</a:t>
            </a:r>
            <a:endParaRPr lang="de-DE" dirty="0"/>
          </a:p>
        </p:txBody>
      </p:sp>
      <p:sp>
        <p:nvSpPr>
          <p:cNvPr id="1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5333" y="3137568"/>
            <a:ext cx="518333" cy="460375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>
                <a:solidFill>
                  <a:schemeClr val="bg1"/>
                </a:solidFill>
              </a:rPr>
              <a:t>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5333" y="3794794"/>
            <a:ext cx="51833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4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Quo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Presentation of Results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6</a:t>
            </a:fld>
            <a:endParaRPr lang="de-DE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Presentation of Results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7</a:t>
            </a:fld>
            <a:endParaRPr lang="de-DE" noProof="0"/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08267" y="2480342"/>
            <a:ext cx="6707188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Background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NaPiRE</a:t>
            </a:r>
            <a:endParaRPr lang="de-DE" dirty="0"/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08267" y="3137569"/>
            <a:ext cx="6707188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Status Quo</a:t>
            </a:r>
            <a:endParaRPr lang="de-DE" dirty="0"/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08267" y="3794794"/>
            <a:ext cx="6707188" cy="460375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540000" tIns="0" rIns="0" bIns="0" anchor="ctr"/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 err="1">
                <a:solidFill>
                  <a:schemeClr val="bg1"/>
                </a:solidFill>
              </a:rPr>
              <a:t>Results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5334" y="2480341"/>
            <a:ext cx="51833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1</a:t>
            </a:r>
            <a:endParaRPr lang="de-DE" dirty="0"/>
          </a:p>
        </p:txBody>
      </p:sp>
      <p:sp>
        <p:nvSpPr>
          <p:cNvPr id="1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5333" y="3137568"/>
            <a:ext cx="51833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/>
              <a:t>2</a:t>
            </a:r>
            <a:endParaRPr lang="de-DE" dirty="0"/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5333" y="3794794"/>
            <a:ext cx="518333" cy="460375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</a:pPr>
            <a:r>
              <a:rPr lang="de-DE" dirty="0">
                <a:solidFill>
                  <a:schemeClr val="bg1"/>
                </a:solidFill>
              </a:rPr>
              <a:t>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RQ 1 - &lt;Title&gt;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Q1: What… ?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Presentation of Results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335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uHell;White;Black;White;-1;-2"/>
</p:tagLst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TUM-Praesentationsvorlage_2007er-Version-2</Template>
  <TotalTime>0</TotalTime>
  <Words>109</Words>
  <Application>Microsoft Office PowerPoint</Application>
  <PresentationFormat>Bildschirmpräsentation 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Standarddesign</vt:lpstr>
      <vt:lpstr>Naming the Pain in Requirements Engineering  (NaPiRE) - 2014</vt:lpstr>
      <vt:lpstr>Agenda</vt:lpstr>
      <vt:lpstr>Agenda</vt:lpstr>
      <vt:lpstr>PowerPoint-Präsentation</vt:lpstr>
      <vt:lpstr>Agenda</vt:lpstr>
      <vt:lpstr>Status Quo</vt:lpstr>
      <vt:lpstr>Agenda</vt:lpstr>
      <vt:lpstr>RQ 1 - &lt;Title&gt;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Wacker RE-Opt: Projektabschluss</dc:title>
  <dc:creator>Jakob Mund (TUM-SSE)</dc:creator>
  <cp:lastModifiedBy>Tuzcu</cp:lastModifiedBy>
  <cp:revision>498</cp:revision>
  <dcterms:created xsi:type="dcterms:W3CDTF">2013-04-10T11:24:09Z</dcterms:created>
  <dcterms:modified xsi:type="dcterms:W3CDTF">2014-11-22T22:13:27Z</dcterms:modified>
</cp:coreProperties>
</file>