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3D0764-DDD4-4D2E-9B77-823ED7B50DAB}" v="147" dt="2022-06-18T15:14:24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  <pc:docChgLst>
    <pc:chgData name="Nachai (Fluke) Paramesthanakorn" userId="348aaf9e-50b5-4d18-a5fc-8333da0e2505" providerId="ADAL" clId="{AD3D0764-DDD4-4D2E-9B77-823ED7B50DAB}"/>
    <pc:docChg chg="undo custSel addSld delSld modSld">
      <pc:chgData name="Nachai (Fluke) Paramesthanakorn" userId="348aaf9e-50b5-4d18-a5fc-8333da0e2505" providerId="ADAL" clId="{AD3D0764-DDD4-4D2E-9B77-823ED7B50DAB}" dt="2022-06-18T15:18:38.580" v="2196" actId="1076"/>
      <pc:docMkLst>
        <pc:docMk/>
      </pc:docMkLst>
      <pc:sldChg chg="addSp delSp modSp mod">
        <pc:chgData name="Nachai (Fluke) Paramesthanakorn" userId="348aaf9e-50b5-4d18-a5fc-8333da0e2505" providerId="ADAL" clId="{AD3D0764-DDD4-4D2E-9B77-823ED7B50DAB}" dt="2022-06-18T14:56:15.575" v="1932" actId="20577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AD3D0764-DDD4-4D2E-9B77-823ED7B50DAB}" dt="2022-06-18T14:56:15.575" v="1932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3T10:12:31.084" v="1076" actId="14100"/>
          <ac:spMkLst>
            <pc:docMk/>
            <pc:sldMk cId="1460320143" sldId="257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24:54.113" v="224" actId="478"/>
          <ac:spMkLst>
            <pc:docMk/>
            <pc:sldMk cId="1460320143" sldId="257"/>
            <ac:spMk id="4" creationId="{73308F2E-3798-FC70-4B71-9E19945AD39C}"/>
          </ac:spMkLst>
        </pc:spChg>
        <pc:spChg chg="del mod">
          <ac:chgData name="Nachai (Fluke) Paramesthanakorn" userId="348aaf9e-50b5-4d18-a5fc-8333da0e2505" providerId="ADAL" clId="{AD3D0764-DDD4-4D2E-9B77-823ED7B50DAB}" dt="2022-06-13T10:13:13.903" v="1083" actId="478"/>
          <ac:spMkLst>
            <pc:docMk/>
            <pc:sldMk cId="1460320143" sldId="257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AD3D0764-DDD4-4D2E-9B77-823ED7B50DAB}" dt="2022-06-13T11:45:57.743" v="1325" actId="1035"/>
          <ac:spMkLst>
            <pc:docMk/>
            <pc:sldMk cId="1460320143" sldId="257"/>
            <ac:spMk id="7" creationId="{E56C5AF0-C199-3C69-7EED-E3C6C6ADC360}"/>
          </ac:spMkLst>
        </pc:spChg>
        <pc:graphicFrameChg chg="add mod modGraphic">
          <ac:chgData name="Nachai (Fluke) Paramesthanakorn" userId="348aaf9e-50b5-4d18-a5fc-8333da0e2505" providerId="ADAL" clId="{AD3D0764-DDD4-4D2E-9B77-823ED7B50DAB}" dt="2022-06-13T11:46:11.371" v="1330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mod">
        <pc:chgData name="Nachai (Fluke) Paramesthanakorn" userId="348aaf9e-50b5-4d18-a5fc-8333da0e2505" providerId="ADAL" clId="{AD3D0764-DDD4-4D2E-9B77-823ED7B50DAB}" dt="2022-06-18T15:18:38.580" v="2196" actId="1076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AD3D0764-DDD4-4D2E-9B77-823ED7B50DAB}" dt="2022-06-18T15:18:38.580" v="2196" actId="1076"/>
          <ac:spMkLst>
            <pc:docMk/>
            <pc:sldMk cId="915334454" sldId="258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AD3D0764-DDD4-4D2E-9B77-823ED7B50DAB}" dt="2022-06-13T09:40:14.881" v="857" actId="478"/>
          <ac:spMkLst>
            <pc:docMk/>
            <pc:sldMk cId="915334454" sldId="258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54:09.242" v="893" actId="478"/>
          <ac:spMkLst>
            <pc:docMk/>
            <pc:sldMk cId="915334454" sldId="258"/>
            <ac:spMk id="4" creationId="{73308F2E-3798-FC70-4B71-9E19945AD39C}"/>
          </ac:spMkLst>
        </pc:spChg>
        <pc:spChg chg="del">
          <ac:chgData name="Nachai (Fluke) Paramesthanakorn" userId="348aaf9e-50b5-4d18-a5fc-8333da0e2505" providerId="ADAL" clId="{AD3D0764-DDD4-4D2E-9B77-823ED7B50DAB}" dt="2022-06-13T09:40:16.376" v="858" actId="478"/>
          <ac:spMkLst>
            <pc:docMk/>
            <pc:sldMk cId="915334454" sldId="258"/>
            <ac:spMk id="5" creationId="{3D87C72F-C7D1-9C8C-09FA-5F0824D2B8C8}"/>
          </ac:spMkLst>
        </pc:spChg>
        <pc:spChg chg="add del mod">
          <ac:chgData name="Nachai (Fluke) Paramesthanakorn" userId="348aaf9e-50b5-4d18-a5fc-8333da0e2505" providerId="ADAL" clId="{AD3D0764-DDD4-4D2E-9B77-823ED7B50DAB}" dt="2022-06-13T09:54:08.180" v="892" actId="478"/>
          <ac:spMkLst>
            <pc:docMk/>
            <pc:sldMk cId="915334454" sldId="258"/>
            <ac:spMk id="14" creationId="{C9C77E70-D608-21EC-EF08-5D8B119AFE3B}"/>
          </ac:spMkLst>
        </pc:spChg>
        <pc:spChg chg="add mod">
          <ac:chgData name="Nachai (Fluke) Paramesthanakorn" userId="348aaf9e-50b5-4d18-a5fc-8333da0e2505" providerId="ADAL" clId="{AD3D0764-DDD4-4D2E-9B77-823ED7B50DAB}" dt="2022-06-13T12:22:45.738" v="1621" actId="20577"/>
          <ac:spMkLst>
            <pc:docMk/>
            <pc:sldMk cId="915334454" sldId="258"/>
            <ac:spMk id="15" creationId="{06A0DEF3-D89B-A294-9D33-6697C5C4A617}"/>
          </ac:spMkLst>
        </pc:spChg>
        <pc:spChg chg="add mod">
          <ac:chgData name="Nachai (Fluke) Paramesthanakorn" userId="348aaf9e-50b5-4d18-a5fc-8333da0e2505" providerId="ADAL" clId="{AD3D0764-DDD4-4D2E-9B77-823ED7B50DAB}" dt="2022-06-13T12:10:59.186" v="1596" actId="1076"/>
          <ac:spMkLst>
            <pc:docMk/>
            <pc:sldMk cId="915334454" sldId="258"/>
            <ac:spMk id="16" creationId="{B72CE4C5-E515-AEB6-DDD2-105F880D9ECC}"/>
          </ac:spMkLst>
        </pc:spChg>
        <pc:spChg chg="add del mod">
          <ac:chgData name="Nachai (Fluke) Paramesthanakorn" userId="348aaf9e-50b5-4d18-a5fc-8333da0e2505" providerId="ADAL" clId="{AD3D0764-DDD4-4D2E-9B77-823ED7B50DAB}" dt="2022-06-13T12:09:51.037" v="1581" actId="478"/>
          <ac:spMkLst>
            <pc:docMk/>
            <pc:sldMk cId="915334454" sldId="258"/>
            <ac:spMk id="17" creationId="{098514F5-9DB6-ADC5-877C-0666C07A3C40}"/>
          </ac:spMkLst>
        </pc:spChg>
        <pc:spChg chg="add del mod">
          <ac:chgData name="Nachai (Fluke) Paramesthanakorn" userId="348aaf9e-50b5-4d18-a5fc-8333da0e2505" providerId="ADAL" clId="{AD3D0764-DDD4-4D2E-9B77-823ED7B50DAB}" dt="2022-06-13T12:22:19.356" v="1602" actId="478"/>
          <ac:spMkLst>
            <pc:docMk/>
            <pc:sldMk cId="915334454" sldId="258"/>
            <ac:spMk id="18" creationId="{81F23D1D-C06A-7389-8491-B9ECD40E648B}"/>
          </ac:spMkLst>
        </pc:spChg>
        <pc:spChg chg="add mod">
          <ac:chgData name="Nachai (Fluke) Paramesthanakorn" userId="348aaf9e-50b5-4d18-a5fc-8333da0e2505" providerId="ADAL" clId="{AD3D0764-DDD4-4D2E-9B77-823ED7B50DAB}" dt="2022-06-13T12:22:25.394" v="1605" actId="1076"/>
          <ac:spMkLst>
            <pc:docMk/>
            <pc:sldMk cId="915334454" sldId="258"/>
            <ac:spMk id="20" creationId="{262EB513-79F3-F4E0-8DFF-6C2CC823DE9B}"/>
          </ac:spMkLst>
        </pc:spChg>
        <pc:grpChg chg="del">
          <ac:chgData name="Nachai (Fluke) Paramesthanakorn" userId="348aaf9e-50b5-4d18-a5fc-8333da0e2505" providerId="ADAL" clId="{AD3D0764-DDD4-4D2E-9B77-823ED7B50DAB}" dt="2022-06-13T09:54:04.187" v="891" actId="478"/>
          <ac:grpSpMkLst>
            <pc:docMk/>
            <pc:sldMk cId="915334454" sldId="258"/>
            <ac:grpSpMk id="13" creationId="{CC5586E3-91AA-02A0-293C-C23563BD39FF}"/>
          </ac:grpSpMkLst>
        </pc:grpChg>
        <pc:graphicFrameChg chg="add mod modGraphic">
          <ac:chgData name="Nachai (Fluke) Paramesthanakorn" userId="348aaf9e-50b5-4d18-a5fc-8333da0e2505" providerId="ADAL" clId="{AD3D0764-DDD4-4D2E-9B77-823ED7B50DAB}" dt="2022-06-13T12:25:59.223" v="1710"/>
          <ac:graphicFrameMkLst>
            <pc:docMk/>
            <pc:sldMk cId="915334454" sldId="258"/>
            <ac:graphicFrameMk id="19" creationId="{9F86FE58-7F12-B925-8F99-3D05435756D1}"/>
          </ac:graphicFrameMkLst>
        </pc:graphicFrameChg>
        <pc:cxnChg chg="mod">
          <ac:chgData name="Nachai (Fluke) Paramesthanakorn" userId="348aaf9e-50b5-4d18-a5fc-8333da0e2505" providerId="ADAL" clId="{AD3D0764-DDD4-4D2E-9B77-823ED7B50DAB}" dt="2022-06-13T09:54:04.187" v="891" actId="478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delSp modSp add mod">
        <pc:chgData name="Nachai (Fluke) Paramesthanakorn" userId="348aaf9e-50b5-4d18-a5fc-8333da0e2505" providerId="ADAL" clId="{AD3D0764-DDD4-4D2E-9B77-823ED7B50DAB}" dt="2022-06-18T15:17:56.417" v="2191" actId="20577"/>
        <pc:sldMkLst>
          <pc:docMk/>
          <pc:sldMk cId="3321243836" sldId="259"/>
        </pc:sldMkLst>
        <pc:spChg chg="mod">
          <ac:chgData name="Nachai (Fluke) Paramesthanakorn" userId="348aaf9e-50b5-4d18-a5fc-8333da0e2505" providerId="ADAL" clId="{AD3D0764-DDD4-4D2E-9B77-823ED7B50DAB}" dt="2022-06-18T15:17:56.417" v="2191" actId="20577"/>
          <ac:spMkLst>
            <pc:docMk/>
            <pc:sldMk cId="332124383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2:47:39.862" v="1829" actId="1076"/>
          <ac:spMkLst>
            <pc:docMk/>
            <pc:sldMk cId="3321243836" sldId="259"/>
            <ac:spMk id="15" creationId="{06A0DEF3-D89B-A294-9D33-6697C5C4A617}"/>
          </ac:spMkLst>
        </pc:spChg>
        <pc:spChg chg="del mod">
          <ac:chgData name="Nachai (Fluke) Paramesthanakorn" userId="348aaf9e-50b5-4d18-a5fc-8333da0e2505" providerId="ADAL" clId="{AD3D0764-DDD4-4D2E-9B77-823ED7B50DAB}" dt="2022-06-18T12:30:00.872" v="1720" actId="478"/>
          <ac:spMkLst>
            <pc:docMk/>
            <pc:sldMk cId="3321243836" sldId="259"/>
            <ac:spMk id="16" creationId="{B72CE4C5-E515-AEB6-DDD2-105F880D9ECC}"/>
          </ac:spMkLst>
        </pc:spChg>
        <pc:spChg chg="mod">
          <ac:chgData name="Nachai (Fluke) Paramesthanakorn" userId="348aaf9e-50b5-4d18-a5fc-8333da0e2505" providerId="ADAL" clId="{AD3D0764-DDD4-4D2E-9B77-823ED7B50DAB}" dt="2022-06-18T12:47:14.663" v="1825" actId="1076"/>
          <ac:spMkLst>
            <pc:docMk/>
            <pc:sldMk cId="3321243836" sldId="259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2:47:17.029" v="1826" actId="1076"/>
          <ac:graphicFrameMkLst>
            <pc:docMk/>
            <pc:sldMk cId="3321243836" sldId="259"/>
            <ac:graphicFrameMk id="19" creationId="{9F86FE58-7F12-B925-8F99-3D05435756D1}"/>
          </ac:graphicFrameMkLst>
        </pc:graphicFrameChg>
      </pc:sldChg>
      <pc:sldChg chg="modSp add mod">
        <pc:chgData name="Nachai (Fluke) Paramesthanakorn" userId="348aaf9e-50b5-4d18-a5fc-8333da0e2505" providerId="ADAL" clId="{AD3D0764-DDD4-4D2E-9B77-823ED7B50DAB}" dt="2022-06-18T15:18:31.278" v="2195" actId="20577"/>
        <pc:sldMkLst>
          <pc:docMk/>
          <pc:sldMk cId="978719796" sldId="260"/>
        </pc:sldMkLst>
        <pc:spChg chg="mod">
          <ac:chgData name="Nachai (Fluke) Paramesthanakorn" userId="348aaf9e-50b5-4d18-a5fc-8333da0e2505" providerId="ADAL" clId="{AD3D0764-DDD4-4D2E-9B77-823ED7B50DAB}" dt="2022-06-18T15:18:31.278" v="2195" actId="20577"/>
          <ac:spMkLst>
            <pc:docMk/>
            <pc:sldMk cId="978719796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3:07:22.340" v="1903" actId="20577"/>
          <ac:spMkLst>
            <pc:docMk/>
            <pc:sldMk cId="978719796" sldId="260"/>
            <ac:spMk id="15" creationId="{06A0DEF3-D89B-A294-9D33-6697C5C4A617}"/>
          </ac:spMkLst>
        </pc:spChg>
        <pc:graphicFrameChg chg="modGraphic">
          <ac:chgData name="Nachai (Fluke) Paramesthanakorn" userId="348aaf9e-50b5-4d18-a5fc-8333da0e2505" providerId="ADAL" clId="{AD3D0764-DDD4-4D2E-9B77-823ED7B50DAB}" dt="2022-06-18T13:05:57.786" v="1890" actId="20577"/>
          <ac:graphicFrameMkLst>
            <pc:docMk/>
            <pc:sldMk cId="978719796" sldId="260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1:58.433" v="1711" actId="47"/>
        <pc:sldMkLst>
          <pc:docMk/>
          <pc:sldMk cId="4271290158" sldId="260"/>
        </pc:sldMkLst>
      </pc:sldChg>
      <pc:sldChg chg="modSp add mod">
        <pc:chgData name="Nachai (Fluke) Paramesthanakorn" userId="348aaf9e-50b5-4d18-a5fc-8333da0e2505" providerId="ADAL" clId="{AD3D0764-DDD4-4D2E-9B77-823ED7B50DAB}" dt="2022-06-18T15:18:28.357" v="2194" actId="1076"/>
        <pc:sldMkLst>
          <pc:docMk/>
          <pc:sldMk cId="553535742" sldId="261"/>
        </pc:sldMkLst>
        <pc:spChg chg="mod">
          <ac:chgData name="Nachai (Fluke) Paramesthanakorn" userId="348aaf9e-50b5-4d18-a5fc-8333da0e2505" providerId="ADAL" clId="{AD3D0764-DDD4-4D2E-9B77-823ED7B50DAB}" dt="2022-06-18T15:18:28.357" v="2194" actId="1076"/>
          <ac:spMkLst>
            <pc:docMk/>
            <pc:sldMk cId="553535742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5:17:24.181" v="2190" actId="1076"/>
          <ac:spMkLst>
            <pc:docMk/>
            <pc:sldMk cId="553535742" sldId="261"/>
            <ac:spMk id="15" creationId="{06A0DEF3-D89B-A294-9D33-6697C5C4A617}"/>
          </ac:spMkLst>
        </pc:spChg>
        <pc:spChg chg="mod">
          <ac:chgData name="Nachai (Fluke) Paramesthanakorn" userId="348aaf9e-50b5-4d18-a5fc-8333da0e2505" providerId="ADAL" clId="{AD3D0764-DDD4-4D2E-9B77-823ED7B50DAB}" dt="2022-06-18T15:11:58.039" v="1975" actId="1076"/>
          <ac:spMkLst>
            <pc:docMk/>
            <pc:sldMk cId="553535742" sldId="261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5:14:29.219" v="2117" actId="2165"/>
          <ac:graphicFrameMkLst>
            <pc:docMk/>
            <pc:sldMk cId="553535742" sldId="261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2:02.762" v="1714" actId="47"/>
        <pc:sldMkLst>
          <pc:docMk/>
          <pc:sldMk cId="3964446542" sldId="261"/>
        </pc:sldMkLst>
      </pc:sldChg>
      <pc:sldChg chg="del">
        <pc:chgData name="Nachai (Fluke) Paramesthanakorn" userId="348aaf9e-50b5-4d18-a5fc-8333da0e2505" providerId="ADAL" clId="{AD3D0764-DDD4-4D2E-9B77-823ED7B50DAB}" dt="2022-06-18T12:12:00.332" v="1712" actId="47"/>
        <pc:sldMkLst>
          <pc:docMk/>
          <pc:sldMk cId="124719412" sldId="262"/>
        </pc:sldMkLst>
      </pc:sldChg>
      <pc:sldChg chg="del">
        <pc:chgData name="Nachai (Fluke) Paramesthanakorn" userId="348aaf9e-50b5-4d18-a5fc-8333da0e2505" providerId="ADAL" clId="{AD3D0764-DDD4-4D2E-9B77-823ED7B50DAB}" dt="2022-06-18T12:12:01.649" v="1713" actId="47"/>
        <pc:sldMkLst>
          <pc:docMk/>
          <pc:sldMk cId="290801297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23312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 </a:t>
            </a:r>
            <a:r>
              <a:rPr lang="en-US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คะแนนรวมของนักเรียน จาก </a:t>
            </a:r>
            <a:r>
              <a:rPr lang="en-US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เก็บไว้ในตัวแปร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</a:t>
            </a:r>
            <a:endParaRPr lang="th-TH" sz="20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คะแนนที่รับเข้ามาอยู่ในช่วง 0 – 100 </a:t>
            </a:r>
            <a:endParaRPr lang="en-US" sz="20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ได้เกรด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เมื่อคะแนนน้อยกว่าหรือเท่ากับ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</a:t>
            </a:r>
            <a:endParaRPr lang="th-TH" sz="20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ได้เกรด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 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เมื่อคะแนนอยู่ระหว่าง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51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ถึง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55</a:t>
            </a:r>
            <a:endParaRPr lang="en-US" sz="20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ได้เกรด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เมื่อคะแนนอยู่ระหว่าง 5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ถึง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60</a:t>
            </a:r>
            <a:endParaRPr lang="th-TH" sz="20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ได้เกรด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เมื่อคะแนนอยู่ระหว่าง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61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ถึง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65</a:t>
            </a:r>
            <a:endParaRPr lang="th-TH" sz="20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ได้เกรด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C+ 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เมื่อคะแนนอยู่ระหว่าง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66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ถึง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70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ได้เกรด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เมื่อคะแนนอยู่ระหว่าง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71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ถึง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75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ได้เกรด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B+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เมื่อคะแนนอยู่ระหว่าง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76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ถึง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79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ได้เกรด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เมื่อคะแนนมากกว่าหรือเท่ากับ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20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37692"/>
              </p:ext>
            </p:extLst>
          </p:nvPr>
        </p:nvGraphicFramePr>
        <p:xfrm>
          <a:off x="5730240" y="2003025"/>
          <a:ext cx="5806440" cy="443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102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ไม่สามารถคำนวณได้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B+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6446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ไม่สามารถคำนวณได้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086339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1369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5730240" y="1572259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33"/>
            <a:ext cx="10515600" cy="1325563"/>
          </a:xfrm>
        </p:spPr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GPA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0DEF3-D89B-A294-9D33-6697C5C4A617}"/>
              </a:ext>
            </a:extLst>
          </p:cNvPr>
          <p:cNvSpPr txBox="1"/>
          <p:nvPr/>
        </p:nvSpPr>
        <p:spPr>
          <a:xfrm>
            <a:off x="990600" y="1303020"/>
            <a:ext cx="6238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ในเทอมนี้ นักเรียน ลงเรียนทั้งหมด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วิชา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แต่ละวิชามีหน่วยกิต 3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3, 3, 2, 1, 1.5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หน่วย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ตามลำดับ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ให้รับเกรดของแต่ละวิชา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วิชาละ 1 บรรทัด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เก็บไว้ในตัวแปร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คำนวณว่า เกรดเฉลี่ยสะสมเป็นเท่าไหร่ สูตรคำนวณ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นำเกรดคูณหน่วยกิตของแต่ละวิชา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รวมผลคูณของทุกวิชา</a:t>
            </a:r>
          </a:p>
          <a:p>
            <a:pPr marL="285750" indent="-285750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หารจำนวนหน่วยกิตรวม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เกรดเฉลี่ยนรายวิชาที่รับเข้ามาต้องมีค่า 0.0 - 4.0 เท่านั้น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แสดงผลลัพธ์เป็นทศนิยม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1-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ตำแหน่ง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2CE4C5-E515-AEB6-DDD2-105F880D9ECC}"/>
                  </a:ext>
                </a:extLst>
              </p:cNvPr>
              <p:cNvSpPr txBox="1"/>
              <p:nvPr/>
            </p:nvSpPr>
            <p:spPr>
              <a:xfrm>
                <a:off x="461962" y="5801580"/>
                <a:ext cx="7296150" cy="58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𝐺𝑟𝑎𝑑𝑒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𝐺𝑟𝑎𝑑𝑒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𝐺𝑟𝑎𝑑𝑒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𝑢𝑛𝑖𝑡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𝑢𝑛𝑖𝑡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𝑢𝑛𝑖𝑡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2CE4C5-E515-AEB6-DDD2-105F880D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" y="5801580"/>
                <a:ext cx="7296150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9F86FE58-7F12-B925-8F99-3D0543575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20249"/>
              </p:ext>
            </p:extLst>
          </p:nvPr>
        </p:nvGraphicFramePr>
        <p:xfrm>
          <a:off x="6256866" y="1142017"/>
          <a:ext cx="5806440" cy="443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4 4 4 4 4 4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4 4 3 2.5 2.5 3.5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 = 3.39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1 1 1 1 1 1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 = 1.0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2.5 2.5 2.5 3 4 4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 = 2.85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6446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4 4 3 2.5 2.5 2.5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 = 3.28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086339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3 3 1 1.5 0 0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 = 1.78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136983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62EB513-79F3-F4E0-8DFF-6C2CC823DE9B}"/>
              </a:ext>
            </a:extLst>
          </p:cNvPr>
          <p:cNvSpPr txBox="1"/>
          <p:nvPr/>
        </p:nvSpPr>
        <p:spPr>
          <a:xfrm>
            <a:off x="6256866" y="711251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533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008"/>
            <a:ext cx="10515600" cy="1325563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Sum number without max 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0DEF3-D89B-A294-9D33-6697C5C4A617}"/>
              </a:ext>
            </a:extLst>
          </p:cNvPr>
          <p:cNvSpPr txBox="1"/>
          <p:nvPr/>
        </p:nvSpPr>
        <p:spPr>
          <a:xfrm>
            <a:off x="413821" y="1720840"/>
            <a:ext cx="5487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เลขจำนวนเต็ม 4 จำนวน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เก็บไว้ในตัวแปร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a, b, c, 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ตามลำดับ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หาผลรวมของจำนวนที่รับมา โดยไม่รวมจำนวนที่มากที่สุดหนึ่งจำนวน และ จำนวนที่น้อยที่สุดหนึ่งจำนวน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หาจำนวนที่มากที่สุด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หาจำนวนที่น้อยที่สุด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นำจำนวนทั้งหมดมารวมกัน แล้วลบจำนวนที่มากสุดกับน้อยสุด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9F86FE58-7F12-B925-8F99-3D0543575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6076"/>
              </p:ext>
            </p:extLst>
          </p:nvPr>
        </p:nvGraphicFramePr>
        <p:xfrm>
          <a:off x="6231448" y="1608628"/>
          <a:ext cx="580644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1 2 3 4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= 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=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2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1 1 2 1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=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=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2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5 6 5 6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=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= 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11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 1 2 -1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=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= -1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1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6446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1 1 1 1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=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=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2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08633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62EB513-79F3-F4E0-8DFF-6C2CC823DE9B}"/>
              </a:ext>
            </a:extLst>
          </p:cNvPr>
          <p:cNvSpPr txBox="1"/>
          <p:nvPr/>
        </p:nvSpPr>
        <p:spPr>
          <a:xfrm>
            <a:off x="6231448" y="1146963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12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008"/>
            <a:ext cx="10515600" cy="1325563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Days in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0DEF3-D89B-A294-9D33-6697C5C4A617}"/>
              </a:ext>
            </a:extLst>
          </p:cNvPr>
          <p:cNvSpPr txBox="1"/>
          <p:nvPr/>
        </p:nvSpPr>
        <p:spPr>
          <a:xfrm>
            <a:off x="473125" y="1608628"/>
            <a:ext cx="5487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ค่าเดือนและปีพุทธศักราช เก็บในตัวแปร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คำนวณหาว่าในเดือนของปีที่รับเข้ามา มีจำนวนวันทั้งสิ้นกี่วัน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ในเดือนกุมภาพันธ์จะมี 29 วัน ก็ต่อเมื่อ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(ปีค.ศ. หารด้วย 4 ลงตัว 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หารด้วย 100 ไม่ลงตัว)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 </a:t>
            </a:r>
            <a:endParaRPr lang="en-US" sz="24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(ปีค.ศ. หารด้วย 400 ลงตัว)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9F86FE58-7F12-B925-8F99-3D0543575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26452"/>
              </p:ext>
            </p:extLst>
          </p:nvPr>
        </p:nvGraphicFramePr>
        <p:xfrm>
          <a:off x="6231448" y="1608628"/>
          <a:ext cx="5806440" cy="377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10 2565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4 2565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2 2547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2 2563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6446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2 2562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08633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62EB513-79F3-F4E0-8DFF-6C2CC823DE9B}"/>
              </a:ext>
            </a:extLst>
          </p:cNvPr>
          <p:cNvSpPr txBox="1"/>
          <p:nvPr/>
        </p:nvSpPr>
        <p:spPr>
          <a:xfrm>
            <a:off x="6231448" y="1146963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871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4" y="-66826"/>
            <a:ext cx="10515600" cy="1325563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Parking fee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0DEF3-D89B-A294-9D33-6697C5C4A617}"/>
              </a:ext>
            </a:extLst>
          </p:cNvPr>
          <p:cNvSpPr txBox="1"/>
          <p:nvPr/>
        </p:nvSpPr>
        <p:spPr>
          <a:xfrm>
            <a:off x="422325" y="867534"/>
            <a:ext cx="5605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ให้รับเวลาเข้า-ออกของรถคันหนึ่ง (เปิด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:00 - 23:00) และคำนวนค่าที่จอดรถที่ต้องจ่าย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โดยมีเกณฑ์ดังนี้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จอดฟรีถ้าจอดไม่เกิน 10 นาที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จอดรถตั้งแต่ 10 นาที ถึง 3 ชั่วโมง คิดค่าบริการชั่วโมงละ 10 บาท เศษของชั่วโมงให้ปัดเป็น 1 ชั่วโมง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จอดรถตั้งแต่ 4 ชั่วโมง ถึง 6 ชั่วโมง คิดค่าบริการชัวโมงที่ 4-6 ชั่วโมงละ 20 บาท เศษของชั่วโมงให้ปัดเป็น 1 ชั่วโมง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จอดรถตั้งแต่ 6 ชั่วโมงขึ้นไป เหมาข่ายวันละ 200 บาท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 4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บรรทัดเป็นจำนวนเต็มหนึ่งจำนวน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1-2 เป็นชั่วโมงและนาที ของเวลาเข้า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3-4 เป็นชั่วโมงและนาที ของเวลาออก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แยกแต่ละเงื่อนไขโดยแปลงเป็นหน่วยนาที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แต่คิดค่าบริการใช้หน่วยชั่วโมง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ในการตรวจสอบเศษของชั่วโมง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9F86FE58-7F12-B925-8F99-3D0543575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13600"/>
              </p:ext>
            </p:extLst>
          </p:nvPr>
        </p:nvGraphicFramePr>
        <p:xfrm>
          <a:off x="6096000" y="867534"/>
          <a:ext cx="5806440" cy="509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7 0 7 10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ค่าจอดรถทั้งหมด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=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 บาท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7 0 7 11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ค่าจอดรถทั้งหมด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= 10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บาท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7 30 10 30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ค่าจอดรถทั้งหมด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= 3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 บาท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7 30 10 31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ค่าจอดรถทั้งหมด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= 5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 บาท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6446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7 30 13 30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ค่าจอดรถทั้งหมด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= 9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 บาท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086339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7 30 13 31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ค่าจอดรถทั้งหมด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= 200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บาท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64894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7 30 19 30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ค่าจอดรถทั้งหมด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= 200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บาท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09689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62EB513-79F3-F4E0-8DFF-6C2CC823DE9B}"/>
              </a:ext>
            </a:extLst>
          </p:cNvPr>
          <p:cNvSpPr txBox="1"/>
          <p:nvPr/>
        </p:nvSpPr>
        <p:spPr>
          <a:xfrm>
            <a:off x="6096000" y="365124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353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769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 Sarabun New</vt:lpstr>
      <vt:lpstr>Office Theme</vt:lpstr>
      <vt:lpstr>Exercises</vt:lpstr>
      <vt:lpstr>โปรแกรมสำหรับ Calculate Grade</vt:lpstr>
      <vt:lpstr>โปรแกรมสำหรับ GPA</vt:lpstr>
      <vt:lpstr>Sum number without max min</vt:lpstr>
      <vt:lpstr>Days in Month</vt:lpstr>
      <vt:lpstr>Parking fee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1</cp:revision>
  <dcterms:created xsi:type="dcterms:W3CDTF">2022-06-11T08:20:16Z</dcterms:created>
  <dcterms:modified xsi:type="dcterms:W3CDTF">2022-06-18T15:18:39Z</dcterms:modified>
</cp:coreProperties>
</file>