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2C41E-DBD9-4BDE-8020-F110F513D891}" v="9" dt="2022-06-25T10:32:29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Multiples of 3 or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6200" cy="453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รับค่าจำนวนเต็มบวก 1 จำนวนผ่าน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และเก็บไว้ในตัวแปร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คำนวณหาผลรวมของจำนวนเต็มบวกทุกจำนวน ที่มีค่าต่ำกว่า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3 หรือ 5 เป็นตัวประกอบ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20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คำตอบที่ได้คือ 3 + 5 + 6 + 9 + 10 + 12 + 15 + 18 = 78</a:t>
            </a:r>
          </a:p>
          <a:p>
            <a:pPr marL="0" indent="0">
              <a:buNone/>
            </a:pPr>
            <a:r>
              <a:rPr lang="th-TH" sz="24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สังเกตว่าคำตอบไม่รวมค่า 20 เพราะ สนใจเฉพาะจำนวนที่มีค่าต่ำว่า 20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  <a:endParaRPr lang="th-TH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จำนวนเต็มที่มี 3 เป็นตัวประกอบคือ จำนวนหาร 3 ลงตัว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36533"/>
              </p:ext>
            </p:extLst>
          </p:nvPr>
        </p:nvGraphicFramePr>
        <p:xfrm>
          <a:off x="6096000" y="1874835"/>
          <a:ext cx="5806440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096000" y="1423561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John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ฝากเงินในบัญชีออมทรัพย์ในปีแรก เป็นเงิน $1000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ได้อัตราดอกเบี้ย 5% ต่อปี และดอกเบี้ยจะสะสมไว้ในบัญชีดังกล่าว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เมื่อฝากครบ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ปี โดยไม่ถอนเงินออกเลย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John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จะมีเงินทั้งหมดเท่าไร และ ดอกเบี้ยที่ได้รับทั้งหมดเท่าไร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รับค่าจำนวนปีที่ต้องการฝากเงินผ่านทาง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มีเงินเหลือในบัญชี $100 ดอกเบี้ย = 100*0.05 = $5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อัตราดอกเบี้ย 5% = 5/100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จำนวนเงินคงเหลือในแต่ละปี จะต้องรวมดอกเบี้ยที่ได้รับด้วย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98510"/>
              </p:ext>
            </p:extLst>
          </p:nvPr>
        </p:nvGraphicFramePr>
        <p:xfrm>
          <a:off x="6618303" y="1864446"/>
          <a:ext cx="5318170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541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10762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1276.28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276.28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1628.89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628.89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1050.0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50.0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1102.5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102.5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6583D-4084-B731-6F9D-CAB332864E37}"/>
              </a:ext>
            </a:extLst>
          </p:cNvPr>
          <p:cNvSpPr txBox="1"/>
          <p:nvPr/>
        </p:nvSpPr>
        <p:spPr>
          <a:xfrm>
            <a:off x="838200" y="3587511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ดอกเบี้ยที่ได้รับต่อปี = จำนวนเงินคงเหลือในบัญชี * อัตราดอกเบี้ย</a:t>
            </a:r>
          </a:p>
        </p:txBody>
      </p:sp>
    </p:spTree>
    <p:extLst>
      <p:ext uri="{BB962C8B-B14F-4D97-AF65-F5344CB8AC3E}">
        <p14:creationId xmlns:p14="http://schemas.microsoft.com/office/powerpoint/2010/main" val="3154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หาค่าที่น้อยที่สุด ผ่านข้อมูลที่กำหนด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รับจำนวนข้อมูลทั้งหมด เป็นจำนวนเต็มบวก โดยต้องมีค่าตั้งแต่ 1 ขึ้นไป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รับจำนวนเต็มที่ต้องการคำนวณ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แสดงจำนวนที่มีค่าน้อยที่สุด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กำหนดจำนวน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เป็นตัวแรกของข้อมูล</a:t>
            </a:r>
          </a:p>
          <a:p>
            <a:pPr marL="0" indent="0">
              <a:buNone/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เปรียบเทียบจำนวนถัดไปกับค่า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/>
        </p:nvGraphicFramePr>
        <p:xfrm>
          <a:off x="7748209" y="1870633"/>
          <a:ext cx="305835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Min = 1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Min = -2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10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หาค่าที่มากที่สุด ผ่านข้อมูลที่กำหนด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รับจำนวนข้อมูลทั้งหมด เป็นจำนวนเต็มบวก โดยต้องมีค่าตั้งแต่ 1 ขึ้นไป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รับจำนวนเต็มที่ต้องการคำนวณ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แสดงจำนวนที่มีค่ามากที่สุด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กำหนดจำนวน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เป็นตัวแรกของข้อมูล</a:t>
            </a:r>
          </a:p>
          <a:p>
            <a:pPr marL="0" indent="0">
              <a:buNone/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เปรียบเทียบจำนวนถัดไปกับค่า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403"/>
              </p:ext>
            </p:extLst>
          </p:nvPr>
        </p:nvGraphicFramePr>
        <p:xfrm>
          <a:off x="7748209" y="1870633"/>
          <a:ext cx="305835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Max = 5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Max = 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67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ถังเก็บน้ำ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59" y="1176868"/>
            <a:ext cx="6967475" cy="2404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กำหนดค่า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of integer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เก็บความสูงของขอบแต่ละขอบ (แกน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ตำแหน่งที่ห่างกัน 1 หน่วย (แกน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ตวามสูงที่กำหนดให้ สามารถเก็บน้ำได้มากที่สุดเท่าไหร่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Example: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height = [1, 8, 6, 2, 5, 4, 8, 3, 7]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 area = 49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656770" y="1464711"/>
            <a:ext cx="385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D145304-8B89-A2D8-22E1-49F20D34CC14}"/>
              </a:ext>
            </a:extLst>
          </p:cNvPr>
          <p:cNvGrpSpPr/>
          <p:nvPr/>
        </p:nvGrpSpPr>
        <p:grpSpPr>
          <a:xfrm>
            <a:off x="6446436" y="2098725"/>
            <a:ext cx="4271224" cy="3294564"/>
            <a:chOff x="391160" y="3474266"/>
            <a:chExt cx="4271224" cy="32945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807BBBB-6FBD-D82D-CF3F-C08C388A7BE3}"/>
                </a:ext>
              </a:extLst>
            </p:cNvPr>
            <p:cNvSpPr/>
            <p:nvPr/>
          </p:nvSpPr>
          <p:spPr>
            <a:xfrm>
              <a:off x="1623008" y="4186432"/>
              <a:ext cx="1757779" cy="19058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34544ED-B1D2-438F-7594-B7A085158ED8}"/>
                </a:ext>
              </a:extLst>
            </p:cNvPr>
            <p:cNvGrpSpPr/>
            <p:nvPr/>
          </p:nvGrpSpPr>
          <p:grpSpPr>
            <a:xfrm>
              <a:off x="391160" y="3564977"/>
              <a:ext cx="3488382" cy="3203853"/>
              <a:chOff x="222485" y="3732687"/>
              <a:chExt cx="3488382" cy="320385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DB9AD70-4D63-06C9-7801-6E66F98BF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9434" y="5980071"/>
                <a:ext cx="0" cy="45619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0ACFA75-EBDA-6DB5-C28E-24490FDFA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4334" y="4092138"/>
                <a:ext cx="0" cy="234412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33ADE2F-AA0F-C0CC-B450-C79C5C5B0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154" y="4603984"/>
                <a:ext cx="0" cy="183228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8153334-8B5F-6736-41F4-98EDCB5685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4851" y="5696680"/>
                <a:ext cx="0" cy="73958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A0A2B4-63EF-B1CB-1AFD-8C0312040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5671" y="4887871"/>
                <a:ext cx="0" cy="154839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FB3CE1C-E112-728C-D972-A82835025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3124" y="5179275"/>
                <a:ext cx="0" cy="125699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EA04F2-C2D8-E89A-F2FE-8D215C652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9454" y="4092138"/>
                <a:ext cx="0" cy="2344129"/>
              </a:xfrm>
              <a:prstGeom prst="line">
                <a:avLst/>
              </a:prstGeom>
              <a:ln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CA0544C-4647-5515-9912-34A0A895E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028" y="5448717"/>
                <a:ext cx="0" cy="9875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D8B0FF3-EA92-F4E2-88E1-7150B84824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2113" y="4354143"/>
                <a:ext cx="0" cy="208212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56F4B7C-11A8-1D3E-11C6-31C1612CFE90}"/>
                  </a:ext>
                </a:extLst>
              </p:cNvPr>
              <p:cNvGrpSpPr/>
              <p:nvPr/>
            </p:nvGrpSpPr>
            <p:grpSpPr>
              <a:xfrm>
                <a:off x="533417" y="3732687"/>
                <a:ext cx="3177450" cy="2935241"/>
                <a:chOff x="533417" y="3732687"/>
                <a:chExt cx="3177450" cy="293524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E114906-A95C-053B-512E-104B0CA807FB}"/>
                    </a:ext>
                  </a:extLst>
                </p:cNvPr>
                <p:cNvGrpSpPr/>
                <p:nvPr/>
              </p:nvGrpSpPr>
              <p:grpSpPr>
                <a:xfrm>
                  <a:off x="533417" y="3732687"/>
                  <a:ext cx="3177450" cy="2679700"/>
                  <a:chOff x="533417" y="3848100"/>
                  <a:chExt cx="3177450" cy="2679700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AA8BBC22-C098-17D1-7911-29C508662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200" y="6375400"/>
                    <a:ext cx="287266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B41B9F7A-AA7E-3F1C-74DC-E00025A2A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0600" y="3848100"/>
                    <a:ext cx="0" cy="26797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E2EE8AC-4620-6452-40F3-843B1C0A6BA4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17" y="5910818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7716508-B392-EF40-0569-819271E56CE4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17" y="5630902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B03D895-AB74-4E11-F414-17688EF598C6}"/>
                      </a:ext>
                    </a:extLst>
                  </p:cNvPr>
                  <p:cNvSpPr txBox="1"/>
                  <p:nvPr/>
                </p:nvSpPr>
                <p:spPr>
                  <a:xfrm>
                    <a:off x="534016" y="5379464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DAEF531-97E0-C8BA-1D81-DCD8EF08C884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17" y="5094436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BC59F9A-8F1B-0D80-4A23-D71BB598B495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07" y="4818618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BB09E33-F3D0-B910-63BE-06C4FB7E0492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07" y="4534731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EBB31A3-8A24-CB3D-8069-621C0DF04129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07" y="4284890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A284032-A487-0F72-83D8-F09D378A361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07" y="4022885"/>
                    <a:ext cx="406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B345676-08C7-131F-CAA6-48FB938AF3C2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>
                    <a:off x="939809" y="6095484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9332573-F32A-6981-FABA-7A41FE838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5812093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C3765F1-C121-70D7-7FF5-9D8F02576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5564130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4845821-2714-BDF2-DD09-D4CC4B3D5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5294688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64507CD-81C9-7911-32DF-9C455D2BB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5003284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A8A58D46-B1D1-2AE5-3B3D-4AD508F35B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4719397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41E9A7E8-6898-8D29-5987-05029D34F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4457700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3A2BE99-C510-9356-6934-43AD82B818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9" y="4207551"/>
                    <a:ext cx="2771058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F9454B5-D85A-1395-8CA8-CD89CC8E8360}"/>
                    </a:ext>
                  </a:extLst>
                </p:cNvPr>
                <p:cNvSpPr txBox="1"/>
                <p:nvPr/>
              </p:nvSpPr>
              <p:spPr>
                <a:xfrm>
                  <a:off x="1102374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DAD764C-FB26-672A-3414-EE51CD277CC1}"/>
                    </a:ext>
                  </a:extLst>
                </p:cNvPr>
                <p:cNvSpPr txBox="1"/>
                <p:nvPr/>
              </p:nvSpPr>
              <p:spPr>
                <a:xfrm>
                  <a:off x="1313902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B0F62EF-6612-E906-4EC3-A229C989E899}"/>
                    </a:ext>
                  </a:extLst>
                </p:cNvPr>
                <p:cNvSpPr txBox="1"/>
                <p:nvPr/>
              </p:nvSpPr>
              <p:spPr>
                <a:xfrm>
                  <a:off x="1535038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619FD19-3E90-FCD4-5AFA-126BDF01C48C}"/>
                    </a:ext>
                  </a:extLst>
                </p:cNvPr>
                <p:cNvSpPr txBox="1"/>
                <p:nvPr/>
              </p:nvSpPr>
              <p:spPr>
                <a:xfrm>
                  <a:off x="1792490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EB13E69-3673-F0DB-5405-8FE7BD1A115D}"/>
                    </a:ext>
                  </a:extLst>
                </p:cNvPr>
                <p:cNvSpPr txBox="1"/>
                <p:nvPr/>
              </p:nvSpPr>
              <p:spPr>
                <a:xfrm>
                  <a:off x="2025342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EE5E19C-E55B-1148-137F-C1D295CFD5F9}"/>
                    </a:ext>
                  </a:extLst>
                </p:cNvPr>
                <p:cNvSpPr txBox="1"/>
                <p:nvPr/>
              </p:nvSpPr>
              <p:spPr>
                <a:xfrm>
                  <a:off x="2273915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C2BF1F1-A3CE-D391-B7D9-D4FA8FC72AF1}"/>
                    </a:ext>
                  </a:extLst>
                </p:cNvPr>
                <p:cNvSpPr txBox="1"/>
                <p:nvPr/>
              </p:nvSpPr>
              <p:spPr>
                <a:xfrm>
                  <a:off x="2522488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339F547-18C7-F666-2C53-FF7569201CA2}"/>
                    </a:ext>
                  </a:extLst>
                </p:cNvPr>
                <p:cNvSpPr txBox="1"/>
                <p:nvPr/>
              </p:nvSpPr>
              <p:spPr>
                <a:xfrm>
                  <a:off x="2780744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8691619-74CA-718C-CB54-89582D3016F2}"/>
                    </a:ext>
                  </a:extLst>
                </p:cNvPr>
                <p:cNvSpPr txBox="1"/>
                <p:nvPr/>
              </p:nvSpPr>
              <p:spPr>
                <a:xfrm>
                  <a:off x="3061618" y="6390929"/>
                  <a:ext cx="3091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1905EB-C81C-8716-9A45-461F653DF470}"/>
                  </a:ext>
                </a:extLst>
              </p:cNvPr>
              <p:cNvSpPr txBox="1"/>
              <p:nvPr/>
            </p:nvSpPr>
            <p:spPr>
              <a:xfrm rot="16200000">
                <a:off x="-848287" y="4819882"/>
                <a:ext cx="2510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7F797E-D951-ED5C-DB13-4F4E9157873C}"/>
                  </a:ext>
                </a:extLst>
              </p:cNvPr>
              <p:cNvSpPr txBox="1"/>
              <p:nvPr/>
            </p:nvSpPr>
            <p:spPr>
              <a:xfrm>
                <a:off x="990601" y="6567208"/>
                <a:ext cx="2380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Index (width)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7B7A33-0B63-7B25-6AA5-71687E880999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flipH="1">
              <a:off x="2503128" y="3843598"/>
              <a:ext cx="844559" cy="791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979CA90-1803-5D41-1972-EF627EE37B2A}"/>
                </a:ext>
              </a:extLst>
            </p:cNvPr>
            <p:cNvSpPr txBox="1"/>
            <p:nvPr/>
          </p:nvSpPr>
          <p:spPr>
            <a:xfrm>
              <a:off x="2032990" y="3474266"/>
              <a:ext cx="262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area = 7*7 = 49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12EF7DC-2933-0B6F-537E-3996BB1001A7}"/>
              </a:ext>
            </a:extLst>
          </p:cNvPr>
          <p:cNvSpPr txBox="1"/>
          <p:nvPr/>
        </p:nvSpPr>
        <p:spPr>
          <a:xfrm>
            <a:off x="529927" y="3677897"/>
            <a:ext cx="29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Area =</a:t>
            </a:r>
            <a:r>
              <a:rPr lang="th-TH" dirty="0"/>
              <a:t> </a:t>
            </a:r>
            <a:r>
              <a:rPr lang="en-US" dirty="0"/>
              <a:t>height*width</a:t>
            </a:r>
          </a:p>
        </p:txBody>
      </p:sp>
    </p:spTree>
    <p:extLst>
      <p:ext uri="{BB962C8B-B14F-4D97-AF65-F5344CB8AC3E}">
        <p14:creationId xmlns:p14="http://schemas.microsoft.com/office/powerpoint/2010/main" val="72385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589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Sarabun New</vt:lpstr>
      <vt:lpstr>Office Theme</vt:lpstr>
      <vt:lpstr>Exercises</vt:lpstr>
      <vt:lpstr>โปรแกรมสำหรับ Multiples of 3 or 5</vt:lpstr>
      <vt:lpstr>โปรแกรมสำหรับ Calculate interest</vt:lpstr>
      <vt:lpstr>โปรแกรมสำหรับ Min</vt:lpstr>
      <vt:lpstr>โปรแกรมสำหรับ Max</vt:lpstr>
      <vt:lpstr>ถังเก็บน้ำ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4</cp:revision>
  <dcterms:created xsi:type="dcterms:W3CDTF">2022-06-11T08:20:16Z</dcterms:created>
  <dcterms:modified xsi:type="dcterms:W3CDTF">2022-07-15T03:12:35Z</dcterms:modified>
</cp:coreProperties>
</file>