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972BA-160C-4F68-9EEB-F122035C6E1F}" v="20" dt="2022-07-26T16:51:14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>
        <p:scale>
          <a:sx n="125" d="100"/>
          <a:sy n="125" d="100"/>
        </p:scale>
        <p:origin x="108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FBD063E0-9D3E-4C62-83CE-BD6CE536E4B4}"/>
    <pc:docChg chg="undo custSel addSld delSld modSld sldOrd">
      <pc:chgData name="Nachai (Fluke) Paramesthanakorn" userId="348aaf9e-50b5-4d18-a5fc-8333da0e2505" providerId="ADAL" clId="{FBD063E0-9D3E-4C62-83CE-BD6CE536E4B4}" dt="2022-06-12T02:01:55.763" v="1023" actId="1076"/>
      <pc:docMkLst>
        <pc:docMk/>
      </pc:docMkLst>
      <pc:sldChg chg="addSp delSp modSp new mod">
        <pc:chgData name="Nachai (Fluke) Paramesthanakorn" userId="348aaf9e-50b5-4d18-a5fc-8333da0e2505" providerId="ADAL" clId="{FBD063E0-9D3E-4C62-83CE-BD6CE536E4B4}" dt="2022-06-12T02:01:55.763" v="1023" actId="1076"/>
        <pc:sldMkLst>
          <pc:docMk/>
          <pc:sldMk cId="25565493" sldId="256"/>
        </pc:sldMkLst>
        <pc:spChg chg="mod">
          <ac:chgData name="Nachai (Fluke) Paramesthanakorn" userId="348aaf9e-50b5-4d18-a5fc-8333da0e2505" providerId="ADAL" clId="{FBD063E0-9D3E-4C62-83CE-BD6CE536E4B4}" dt="2022-06-11T08:24:22.822" v="59" actId="1076"/>
          <ac:spMkLst>
            <pc:docMk/>
            <pc:sldMk cId="25565493" sldId="256"/>
            <ac:spMk id="2" creationId="{B5614CF4-B089-53F1-FBE3-D3DA56484B75}"/>
          </ac:spMkLst>
        </pc:spChg>
        <pc:spChg chg="del">
          <ac:chgData name="Nachai (Fluke) Paramesthanakorn" userId="348aaf9e-50b5-4d18-a5fc-8333da0e2505" providerId="ADAL" clId="{FBD063E0-9D3E-4C62-83CE-BD6CE536E4B4}" dt="2022-06-11T08:24:01.571" v="50" actId="478"/>
          <ac:spMkLst>
            <pc:docMk/>
            <pc:sldMk cId="25565493" sldId="256"/>
            <ac:spMk id="3" creationId="{715E56E5-7854-0BDE-37A9-D064713AF91D}"/>
          </ac:spMkLst>
        </pc:spChg>
        <pc:spChg chg="add mod">
          <ac:chgData name="Nachai (Fluke) Paramesthanakorn" userId="348aaf9e-50b5-4d18-a5fc-8333da0e2505" providerId="ADAL" clId="{FBD063E0-9D3E-4C62-83CE-BD6CE536E4B4}" dt="2022-06-12T02:01:55.763" v="1023" actId="1076"/>
          <ac:spMkLst>
            <pc:docMk/>
            <pc:sldMk cId="25565493" sldId="256"/>
            <ac:spMk id="3" creationId="{ACBAE30E-5F0E-F680-6AF8-5D7D98BA8B18}"/>
          </ac:spMkLst>
        </pc:spChg>
      </pc:sldChg>
      <pc:sldChg chg="addSp modSp new mod">
        <pc:chgData name="Nachai (Fluke) Paramesthanakorn" userId="348aaf9e-50b5-4d18-a5fc-8333da0e2505" providerId="ADAL" clId="{FBD063E0-9D3E-4C62-83CE-BD6CE536E4B4}" dt="2022-06-11T10:46:55.202" v="947" actId="1076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FBD063E0-9D3E-4C62-83CE-BD6CE536E4B4}" dt="2022-06-11T08:25:04.416" v="81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46:47.258" v="946" actId="27636"/>
          <ac:spMkLst>
            <pc:docMk/>
            <pc:sldMk cId="1460320143" sldId="257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FBD063E0-9D3E-4C62-83CE-BD6CE536E4B4}" dt="2022-06-11T10:46:55.202" v="947" actId="1076"/>
          <ac:spMkLst>
            <pc:docMk/>
            <pc:sldMk cId="1460320143" sldId="257"/>
            <ac:spMk id="4" creationId="{73308F2E-3798-FC70-4B71-9E19945AD39C}"/>
          </ac:spMkLst>
        </pc:spChg>
        <pc:spChg chg="add mod">
          <ac:chgData name="Nachai (Fluke) Paramesthanakorn" userId="348aaf9e-50b5-4d18-a5fc-8333da0e2505" providerId="ADAL" clId="{FBD063E0-9D3E-4C62-83CE-BD6CE536E4B4}" dt="2022-06-11T10:13:59.327" v="868" actId="114"/>
          <ac:spMkLst>
            <pc:docMk/>
            <pc:sldMk cId="1460320143" sldId="257"/>
            <ac:spMk id="5" creationId="{3D87C72F-C7D1-9C8C-09FA-5F0824D2B8C8}"/>
          </ac:spMkLst>
        </pc:spChg>
      </pc:sldChg>
      <pc:sldChg chg="addSp modSp add mod">
        <pc:chgData name="Nachai (Fluke) Paramesthanakorn" userId="348aaf9e-50b5-4d18-a5fc-8333da0e2505" providerId="ADAL" clId="{FBD063E0-9D3E-4C62-83CE-BD6CE536E4B4}" dt="2022-06-11T10:13:29.898" v="863" actId="113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FBD063E0-9D3E-4C62-83CE-BD6CE536E4B4}" dt="2022-06-11T08:32:41.920" v="290" actId="20577"/>
          <ac:spMkLst>
            <pc:docMk/>
            <pc:sldMk cId="915334454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9:16:40.620" v="819" actId="1076"/>
          <ac:spMkLst>
            <pc:docMk/>
            <pc:sldMk cId="915334454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09:15:08.134" v="724" actId="1076"/>
          <ac:spMkLst>
            <pc:docMk/>
            <pc:sldMk cId="915334454" sldId="258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9.898" v="863" actId="113"/>
          <ac:spMkLst>
            <pc:docMk/>
            <pc:sldMk cId="915334454" sldId="258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6" creationId="{449C0FFD-1CDD-AA74-1714-E07533D0B7F6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7" creationId="{E4D17ABD-D2CA-4DE5-6C14-D2E1C9AE9F75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8" creationId="{4C5D8B85-FAA9-9454-A5B9-DFE163E54BAC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1" creationId="{66CEC802-B336-D38C-0031-F8287592B810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2" creationId="{47032A6C-B319-DE1A-3218-044CD8C99D72}"/>
          </ac:spMkLst>
        </pc:spChg>
        <pc:grpChg chg="add mod">
          <ac:chgData name="Nachai (Fluke) Paramesthanakorn" userId="348aaf9e-50b5-4d18-a5fc-8333da0e2505" providerId="ADAL" clId="{FBD063E0-9D3E-4C62-83CE-BD6CE536E4B4}" dt="2022-06-11T09:16:45.206" v="820" actId="1076"/>
          <ac:grpSpMkLst>
            <pc:docMk/>
            <pc:sldMk cId="915334454" sldId="258"/>
            <ac:grpSpMk id="13" creationId="{CC5586E3-91AA-02A0-293C-C23563BD39FF}"/>
          </ac:grpSpMkLst>
        </pc:grpChg>
        <pc:cxnChg chg="add mod">
          <ac:chgData name="Nachai (Fluke) Paramesthanakorn" userId="348aaf9e-50b5-4d18-a5fc-8333da0e2505" providerId="ADAL" clId="{FBD063E0-9D3E-4C62-83CE-BD6CE536E4B4}" dt="2022-06-11T09:16:38.091" v="817" actId="164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new del">
        <pc:chgData name="Nachai (Fluke) Paramesthanakorn" userId="348aaf9e-50b5-4d18-a5fc-8333da0e2505" providerId="ADAL" clId="{FBD063E0-9D3E-4C62-83CE-BD6CE536E4B4}" dt="2022-06-11T08:38:34.291" v="470" actId="47"/>
        <pc:sldMkLst>
          <pc:docMk/>
          <pc:sldMk cId="1600177586" sldId="259"/>
        </pc:sldMkLst>
      </pc:sldChg>
      <pc:sldChg chg="addSp delSp modSp add mod ord">
        <pc:chgData name="Nachai (Fluke) Paramesthanakorn" userId="348aaf9e-50b5-4d18-a5fc-8333da0e2505" providerId="ADAL" clId="{FBD063E0-9D3E-4C62-83CE-BD6CE536E4B4}" dt="2022-06-11T10:13:23.938" v="861" actId="113"/>
        <pc:sldMkLst>
          <pc:docMk/>
          <pc:sldMk cId="4271290158" sldId="260"/>
        </pc:sldMkLst>
        <pc:spChg chg="mod">
          <ac:chgData name="Nachai (Fluke) Paramesthanakorn" userId="348aaf9e-50b5-4d18-a5fc-8333da0e2505" providerId="ADAL" clId="{FBD063E0-9D3E-4C62-83CE-BD6CE536E4B4}" dt="2022-06-11T08:38:52.216" v="473" actId="20577"/>
          <ac:spMkLst>
            <pc:docMk/>
            <pc:sldMk cId="4271290158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8:51:43.389" v="539" actId="20577"/>
          <ac:spMkLst>
            <pc:docMk/>
            <pc:sldMk cId="4271290158" sldId="260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FBD063E0-9D3E-4C62-83CE-BD6CE536E4B4}" dt="2022-06-11T08:39:34.206" v="492" actId="478"/>
          <ac:spMkLst>
            <pc:docMk/>
            <pc:sldMk cId="4271290158" sldId="260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3.938" v="861" actId="113"/>
          <ac:spMkLst>
            <pc:docMk/>
            <pc:sldMk cId="4271290158" sldId="260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8:40:57.682" v="515" actId="20577"/>
          <ac:spMkLst>
            <pc:docMk/>
            <pc:sldMk cId="4271290158" sldId="260"/>
            <ac:spMk id="6" creationId="{AF93CFCE-1B18-ACC3-74CA-92F385300AE2}"/>
          </ac:spMkLst>
        </pc:spChg>
      </pc:sldChg>
      <pc:sldChg chg="delSp modSp add mod ord">
        <pc:chgData name="Nachai (Fluke) Paramesthanakorn" userId="348aaf9e-50b5-4d18-a5fc-8333da0e2505" providerId="ADAL" clId="{FBD063E0-9D3E-4C62-83CE-BD6CE536E4B4}" dt="2022-06-11T11:48:46.336" v="956" actId="20577"/>
        <pc:sldMkLst>
          <pc:docMk/>
          <pc:sldMk cId="3964446542" sldId="261"/>
        </pc:sldMkLst>
        <pc:spChg chg="mod">
          <ac:chgData name="Nachai (Fluke) Paramesthanakorn" userId="348aaf9e-50b5-4d18-a5fc-8333da0e2505" providerId="ADAL" clId="{FBD063E0-9D3E-4C62-83CE-BD6CE536E4B4}" dt="2022-06-11T09:10:58.281" v="672"/>
          <ac:spMkLst>
            <pc:docMk/>
            <pc:sldMk cId="3964446542" sldId="261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FBD063E0-9D3E-4C62-83CE-BD6CE536E4B4}" dt="2022-06-11T09:09:52.952" v="641" actId="478"/>
          <ac:spMkLst>
            <pc:docMk/>
            <pc:sldMk cId="3964446542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10:13:07.718" v="855" actId="113"/>
          <ac:spMkLst>
            <pc:docMk/>
            <pc:sldMk cId="3964446542" sldId="261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46.336" v="956" actId="20577"/>
          <ac:spMkLst>
            <pc:docMk/>
            <pc:sldMk cId="3964446542" sldId="261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48:38.018" v="951" actId="20577"/>
        <pc:sldMkLst>
          <pc:docMk/>
          <pc:sldMk cId="124719412" sldId="262"/>
        </pc:sldMkLst>
        <pc:spChg chg="mod">
          <ac:chgData name="Nachai (Fluke) Paramesthanakorn" userId="348aaf9e-50b5-4d18-a5fc-8333da0e2505" providerId="ADAL" clId="{FBD063E0-9D3E-4C62-83CE-BD6CE536E4B4}" dt="2022-06-11T10:11:43.102" v="824"/>
          <ac:spMkLst>
            <pc:docMk/>
            <pc:sldMk cId="124719412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17:12.545" v="919" actId="14100"/>
          <ac:spMkLst>
            <pc:docMk/>
            <pc:sldMk cId="124719412" sldId="262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38.018" v="951" actId="20577"/>
          <ac:spMkLst>
            <pc:docMk/>
            <pc:sldMk cId="124719412" sldId="262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56:28.750" v="989"/>
        <pc:sldMkLst>
          <pc:docMk/>
          <pc:sldMk cId="2908012971" sldId="263"/>
        </pc:sldMkLst>
        <pc:spChg chg="mod">
          <ac:chgData name="Nachai (Fluke) Paramesthanakorn" userId="348aaf9e-50b5-4d18-a5fc-8333da0e2505" providerId="ADAL" clId="{FBD063E0-9D3E-4C62-83CE-BD6CE536E4B4}" dt="2022-06-11T11:56:28.750" v="989"/>
          <ac:spMkLst>
            <pc:docMk/>
            <pc:sldMk cId="2908012971" sldId="263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1:54:48.924" v="985" actId="20577"/>
          <ac:spMkLst>
            <pc:docMk/>
            <pc:sldMk cId="2908012971" sldId="263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55:08.352" v="986" actId="1076"/>
          <ac:spMkLst>
            <pc:docMk/>
            <pc:sldMk cId="2908012971" sldId="263"/>
            <ac:spMk id="6" creationId="{AF93CFCE-1B18-ACC3-74CA-92F385300AE2}"/>
          </ac:spMkLst>
        </pc:spChg>
      </pc:sldChg>
    </pc:docChg>
  </pc:docChgLst>
  <pc:docChgLst>
    <pc:chgData name="Nachai (Fluke) Paramesthanakorn" userId="348aaf9e-50b5-4d18-a5fc-8333da0e2505" providerId="ADAL" clId="{AD3D0764-DDD4-4D2E-9B77-823ED7B50DAB}"/>
    <pc:docChg chg="undo custSel addSld delSld modSld">
      <pc:chgData name="Nachai (Fluke) Paramesthanakorn" userId="348aaf9e-50b5-4d18-a5fc-8333da0e2505" providerId="ADAL" clId="{AD3D0764-DDD4-4D2E-9B77-823ED7B50DAB}" dt="2022-06-18T15:18:38.580" v="2196" actId="1076"/>
      <pc:docMkLst>
        <pc:docMk/>
      </pc:docMkLst>
      <pc:sldChg chg="addSp delSp modSp mod">
        <pc:chgData name="Nachai (Fluke) Paramesthanakorn" userId="348aaf9e-50b5-4d18-a5fc-8333da0e2505" providerId="ADAL" clId="{AD3D0764-DDD4-4D2E-9B77-823ED7B50DAB}" dt="2022-06-18T14:56:15.575" v="1932" actId="20577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AD3D0764-DDD4-4D2E-9B77-823ED7B50DAB}" dt="2022-06-18T14:56:15.575" v="1932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3T10:12:31.084" v="1076" actId="14100"/>
          <ac:spMkLst>
            <pc:docMk/>
            <pc:sldMk cId="1460320143" sldId="257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24:54.113" v="224" actId="478"/>
          <ac:spMkLst>
            <pc:docMk/>
            <pc:sldMk cId="1460320143" sldId="257"/>
            <ac:spMk id="4" creationId="{73308F2E-3798-FC70-4B71-9E19945AD39C}"/>
          </ac:spMkLst>
        </pc:spChg>
        <pc:spChg chg="del mod">
          <ac:chgData name="Nachai (Fluke) Paramesthanakorn" userId="348aaf9e-50b5-4d18-a5fc-8333da0e2505" providerId="ADAL" clId="{AD3D0764-DDD4-4D2E-9B77-823ED7B50DAB}" dt="2022-06-13T10:13:13.903" v="1083" actId="478"/>
          <ac:spMkLst>
            <pc:docMk/>
            <pc:sldMk cId="1460320143" sldId="257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AD3D0764-DDD4-4D2E-9B77-823ED7B50DAB}" dt="2022-06-13T11:45:57.743" v="1325" actId="1035"/>
          <ac:spMkLst>
            <pc:docMk/>
            <pc:sldMk cId="1460320143" sldId="257"/>
            <ac:spMk id="7" creationId="{E56C5AF0-C199-3C69-7EED-E3C6C6ADC360}"/>
          </ac:spMkLst>
        </pc:spChg>
        <pc:graphicFrameChg chg="add mod modGraphic">
          <ac:chgData name="Nachai (Fluke) Paramesthanakorn" userId="348aaf9e-50b5-4d18-a5fc-8333da0e2505" providerId="ADAL" clId="{AD3D0764-DDD4-4D2E-9B77-823ED7B50DAB}" dt="2022-06-13T11:46:11.371" v="1330" actId="20577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mod">
        <pc:chgData name="Nachai (Fluke) Paramesthanakorn" userId="348aaf9e-50b5-4d18-a5fc-8333da0e2505" providerId="ADAL" clId="{AD3D0764-DDD4-4D2E-9B77-823ED7B50DAB}" dt="2022-06-18T15:18:38.580" v="2196" actId="1076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AD3D0764-DDD4-4D2E-9B77-823ED7B50DAB}" dt="2022-06-18T15:18:38.580" v="2196" actId="1076"/>
          <ac:spMkLst>
            <pc:docMk/>
            <pc:sldMk cId="915334454" sldId="258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AD3D0764-DDD4-4D2E-9B77-823ED7B50DAB}" dt="2022-06-13T09:40:14.881" v="857" actId="478"/>
          <ac:spMkLst>
            <pc:docMk/>
            <pc:sldMk cId="915334454" sldId="258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54:09.242" v="893" actId="478"/>
          <ac:spMkLst>
            <pc:docMk/>
            <pc:sldMk cId="915334454" sldId="258"/>
            <ac:spMk id="4" creationId="{73308F2E-3798-FC70-4B71-9E19945AD39C}"/>
          </ac:spMkLst>
        </pc:spChg>
        <pc:spChg chg="del">
          <ac:chgData name="Nachai (Fluke) Paramesthanakorn" userId="348aaf9e-50b5-4d18-a5fc-8333da0e2505" providerId="ADAL" clId="{AD3D0764-DDD4-4D2E-9B77-823ED7B50DAB}" dt="2022-06-13T09:40:16.376" v="858" actId="478"/>
          <ac:spMkLst>
            <pc:docMk/>
            <pc:sldMk cId="915334454" sldId="258"/>
            <ac:spMk id="5" creationId="{3D87C72F-C7D1-9C8C-09FA-5F0824D2B8C8}"/>
          </ac:spMkLst>
        </pc:spChg>
        <pc:spChg chg="add del mod">
          <ac:chgData name="Nachai (Fluke) Paramesthanakorn" userId="348aaf9e-50b5-4d18-a5fc-8333da0e2505" providerId="ADAL" clId="{AD3D0764-DDD4-4D2E-9B77-823ED7B50DAB}" dt="2022-06-13T09:54:08.180" v="892" actId="478"/>
          <ac:spMkLst>
            <pc:docMk/>
            <pc:sldMk cId="915334454" sldId="258"/>
            <ac:spMk id="14" creationId="{C9C77E70-D608-21EC-EF08-5D8B119AFE3B}"/>
          </ac:spMkLst>
        </pc:spChg>
        <pc:spChg chg="add mod">
          <ac:chgData name="Nachai (Fluke) Paramesthanakorn" userId="348aaf9e-50b5-4d18-a5fc-8333da0e2505" providerId="ADAL" clId="{AD3D0764-DDD4-4D2E-9B77-823ED7B50DAB}" dt="2022-06-13T12:22:45.738" v="1621" actId="20577"/>
          <ac:spMkLst>
            <pc:docMk/>
            <pc:sldMk cId="915334454" sldId="258"/>
            <ac:spMk id="15" creationId="{06A0DEF3-D89B-A294-9D33-6697C5C4A617}"/>
          </ac:spMkLst>
        </pc:spChg>
        <pc:spChg chg="add mod">
          <ac:chgData name="Nachai (Fluke) Paramesthanakorn" userId="348aaf9e-50b5-4d18-a5fc-8333da0e2505" providerId="ADAL" clId="{AD3D0764-DDD4-4D2E-9B77-823ED7B50DAB}" dt="2022-06-13T12:10:59.186" v="1596" actId="1076"/>
          <ac:spMkLst>
            <pc:docMk/>
            <pc:sldMk cId="915334454" sldId="258"/>
            <ac:spMk id="16" creationId="{B72CE4C5-E515-AEB6-DDD2-105F880D9ECC}"/>
          </ac:spMkLst>
        </pc:spChg>
        <pc:spChg chg="add del mod">
          <ac:chgData name="Nachai (Fluke) Paramesthanakorn" userId="348aaf9e-50b5-4d18-a5fc-8333da0e2505" providerId="ADAL" clId="{AD3D0764-DDD4-4D2E-9B77-823ED7B50DAB}" dt="2022-06-13T12:09:51.037" v="1581" actId="478"/>
          <ac:spMkLst>
            <pc:docMk/>
            <pc:sldMk cId="915334454" sldId="258"/>
            <ac:spMk id="17" creationId="{098514F5-9DB6-ADC5-877C-0666C07A3C40}"/>
          </ac:spMkLst>
        </pc:spChg>
        <pc:spChg chg="add del mod">
          <ac:chgData name="Nachai (Fluke) Paramesthanakorn" userId="348aaf9e-50b5-4d18-a5fc-8333da0e2505" providerId="ADAL" clId="{AD3D0764-DDD4-4D2E-9B77-823ED7B50DAB}" dt="2022-06-13T12:22:19.356" v="1602" actId="478"/>
          <ac:spMkLst>
            <pc:docMk/>
            <pc:sldMk cId="915334454" sldId="258"/>
            <ac:spMk id="18" creationId="{81F23D1D-C06A-7389-8491-B9ECD40E648B}"/>
          </ac:spMkLst>
        </pc:spChg>
        <pc:spChg chg="add mod">
          <ac:chgData name="Nachai (Fluke) Paramesthanakorn" userId="348aaf9e-50b5-4d18-a5fc-8333da0e2505" providerId="ADAL" clId="{AD3D0764-DDD4-4D2E-9B77-823ED7B50DAB}" dt="2022-06-13T12:22:25.394" v="1605" actId="1076"/>
          <ac:spMkLst>
            <pc:docMk/>
            <pc:sldMk cId="915334454" sldId="258"/>
            <ac:spMk id="20" creationId="{262EB513-79F3-F4E0-8DFF-6C2CC823DE9B}"/>
          </ac:spMkLst>
        </pc:spChg>
        <pc:grpChg chg="del">
          <ac:chgData name="Nachai (Fluke) Paramesthanakorn" userId="348aaf9e-50b5-4d18-a5fc-8333da0e2505" providerId="ADAL" clId="{AD3D0764-DDD4-4D2E-9B77-823ED7B50DAB}" dt="2022-06-13T09:54:04.187" v="891" actId="478"/>
          <ac:grpSpMkLst>
            <pc:docMk/>
            <pc:sldMk cId="915334454" sldId="258"/>
            <ac:grpSpMk id="13" creationId="{CC5586E3-91AA-02A0-293C-C23563BD39FF}"/>
          </ac:grpSpMkLst>
        </pc:grpChg>
        <pc:graphicFrameChg chg="add mod modGraphic">
          <ac:chgData name="Nachai (Fluke) Paramesthanakorn" userId="348aaf9e-50b5-4d18-a5fc-8333da0e2505" providerId="ADAL" clId="{AD3D0764-DDD4-4D2E-9B77-823ED7B50DAB}" dt="2022-06-13T12:25:59.223" v="1710"/>
          <ac:graphicFrameMkLst>
            <pc:docMk/>
            <pc:sldMk cId="915334454" sldId="258"/>
            <ac:graphicFrameMk id="19" creationId="{9F86FE58-7F12-B925-8F99-3D05435756D1}"/>
          </ac:graphicFrameMkLst>
        </pc:graphicFrameChg>
        <pc:cxnChg chg="mod">
          <ac:chgData name="Nachai (Fluke) Paramesthanakorn" userId="348aaf9e-50b5-4d18-a5fc-8333da0e2505" providerId="ADAL" clId="{AD3D0764-DDD4-4D2E-9B77-823ED7B50DAB}" dt="2022-06-13T09:54:04.187" v="891" actId="478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delSp modSp add mod">
        <pc:chgData name="Nachai (Fluke) Paramesthanakorn" userId="348aaf9e-50b5-4d18-a5fc-8333da0e2505" providerId="ADAL" clId="{AD3D0764-DDD4-4D2E-9B77-823ED7B50DAB}" dt="2022-06-18T15:17:56.417" v="2191" actId="20577"/>
        <pc:sldMkLst>
          <pc:docMk/>
          <pc:sldMk cId="3321243836" sldId="259"/>
        </pc:sldMkLst>
        <pc:spChg chg="mod">
          <ac:chgData name="Nachai (Fluke) Paramesthanakorn" userId="348aaf9e-50b5-4d18-a5fc-8333da0e2505" providerId="ADAL" clId="{AD3D0764-DDD4-4D2E-9B77-823ED7B50DAB}" dt="2022-06-18T15:17:56.417" v="2191" actId="20577"/>
          <ac:spMkLst>
            <pc:docMk/>
            <pc:sldMk cId="332124383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2:47:39.862" v="1829" actId="1076"/>
          <ac:spMkLst>
            <pc:docMk/>
            <pc:sldMk cId="3321243836" sldId="259"/>
            <ac:spMk id="15" creationId="{06A0DEF3-D89B-A294-9D33-6697C5C4A617}"/>
          </ac:spMkLst>
        </pc:spChg>
        <pc:spChg chg="del mod">
          <ac:chgData name="Nachai (Fluke) Paramesthanakorn" userId="348aaf9e-50b5-4d18-a5fc-8333da0e2505" providerId="ADAL" clId="{AD3D0764-DDD4-4D2E-9B77-823ED7B50DAB}" dt="2022-06-18T12:30:00.872" v="1720" actId="478"/>
          <ac:spMkLst>
            <pc:docMk/>
            <pc:sldMk cId="3321243836" sldId="259"/>
            <ac:spMk id="16" creationId="{B72CE4C5-E515-AEB6-DDD2-105F880D9ECC}"/>
          </ac:spMkLst>
        </pc:spChg>
        <pc:spChg chg="mod">
          <ac:chgData name="Nachai (Fluke) Paramesthanakorn" userId="348aaf9e-50b5-4d18-a5fc-8333da0e2505" providerId="ADAL" clId="{AD3D0764-DDD4-4D2E-9B77-823ED7B50DAB}" dt="2022-06-18T12:47:14.663" v="1825" actId="1076"/>
          <ac:spMkLst>
            <pc:docMk/>
            <pc:sldMk cId="3321243836" sldId="259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2:47:17.029" v="1826" actId="1076"/>
          <ac:graphicFrameMkLst>
            <pc:docMk/>
            <pc:sldMk cId="3321243836" sldId="259"/>
            <ac:graphicFrameMk id="19" creationId="{9F86FE58-7F12-B925-8F99-3D05435756D1}"/>
          </ac:graphicFrameMkLst>
        </pc:graphicFrameChg>
      </pc:sldChg>
      <pc:sldChg chg="modSp add mod">
        <pc:chgData name="Nachai (Fluke) Paramesthanakorn" userId="348aaf9e-50b5-4d18-a5fc-8333da0e2505" providerId="ADAL" clId="{AD3D0764-DDD4-4D2E-9B77-823ED7B50DAB}" dt="2022-06-18T15:18:31.278" v="2195" actId="20577"/>
        <pc:sldMkLst>
          <pc:docMk/>
          <pc:sldMk cId="978719796" sldId="260"/>
        </pc:sldMkLst>
        <pc:spChg chg="mod">
          <ac:chgData name="Nachai (Fluke) Paramesthanakorn" userId="348aaf9e-50b5-4d18-a5fc-8333da0e2505" providerId="ADAL" clId="{AD3D0764-DDD4-4D2E-9B77-823ED7B50DAB}" dt="2022-06-18T15:18:31.278" v="2195" actId="20577"/>
          <ac:spMkLst>
            <pc:docMk/>
            <pc:sldMk cId="978719796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3:07:22.340" v="1903" actId="20577"/>
          <ac:spMkLst>
            <pc:docMk/>
            <pc:sldMk cId="978719796" sldId="260"/>
            <ac:spMk id="15" creationId="{06A0DEF3-D89B-A294-9D33-6697C5C4A617}"/>
          </ac:spMkLst>
        </pc:spChg>
        <pc:graphicFrameChg chg="modGraphic">
          <ac:chgData name="Nachai (Fluke) Paramesthanakorn" userId="348aaf9e-50b5-4d18-a5fc-8333da0e2505" providerId="ADAL" clId="{AD3D0764-DDD4-4D2E-9B77-823ED7B50DAB}" dt="2022-06-18T13:05:57.786" v="1890" actId="20577"/>
          <ac:graphicFrameMkLst>
            <pc:docMk/>
            <pc:sldMk cId="978719796" sldId="260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1:58.433" v="1711" actId="47"/>
        <pc:sldMkLst>
          <pc:docMk/>
          <pc:sldMk cId="4271290158" sldId="260"/>
        </pc:sldMkLst>
      </pc:sldChg>
      <pc:sldChg chg="modSp add mod">
        <pc:chgData name="Nachai (Fluke) Paramesthanakorn" userId="348aaf9e-50b5-4d18-a5fc-8333da0e2505" providerId="ADAL" clId="{AD3D0764-DDD4-4D2E-9B77-823ED7B50DAB}" dt="2022-06-18T15:18:28.357" v="2194" actId="1076"/>
        <pc:sldMkLst>
          <pc:docMk/>
          <pc:sldMk cId="553535742" sldId="261"/>
        </pc:sldMkLst>
        <pc:spChg chg="mod">
          <ac:chgData name="Nachai (Fluke) Paramesthanakorn" userId="348aaf9e-50b5-4d18-a5fc-8333da0e2505" providerId="ADAL" clId="{AD3D0764-DDD4-4D2E-9B77-823ED7B50DAB}" dt="2022-06-18T15:18:28.357" v="2194" actId="1076"/>
          <ac:spMkLst>
            <pc:docMk/>
            <pc:sldMk cId="553535742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5:17:24.181" v="2190" actId="1076"/>
          <ac:spMkLst>
            <pc:docMk/>
            <pc:sldMk cId="553535742" sldId="261"/>
            <ac:spMk id="15" creationId="{06A0DEF3-D89B-A294-9D33-6697C5C4A617}"/>
          </ac:spMkLst>
        </pc:spChg>
        <pc:spChg chg="mod">
          <ac:chgData name="Nachai (Fluke) Paramesthanakorn" userId="348aaf9e-50b5-4d18-a5fc-8333da0e2505" providerId="ADAL" clId="{AD3D0764-DDD4-4D2E-9B77-823ED7B50DAB}" dt="2022-06-18T15:11:58.039" v="1975" actId="1076"/>
          <ac:spMkLst>
            <pc:docMk/>
            <pc:sldMk cId="553535742" sldId="261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5:14:29.219" v="2117" actId="2165"/>
          <ac:graphicFrameMkLst>
            <pc:docMk/>
            <pc:sldMk cId="553535742" sldId="261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2:02.762" v="1714" actId="47"/>
        <pc:sldMkLst>
          <pc:docMk/>
          <pc:sldMk cId="3964446542" sldId="261"/>
        </pc:sldMkLst>
      </pc:sldChg>
      <pc:sldChg chg="del">
        <pc:chgData name="Nachai (Fluke) Paramesthanakorn" userId="348aaf9e-50b5-4d18-a5fc-8333da0e2505" providerId="ADAL" clId="{AD3D0764-DDD4-4D2E-9B77-823ED7B50DAB}" dt="2022-06-18T12:12:00.332" v="1712" actId="47"/>
        <pc:sldMkLst>
          <pc:docMk/>
          <pc:sldMk cId="124719412" sldId="262"/>
        </pc:sldMkLst>
      </pc:sldChg>
      <pc:sldChg chg="del">
        <pc:chgData name="Nachai (Fluke) Paramesthanakorn" userId="348aaf9e-50b5-4d18-a5fc-8333da0e2505" providerId="ADAL" clId="{AD3D0764-DDD4-4D2E-9B77-823ED7B50DAB}" dt="2022-06-18T12:12:01.649" v="1713" actId="47"/>
        <pc:sldMkLst>
          <pc:docMk/>
          <pc:sldMk cId="2908012971" sldId="263"/>
        </pc:sldMkLst>
      </pc:sldChg>
    </pc:docChg>
  </pc:docChgLst>
  <pc:docChgLst>
    <pc:chgData name="Nachai (Fluke) Paramesthanakorn" userId="348aaf9e-50b5-4d18-a5fc-8333da0e2505" providerId="ADAL" clId="{D3528604-CAA7-4A2B-A8C5-B36BE7AEE87C}"/>
    <pc:docChg chg="undo custSel addSld delSld modSld">
      <pc:chgData name="Nachai (Fluke) Paramesthanakorn" userId="348aaf9e-50b5-4d18-a5fc-8333da0e2505" providerId="ADAL" clId="{D3528604-CAA7-4A2B-A8C5-B36BE7AEE87C}" dt="2022-07-03T04:38:07.420" v="331" actId="6549"/>
      <pc:docMkLst>
        <pc:docMk/>
      </pc:docMkLst>
      <pc:sldChg chg="modSp mod">
        <pc:chgData name="Nachai (Fluke) Paramesthanakorn" userId="348aaf9e-50b5-4d18-a5fc-8333da0e2505" providerId="ADAL" clId="{D3528604-CAA7-4A2B-A8C5-B36BE7AEE87C}" dt="2022-07-03T04:38:07.420" v="331" actId="6549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D3528604-CAA7-4A2B-A8C5-B36BE7AEE87C}" dt="2022-07-02T15:40:27.914" v="117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3T04:38:07.420" v="331" actId="6549"/>
          <ac:spMkLst>
            <pc:docMk/>
            <pc:sldMk cId="1460320143" sldId="257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45.080" v="273" actId="14100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58.135" v="276" actId="14734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49.936" v="79" actId="47"/>
        <pc:sldMkLst>
          <pc:docMk/>
          <pc:sldMk cId="315441590" sldId="258"/>
        </pc:sldMkLst>
      </pc:sldChg>
      <pc:sldChg chg="modSp add mod">
        <pc:chgData name="Nachai (Fluke) Paramesthanakorn" userId="348aaf9e-50b5-4d18-a5fc-8333da0e2505" providerId="ADAL" clId="{D3528604-CAA7-4A2B-A8C5-B36BE7AEE87C}" dt="2022-07-02T16:29:07.065" v="282" actId="403"/>
        <pc:sldMkLst>
          <pc:docMk/>
          <pc:sldMk cId="3381352636" sldId="258"/>
        </pc:sldMkLst>
        <pc:spChg chg="mod">
          <ac:chgData name="Nachai (Fluke) Paramesthanakorn" userId="348aaf9e-50b5-4d18-a5fc-8333da0e2505" providerId="ADAL" clId="{D3528604-CAA7-4A2B-A8C5-B36BE7AEE87C}" dt="2022-07-02T15:40:24.221" v="115" actId="20577"/>
          <ac:spMkLst>
            <pc:docMk/>
            <pc:sldMk cId="3381352636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40:12.352" v="113" actId="20577"/>
          <ac:spMkLst>
            <pc:docMk/>
            <pc:sldMk cId="3381352636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6.850" v="267" actId="14100"/>
          <ac:spMkLst>
            <pc:docMk/>
            <pc:sldMk cId="3381352636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9:07.065" v="282" actId="403"/>
          <ac:graphicFrameMkLst>
            <pc:docMk/>
            <pc:sldMk cId="3381352636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1.534" v="80" actId="47"/>
        <pc:sldMkLst>
          <pc:docMk/>
          <pc:sldMk cId="1206788335" sldId="259"/>
        </pc:sldMkLst>
      </pc:sldChg>
      <pc:sldChg chg="modSp add mod">
        <pc:chgData name="Nachai (Fluke) Paramesthanakorn" userId="348aaf9e-50b5-4d18-a5fc-8333da0e2505" providerId="ADAL" clId="{D3528604-CAA7-4A2B-A8C5-B36BE7AEE87C}" dt="2022-07-02T16:39:25.466" v="313" actId="20577"/>
        <pc:sldMkLst>
          <pc:docMk/>
          <pc:sldMk cId="4089424426" sldId="259"/>
        </pc:sldMkLst>
        <pc:spChg chg="mod">
          <ac:chgData name="Nachai (Fluke) Paramesthanakorn" userId="348aaf9e-50b5-4d18-a5fc-8333da0e2505" providerId="ADAL" clId="{D3528604-CAA7-4A2B-A8C5-B36BE7AEE87C}" dt="2022-07-02T16:39:25.466" v="313" actId="20577"/>
          <ac:spMkLst>
            <pc:docMk/>
            <pc:sldMk cId="408942442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54:00.405" v="131" actId="403"/>
          <ac:spMkLst>
            <pc:docMk/>
            <pc:sldMk cId="4089424426" sldId="259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2.481" v="266" actId="14100"/>
          <ac:spMkLst>
            <pc:docMk/>
            <pc:sldMk cId="4089424426" sldId="259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5:54:34.793" v="150" actId="403"/>
          <ac:graphicFrameMkLst>
            <pc:docMk/>
            <pc:sldMk cId="4089424426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2.313" v="81" actId="47"/>
        <pc:sldMkLst>
          <pc:docMk/>
          <pc:sldMk cId="418108890" sldId="260"/>
        </pc:sldMkLst>
      </pc:sldChg>
      <pc:sldChg chg="modSp add mod">
        <pc:chgData name="Nachai (Fluke) Paramesthanakorn" userId="348aaf9e-50b5-4d18-a5fc-8333da0e2505" providerId="ADAL" clId="{D3528604-CAA7-4A2B-A8C5-B36BE7AEE87C}" dt="2022-07-02T16:39:03.750" v="291" actId="403"/>
        <pc:sldMkLst>
          <pc:docMk/>
          <pc:sldMk cId="3786618464" sldId="260"/>
        </pc:sldMkLst>
        <pc:spChg chg="mod">
          <ac:chgData name="Nachai (Fluke) Paramesthanakorn" userId="348aaf9e-50b5-4d18-a5fc-8333da0e2505" providerId="ADAL" clId="{D3528604-CAA7-4A2B-A8C5-B36BE7AEE87C}" dt="2022-07-02T16:10:29.211" v="152"/>
          <ac:spMkLst>
            <pc:docMk/>
            <pc:sldMk cId="3786618464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03.750" v="291" actId="403"/>
          <ac:spMkLst>
            <pc:docMk/>
            <pc:sldMk cId="3786618464" sldId="260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8.889" v="265" actId="14100"/>
          <ac:spMkLst>
            <pc:docMk/>
            <pc:sldMk cId="3786618464" sldId="260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13:33.596" v="218" actId="20577"/>
          <ac:graphicFrameMkLst>
            <pc:docMk/>
            <pc:sldMk cId="3786618464" sldId="260"/>
            <ac:graphicFrameMk id="6" creationId="{34CD5848-6BF0-5777-A3D1-17204BCD7BCB}"/>
          </ac:graphicFrameMkLst>
        </pc:graphicFrameChg>
      </pc:sldChg>
      <pc:sldChg chg="modSp add mod">
        <pc:chgData name="Nachai (Fluke) Paramesthanakorn" userId="348aaf9e-50b5-4d18-a5fc-8333da0e2505" providerId="ADAL" clId="{D3528604-CAA7-4A2B-A8C5-B36BE7AEE87C}" dt="2022-07-02T16:39:47.600" v="330" actId="20577"/>
        <pc:sldMkLst>
          <pc:docMk/>
          <pc:sldMk cId="225738311" sldId="261"/>
        </pc:sldMkLst>
        <pc:spChg chg="mod">
          <ac:chgData name="Nachai (Fluke) Paramesthanakorn" userId="348aaf9e-50b5-4d18-a5fc-8333da0e2505" providerId="ADAL" clId="{D3528604-CAA7-4A2B-A8C5-B36BE7AEE87C}" dt="2022-07-02T16:39:38.795" v="325" actId="20577"/>
          <ac:spMkLst>
            <pc:docMk/>
            <pc:sldMk cId="225738311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47.600" v="330" actId="20577"/>
          <ac:spMkLst>
            <pc:docMk/>
            <pc:sldMk cId="225738311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2.689" v="263" actId="14100"/>
          <ac:spMkLst>
            <pc:docMk/>
            <pc:sldMk cId="225738311" sldId="261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01.124" v="257" actId="2165"/>
          <ac:graphicFrameMkLst>
            <pc:docMk/>
            <pc:sldMk cId="225738311" sldId="261"/>
            <ac:graphicFrameMk id="6" creationId="{34CD5848-6BF0-5777-A3D1-17204BCD7BCB}"/>
          </ac:graphicFrameMkLst>
        </pc:graphicFrameChg>
      </pc:sldChg>
    </pc:docChg>
  </pc:docChgLst>
  <pc:docChgLst>
    <pc:chgData name="Nachai (Fluke) Paramesthanakorn" userId="348aaf9e-50b5-4d18-a5fc-8333da0e2505" providerId="ADAL" clId="{55F972BA-160C-4F68-9EEB-F122035C6E1F}"/>
    <pc:docChg chg="undo custSel addSld delSld modSld">
      <pc:chgData name="Nachai (Fluke) Paramesthanakorn" userId="348aaf9e-50b5-4d18-a5fc-8333da0e2505" providerId="ADAL" clId="{55F972BA-160C-4F68-9EEB-F122035C6E1F}" dt="2022-07-26T16:51:14.315" v="391"/>
      <pc:docMkLst>
        <pc:docMk/>
      </pc:docMkLst>
      <pc:sldChg chg="modSp mod">
        <pc:chgData name="Nachai (Fluke) Paramesthanakorn" userId="348aaf9e-50b5-4d18-a5fc-8333da0e2505" providerId="ADAL" clId="{55F972BA-160C-4F68-9EEB-F122035C6E1F}" dt="2022-07-26T06:44:49.136" v="89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55F972BA-160C-4F68-9EEB-F122035C6E1F}" dt="2022-07-26T06:44:49.136" v="89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55F972BA-160C-4F68-9EEB-F122035C6E1F}" dt="2022-07-26T06:39:52.138" v="34" actId="113"/>
          <ac:spMkLst>
            <pc:docMk/>
            <pc:sldMk cId="1460320143" sldId="257"/>
            <ac:spMk id="3" creationId="{68256E1D-949E-3034-0D0F-03CFD6421EB2}"/>
          </ac:spMkLst>
        </pc:spChg>
        <pc:graphicFrameChg chg="mod modGraphic">
          <ac:chgData name="Nachai (Fluke) Paramesthanakorn" userId="348aaf9e-50b5-4d18-a5fc-8333da0e2505" providerId="ADAL" clId="{55F972BA-160C-4F68-9EEB-F122035C6E1F}" dt="2022-07-26T06:41:02.331" v="88" actId="20577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modSp mod">
        <pc:chgData name="Nachai (Fluke) Paramesthanakorn" userId="348aaf9e-50b5-4d18-a5fc-8333da0e2505" providerId="ADAL" clId="{55F972BA-160C-4F68-9EEB-F122035C6E1F}" dt="2022-07-26T06:46:48.877" v="151" actId="20577"/>
        <pc:sldMkLst>
          <pc:docMk/>
          <pc:sldMk cId="2684750398" sldId="261"/>
        </pc:sldMkLst>
        <pc:spChg chg="mod">
          <ac:chgData name="Nachai (Fluke) Paramesthanakorn" userId="348aaf9e-50b5-4d18-a5fc-8333da0e2505" providerId="ADAL" clId="{55F972BA-160C-4F68-9EEB-F122035C6E1F}" dt="2022-07-26T06:45:09.563" v="90"/>
          <ac:spMkLst>
            <pc:docMk/>
            <pc:sldMk cId="2684750398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55F972BA-160C-4F68-9EEB-F122035C6E1F}" dt="2022-07-26T06:45:56.538" v="126" actId="113"/>
          <ac:spMkLst>
            <pc:docMk/>
            <pc:sldMk cId="2684750398" sldId="261"/>
            <ac:spMk id="3" creationId="{68256E1D-949E-3034-0D0F-03CFD6421EB2}"/>
          </ac:spMkLst>
        </pc:spChg>
        <pc:graphicFrameChg chg="mod modGraphic">
          <ac:chgData name="Nachai (Fluke) Paramesthanakorn" userId="348aaf9e-50b5-4d18-a5fc-8333da0e2505" providerId="ADAL" clId="{55F972BA-160C-4F68-9EEB-F122035C6E1F}" dt="2022-07-26T06:46:48.877" v="151" actId="20577"/>
          <ac:graphicFrameMkLst>
            <pc:docMk/>
            <pc:sldMk cId="2684750398" sldId="261"/>
            <ac:graphicFrameMk id="6" creationId="{34CD5848-6BF0-5777-A3D1-17204BCD7BCB}"/>
          </ac:graphicFrameMkLst>
        </pc:graphicFrameChg>
      </pc:sldChg>
      <pc:sldChg chg="addSp delSp modSp del mod">
        <pc:chgData name="Nachai (Fluke) Paramesthanakorn" userId="348aaf9e-50b5-4d18-a5fc-8333da0e2505" providerId="ADAL" clId="{55F972BA-160C-4F68-9EEB-F122035C6E1F}" dt="2022-07-26T10:19:06.406" v="190" actId="47"/>
        <pc:sldMkLst>
          <pc:docMk/>
          <pc:sldMk cId="2990832947" sldId="262"/>
        </pc:sldMkLst>
        <pc:spChg chg="mod">
          <ac:chgData name="Nachai (Fluke) Paramesthanakorn" userId="348aaf9e-50b5-4d18-a5fc-8333da0e2505" providerId="ADAL" clId="{55F972BA-160C-4F68-9EEB-F122035C6E1F}" dt="2022-07-26T09:53:00.567" v="187" actId="20577"/>
          <ac:spMkLst>
            <pc:docMk/>
            <pc:sldMk cId="2990832947" sldId="262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55F972BA-160C-4F68-9EEB-F122035C6E1F}" dt="2022-07-26T09:52:08.821" v="152" actId="478"/>
          <ac:spMkLst>
            <pc:docMk/>
            <pc:sldMk cId="2990832947" sldId="262"/>
            <ac:spMk id="3" creationId="{68256E1D-949E-3034-0D0F-03CFD6421EB2}"/>
          </ac:spMkLst>
        </pc:spChg>
        <pc:spChg chg="add del mod">
          <ac:chgData name="Nachai (Fluke) Paramesthanakorn" userId="348aaf9e-50b5-4d18-a5fc-8333da0e2505" providerId="ADAL" clId="{55F972BA-160C-4F68-9EEB-F122035C6E1F}" dt="2022-07-26T09:52:15.988" v="155" actId="22"/>
          <ac:spMkLst>
            <pc:docMk/>
            <pc:sldMk cId="2990832947" sldId="262"/>
            <ac:spMk id="5" creationId="{552E90E6-C41A-73DA-6248-192D88E290E8}"/>
          </ac:spMkLst>
        </pc:spChg>
        <pc:spChg chg="del">
          <ac:chgData name="Nachai (Fluke) Paramesthanakorn" userId="348aaf9e-50b5-4d18-a5fc-8333da0e2505" providerId="ADAL" clId="{55F972BA-160C-4F68-9EEB-F122035C6E1F}" dt="2022-07-26T09:52:11.845" v="153" actId="478"/>
          <ac:spMkLst>
            <pc:docMk/>
            <pc:sldMk cId="2990832947" sldId="262"/>
            <ac:spMk id="7" creationId="{E56C5AF0-C199-3C69-7EED-E3C6C6ADC360}"/>
          </ac:spMkLst>
        </pc:spChg>
        <pc:spChg chg="add mod">
          <ac:chgData name="Nachai (Fluke) Paramesthanakorn" userId="348aaf9e-50b5-4d18-a5fc-8333da0e2505" providerId="ADAL" clId="{55F972BA-160C-4F68-9EEB-F122035C6E1F}" dt="2022-07-26T10:18:57.752" v="188" actId="478"/>
          <ac:spMkLst>
            <pc:docMk/>
            <pc:sldMk cId="2990832947" sldId="262"/>
            <ac:spMk id="11" creationId="{C29AE7BD-BAC9-0F83-F4B8-51B761B9158A}"/>
          </ac:spMkLst>
        </pc:spChg>
        <pc:graphicFrameChg chg="del">
          <ac:chgData name="Nachai (Fluke) Paramesthanakorn" userId="348aaf9e-50b5-4d18-a5fc-8333da0e2505" providerId="ADAL" clId="{55F972BA-160C-4F68-9EEB-F122035C6E1F}" dt="2022-07-26T09:52:13.339" v="154" actId="478"/>
          <ac:graphicFrameMkLst>
            <pc:docMk/>
            <pc:sldMk cId="2990832947" sldId="262"/>
            <ac:graphicFrameMk id="6" creationId="{34CD5848-6BF0-5777-A3D1-17204BCD7BCB}"/>
          </ac:graphicFrameMkLst>
        </pc:graphicFrameChg>
        <pc:picChg chg="add del mod ord">
          <ac:chgData name="Nachai (Fluke) Paramesthanakorn" userId="348aaf9e-50b5-4d18-a5fc-8333da0e2505" providerId="ADAL" clId="{55F972BA-160C-4F68-9EEB-F122035C6E1F}" dt="2022-07-26T10:18:57.752" v="188" actId="478"/>
          <ac:picMkLst>
            <pc:docMk/>
            <pc:sldMk cId="2990832947" sldId="262"/>
            <ac:picMk id="9" creationId="{AB81D88A-CB93-9ADF-52A9-00D24A4CCD4B}"/>
          </ac:picMkLst>
        </pc:picChg>
      </pc:sldChg>
      <pc:sldChg chg="addSp delSp modSp add mod">
        <pc:chgData name="Nachai (Fluke) Paramesthanakorn" userId="348aaf9e-50b5-4d18-a5fc-8333da0e2505" providerId="ADAL" clId="{55F972BA-160C-4F68-9EEB-F122035C6E1F}" dt="2022-07-26T16:40:03.935" v="233" actId="1076"/>
        <pc:sldMkLst>
          <pc:docMk/>
          <pc:sldMk cId="3511003468" sldId="263"/>
        </pc:sldMkLst>
        <pc:spChg chg="mod">
          <ac:chgData name="Nachai (Fluke) Paramesthanakorn" userId="348aaf9e-50b5-4d18-a5fc-8333da0e2505" providerId="ADAL" clId="{55F972BA-160C-4F68-9EEB-F122035C6E1F}" dt="2022-07-26T16:39:53.726" v="230" actId="27636"/>
          <ac:spMkLst>
            <pc:docMk/>
            <pc:sldMk cId="3511003468" sldId="263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55F972BA-160C-4F68-9EEB-F122035C6E1F}" dt="2022-07-26T16:39:41.162" v="224" actId="478"/>
          <ac:spMkLst>
            <pc:docMk/>
            <pc:sldMk cId="3511003468" sldId="263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55F972BA-160C-4F68-9EEB-F122035C6E1F}" dt="2022-07-26T16:39:32.136" v="221" actId="478"/>
          <ac:spMkLst>
            <pc:docMk/>
            <pc:sldMk cId="3511003468" sldId="263"/>
            <ac:spMk id="7" creationId="{E56C5AF0-C199-3C69-7EED-E3C6C6ADC360}"/>
          </ac:spMkLst>
        </pc:spChg>
        <pc:spChg chg="add del mod">
          <ac:chgData name="Nachai (Fluke) Paramesthanakorn" userId="348aaf9e-50b5-4d18-a5fc-8333da0e2505" providerId="ADAL" clId="{55F972BA-160C-4F68-9EEB-F122035C6E1F}" dt="2022-07-26T16:39:43.214" v="225" actId="478"/>
          <ac:spMkLst>
            <pc:docMk/>
            <pc:sldMk cId="3511003468" sldId="263"/>
            <ac:spMk id="9" creationId="{72AC54BA-0A1C-DA64-8C39-C51B35524ACF}"/>
          </ac:spMkLst>
        </pc:spChg>
        <pc:graphicFrameChg chg="del">
          <ac:chgData name="Nachai (Fluke) Paramesthanakorn" userId="348aaf9e-50b5-4d18-a5fc-8333da0e2505" providerId="ADAL" clId="{55F972BA-160C-4F68-9EEB-F122035C6E1F}" dt="2022-07-26T16:39:35.199" v="222" actId="478"/>
          <ac:graphicFrameMkLst>
            <pc:docMk/>
            <pc:sldMk cId="3511003468" sldId="263"/>
            <ac:graphicFrameMk id="6" creationId="{34CD5848-6BF0-5777-A3D1-17204BCD7BCB}"/>
          </ac:graphicFrameMkLst>
        </pc:graphicFrameChg>
        <pc:picChg chg="add mod">
          <ac:chgData name="Nachai (Fluke) Paramesthanakorn" userId="348aaf9e-50b5-4d18-a5fc-8333da0e2505" providerId="ADAL" clId="{55F972BA-160C-4F68-9EEB-F122035C6E1F}" dt="2022-07-26T16:40:03.935" v="233" actId="1076"/>
          <ac:picMkLst>
            <pc:docMk/>
            <pc:sldMk cId="3511003468" sldId="263"/>
            <ac:picMk id="5" creationId="{DB9ADF8C-5AC5-846E-A4D2-42D7B7AB0AD1}"/>
          </ac:picMkLst>
        </pc:picChg>
      </pc:sldChg>
      <pc:sldChg chg="addSp delSp modSp add mod">
        <pc:chgData name="Nachai (Fluke) Paramesthanakorn" userId="348aaf9e-50b5-4d18-a5fc-8333da0e2505" providerId="ADAL" clId="{55F972BA-160C-4F68-9EEB-F122035C6E1F}" dt="2022-07-26T16:51:14.315" v="391"/>
        <pc:sldMkLst>
          <pc:docMk/>
          <pc:sldMk cId="1327571759" sldId="264"/>
        </pc:sldMkLst>
        <pc:spChg chg="mod">
          <ac:chgData name="Nachai (Fluke) Paramesthanakorn" userId="348aaf9e-50b5-4d18-a5fc-8333da0e2505" providerId="ADAL" clId="{55F972BA-160C-4F68-9EEB-F122035C6E1F}" dt="2022-07-26T16:40:54.515" v="237"/>
          <ac:spMkLst>
            <pc:docMk/>
            <pc:sldMk cId="1327571759" sldId="264"/>
            <ac:spMk id="2" creationId="{E6E31280-DB88-FB02-5769-8FBA8CCC36B5}"/>
          </ac:spMkLst>
        </pc:spChg>
        <pc:spChg chg="add mod">
          <ac:chgData name="Nachai (Fluke) Paramesthanakorn" userId="348aaf9e-50b5-4d18-a5fc-8333da0e2505" providerId="ADAL" clId="{55F972BA-160C-4F68-9EEB-F122035C6E1F}" dt="2022-07-26T16:51:14.315" v="391"/>
          <ac:spMkLst>
            <pc:docMk/>
            <pc:sldMk cId="1327571759" sldId="264"/>
            <ac:spMk id="4" creationId="{DB0A74C7-E0BA-F219-1F29-6730EB8AE1DC}"/>
          </ac:spMkLst>
        </pc:spChg>
        <pc:spChg chg="add mod">
          <ac:chgData name="Nachai (Fluke) Paramesthanakorn" userId="348aaf9e-50b5-4d18-a5fc-8333da0e2505" providerId="ADAL" clId="{55F972BA-160C-4F68-9EEB-F122035C6E1F}" dt="2022-07-26T16:42:36.656" v="274" actId="208"/>
          <ac:spMkLst>
            <pc:docMk/>
            <pc:sldMk cId="1327571759" sldId="264"/>
            <ac:spMk id="6" creationId="{721FE77A-2A40-B43F-A032-8DECA9BB5275}"/>
          </ac:spMkLst>
        </pc:spChg>
        <pc:graphicFrameChg chg="add del mod">
          <ac:chgData name="Nachai (Fluke) Paramesthanakorn" userId="348aaf9e-50b5-4d18-a5fc-8333da0e2505" providerId="ADAL" clId="{55F972BA-160C-4F68-9EEB-F122035C6E1F}" dt="2022-07-26T16:49:53.449" v="379" actId="478"/>
          <ac:graphicFrameMkLst>
            <pc:docMk/>
            <pc:sldMk cId="1327571759" sldId="264"/>
            <ac:graphicFrameMk id="3" creationId="{897770C7-FB3B-F554-5FD1-A6092626684C}"/>
          </ac:graphicFrameMkLst>
        </pc:graphicFrameChg>
        <pc:picChg chg="del">
          <ac:chgData name="Nachai (Fluke) Paramesthanakorn" userId="348aaf9e-50b5-4d18-a5fc-8333da0e2505" providerId="ADAL" clId="{55F972BA-160C-4F68-9EEB-F122035C6E1F}" dt="2022-07-26T16:40:56.296" v="238" actId="478"/>
          <ac:picMkLst>
            <pc:docMk/>
            <pc:sldMk cId="1327571759" sldId="264"/>
            <ac:picMk id="5" creationId="{DB9ADF8C-5AC5-846E-A4D2-42D7B7AB0AD1}"/>
          </ac:picMkLst>
        </pc:picChg>
      </pc:sldChg>
      <pc:sldChg chg="addSp delSp modSp add mod">
        <pc:chgData name="Nachai (Fluke) Paramesthanakorn" userId="348aaf9e-50b5-4d18-a5fc-8333da0e2505" providerId="ADAL" clId="{55F972BA-160C-4F68-9EEB-F122035C6E1F}" dt="2022-07-26T16:45:14.443" v="323" actId="1076"/>
        <pc:sldMkLst>
          <pc:docMk/>
          <pc:sldMk cId="2867041184" sldId="265"/>
        </pc:sldMkLst>
        <pc:spChg chg="mod">
          <ac:chgData name="Nachai (Fluke) Paramesthanakorn" userId="348aaf9e-50b5-4d18-a5fc-8333da0e2505" providerId="ADAL" clId="{55F972BA-160C-4F68-9EEB-F122035C6E1F}" dt="2022-07-26T16:44:16.715" v="312" actId="20577"/>
          <ac:spMkLst>
            <pc:docMk/>
            <pc:sldMk cId="2867041184" sldId="265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55F972BA-160C-4F68-9EEB-F122035C6E1F}" dt="2022-07-26T16:44:22.603" v="314" actId="478"/>
          <ac:spMkLst>
            <pc:docMk/>
            <pc:sldMk cId="2867041184" sldId="265"/>
            <ac:spMk id="4" creationId="{DB0A74C7-E0BA-F219-1F29-6730EB8AE1DC}"/>
          </ac:spMkLst>
        </pc:spChg>
        <pc:spChg chg="del">
          <ac:chgData name="Nachai (Fluke) Paramesthanakorn" userId="348aaf9e-50b5-4d18-a5fc-8333da0e2505" providerId="ADAL" clId="{55F972BA-160C-4F68-9EEB-F122035C6E1F}" dt="2022-07-26T16:44:27.154" v="316" actId="478"/>
          <ac:spMkLst>
            <pc:docMk/>
            <pc:sldMk cId="2867041184" sldId="265"/>
            <ac:spMk id="6" creationId="{721FE77A-2A40-B43F-A032-8DECA9BB5275}"/>
          </ac:spMkLst>
        </pc:spChg>
        <pc:spChg chg="add del mod">
          <ac:chgData name="Nachai (Fluke) Paramesthanakorn" userId="348aaf9e-50b5-4d18-a5fc-8333da0e2505" providerId="ADAL" clId="{55F972BA-160C-4F68-9EEB-F122035C6E1F}" dt="2022-07-26T16:44:28.425" v="317" actId="478"/>
          <ac:spMkLst>
            <pc:docMk/>
            <pc:sldMk cId="2867041184" sldId="265"/>
            <ac:spMk id="7" creationId="{BC7FCEE2-E0C9-87E6-9E58-EB3B499296C0}"/>
          </ac:spMkLst>
        </pc:spChg>
        <pc:graphicFrameChg chg="del">
          <ac:chgData name="Nachai (Fluke) Paramesthanakorn" userId="348aaf9e-50b5-4d18-a5fc-8333da0e2505" providerId="ADAL" clId="{55F972BA-160C-4F68-9EEB-F122035C6E1F}" dt="2022-07-26T16:44:20.390" v="313" actId="478"/>
          <ac:graphicFrameMkLst>
            <pc:docMk/>
            <pc:sldMk cId="2867041184" sldId="265"/>
            <ac:graphicFrameMk id="3" creationId="{897770C7-FB3B-F554-5FD1-A6092626684C}"/>
          </ac:graphicFrameMkLst>
        </pc:graphicFrameChg>
        <pc:picChg chg="add del mod">
          <ac:chgData name="Nachai (Fluke) Paramesthanakorn" userId="348aaf9e-50b5-4d18-a5fc-8333da0e2505" providerId="ADAL" clId="{55F972BA-160C-4F68-9EEB-F122035C6E1F}" dt="2022-07-26T16:45:10.879" v="320" actId="478"/>
          <ac:picMkLst>
            <pc:docMk/>
            <pc:sldMk cId="2867041184" sldId="265"/>
            <ac:picMk id="9" creationId="{2E2C8157-B340-8C29-652F-AB0AD39AD671}"/>
          </ac:picMkLst>
        </pc:picChg>
        <pc:picChg chg="add mod">
          <ac:chgData name="Nachai (Fluke) Paramesthanakorn" userId="348aaf9e-50b5-4d18-a5fc-8333da0e2505" providerId="ADAL" clId="{55F972BA-160C-4F68-9EEB-F122035C6E1F}" dt="2022-07-26T16:45:14.443" v="323" actId="1076"/>
          <ac:picMkLst>
            <pc:docMk/>
            <pc:sldMk cId="2867041184" sldId="265"/>
            <ac:picMk id="11" creationId="{124700C2-9817-62BD-E34A-655182C9A52A}"/>
          </ac:picMkLst>
        </pc:picChg>
      </pc:sldChg>
      <pc:sldChg chg="addSp delSp modSp add mod">
        <pc:chgData name="Nachai (Fluke) Paramesthanakorn" userId="348aaf9e-50b5-4d18-a5fc-8333da0e2505" providerId="ADAL" clId="{55F972BA-160C-4F68-9EEB-F122035C6E1F}" dt="2022-07-26T16:48:02.896" v="372" actId="20577"/>
        <pc:sldMkLst>
          <pc:docMk/>
          <pc:sldMk cId="2837968321" sldId="266"/>
        </pc:sldMkLst>
        <pc:spChg chg="add mod">
          <ac:chgData name="Nachai (Fluke) Paramesthanakorn" userId="348aaf9e-50b5-4d18-a5fc-8333da0e2505" providerId="ADAL" clId="{55F972BA-160C-4F68-9EEB-F122035C6E1F}" dt="2022-07-26T16:48:02.896" v="372" actId="20577"/>
          <ac:spMkLst>
            <pc:docMk/>
            <pc:sldMk cId="2837968321" sldId="266"/>
            <ac:spMk id="6" creationId="{9992FCD0-C185-3962-AA9A-06D1850C4CB5}"/>
          </ac:spMkLst>
        </pc:spChg>
        <pc:picChg chg="add mod">
          <ac:chgData name="Nachai (Fluke) Paramesthanakorn" userId="348aaf9e-50b5-4d18-a5fc-8333da0e2505" providerId="ADAL" clId="{55F972BA-160C-4F68-9EEB-F122035C6E1F}" dt="2022-07-26T16:46:08.353" v="339" actId="1076"/>
          <ac:picMkLst>
            <pc:docMk/>
            <pc:sldMk cId="2837968321" sldId="266"/>
            <ac:picMk id="4" creationId="{A40115EC-1503-D296-A9DB-43A72185755F}"/>
          </ac:picMkLst>
        </pc:picChg>
        <pc:picChg chg="del">
          <ac:chgData name="Nachai (Fluke) Paramesthanakorn" userId="348aaf9e-50b5-4d18-a5fc-8333da0e2505" providerId="ADAL" clId="{55F972BA-160C-4F68-9EEB-F122035C6E1F}" dt="2022-07-26T16:45:32.744" v="325" actId="478"/>
          <ac:picMkLst>
            <pc:docMk/>
            <pc:sldMk cId="2837968321" sldId="266"/>
            <ac:picMk id="11" creationId="{124700C2-9817-62BD-E34A-655182C9A52A}"/>
          </ac:picMkLst>
        </pc:picChg>
      </pc:sldChg>
      <pc:sldChg chg="delSp modSp add del mod">
        <pc:chgData name="Nachai (Fluke) Paramesthanakorn" userId="348aaf9e-50b5-4d18-a5fc-8333da0e2505" providerId="ADAL" clId="{55F972BA-160C-4F68-9EEB-F122035C6E1F}" dt="2022-07-26T16:47:35.903" v="358" actId="47"/>
        <pc:sldMkLst>
          <pc:docMk/>
          <pc:sldMk cId="542120654" sldId="267"/>
        </pc:sldMkLst>
        <pc:spChg chg="mod">
          <ac:chgData name="Nachai (Fluke) Paramesthanakorn" userId="348aaf9e-50b5-4d18-a5fc-8333da0e2505" providerId="ADAL" clId="{55F972BA-160C-4F68-9EEB-F122035C6E1F}" dt="2022-07-26T16:47:14.954" v="349" actId="27636"/>
          <ac:spMkLst>
            <pc:docMk/>
            <pc:sldMk cId="542120654" sldId="267"/>
            <ac:spMk id="6" creationId="{9992FCD0-C185-3962-AA9A-06D1850C4CB5}"/>
          </ac:spMkLst>
        </pc:spChg>
        <pc:picChg chg="del">
          <ac:chgData name="Nachai (Fluke) Paramesthanakorn" userId="348aaf9e-50b5-4d18-a5fc-8333da0e2505" providerId="ADAL" clId="{55F972BA-160C-4F68-9EEB-F122035C6E1F}" dt="2022-07-26T16:46:12.780" v="341" actId="478"/>
          <ac:picMkLst>
            <pc:docMk/>
            <pc:sldMk cId="542120654" sldId="267"/>
            <ac:picMk id="4" creationId="{A40115EC-1503-D296-A9DB-43A72185755F}"/>
          </ac:picMkLst>
        </pc:picChg>
      </pc:sldChg>
    </pc:docChg>
  </pc:docChgLst>
  <pc:docChgLst>
    <pc:chgData name="Nachai (Fluke) Paramesthanakorn" userId="348aaf9e-50b5-4d18-a5fc-8333da0e2505" providerId="ADAL" clId="{1042C41E-DBD9-4BDE-8020-F110F513D891}"/>
    <pc:docChg chg="undo custSel addSld delSld modSld sldOrd">
      <pc:chgData name="Nachai (Fluke) Paramesthanakorn" userId="348aaf9e-50b5-4d18-a5fc-8333da0e2505" providerId="ADAL" clId="{1042C41E-DBD9-4BDE-8020-F110F513D891}" dt="2022-06-25T16:13:56.291" v="375" actId="20577"/>
      <pc:docMkLst>
        <pc:docMk/>
      </pc:docMkLst>
      <pc:sldChg chg="addSp delSp modSp mod">
        <pc:chgData name="Nachai (Fluke) Paramesthanakorn" userId="348aaf9e-50b5-4d18-a5fc-8333da0e2505" providerId="ADAL" clId="{1042C41E-DBD9-4BDE-8020-F110F513D891}" dt="2022-06-25T09:12:21.849" v="146" actId="113"/>
        <pc:sldMkLst>
          <pc:docMk/>
          <pc:sldMk cId="1460320143" sldId="257"/>
        </pc:sldMkLst>
        <pc:spChg chg="add del mod">
          <ac:chgData name="Nachai (Fluke) Paramesthanakorn" userId="348aaf9e-50b5-4d18-a5fc-8333da0e2505" providerId="ADAL" clId="{1042C41E-DBD9-4BDE-8020-F110F513D891}" dt="2022-06-25T06:38:51.077" v="8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1.849" v="146" actId="113"/>
          <ac:spMkLst>
            <pc:docMk/>
            <pc:sldMk cId="1460320143" sldId="257"/>
            <ac:spMk id="3" creationId="{68256E1D-949E-3034-0D0F-03CFD6421EB2}"/>
          </ac:spMkLst>
        </pc:spChg>
        <pc:spChg chg="add del mod">
          <ac:chgData name="Nachai (Fluke) Paramesthanakorn" userId="348aaf9e-50b5-4d18-a5fc-8333da0e2505" providerId="ADAL" clId="{1042C41E-DBD9-4BDE-8020-F110F513D891}" dt="2022-06-25T06:16:16.960" v="1" actId="478"/>
          <ac:spMkLst>
            <pc:docMk/>
            <pc:sldMk cId="1460320143" sldId="257"/>
            <ac:spMk id="5" creationId="{B76DF9FE-E13F-C298-2594-E364372AFE9C}"/>
          </ac:spMkLst>
        </pc:spChg>
        <pc:spChg chg="mod">
          <ac:chgData name="Nachai (Fluke) Paramesthanakorn" userId="348aaf9e-50b5-4d18-a5fc-8333da0e2505" providerId="ADAL" clId="{1042C41E-DBD9-4BDE-8020-F110F513D891}" dt="2022-06-25T06:40:29.187" v="35" actId="1076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6:41:51.627" v="70" actId="2165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add mod">
        <pc:chgData name="Nachai (Fluke) Paramesthanakorn" userId="348aaf9e-50b5-4d18-a5fc-8333da0e2505" providerId="ADAL" clId="{1042C41E-DBD9-4BDE-8020-F110F513D891}" dt="2022-06-25T09:14:11.871" v="224" actId="1076"/>
        <pc:sldMkLst>
          <pc:docMk/>
          <pc:sldMk cId="315441590" sldId="258"/>
        </pc:sldMkLst>
        <pc:spChg chg="mod">
          <ac:chgData name="Nachai (Fluke) Paramesthanakorn" userId="348aaf9e-50b5-4d18-a5fc-8333da0e2505" providerId="ADAL" clId="{1042C41E-DBD9-4BDE-8020-F110F513D891}" dt="2022-06-25T09:09:00.097" v="72"/>
          <ac:spMkLst>
            <pc:docMk/>
            <pc:sldMk cId="315441590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4.780" v="147" actId="113"/>
          <ac:spMkLst>
            <pc:docMk/>
            <pc:sldMk cId="315441590" sldId="258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1042C41E-DBD9-4BDE-8020-F110F513D891}" dt="2022-06-25T09:12:29.415" v="148" actId="1076"/>
          <ac:spMkLst>
            <pc:docMk/>
            <pc:sldMk cId="315441590" sldId="258"/>
            <ac:spMk id="4" creationId="{C076583D-4084-B731-6F9D-CAB332864E37}"/>
          </ac:spMkLst>
        </pc:spChg>
        <pc:spChg chg="add del mod">
          <ac:chgData name="Nachai (Fluke) Paramesthanakorn" userId="348aaf9e-50b5-4d18-a5fc-8333da0e2505" providerId="ADAL" clId="{1042C41E-DBD9-4BDE-8020-F110F513D891}" dt="2022-06-25T09:11:47.672" v="128" actId="1076"/>
          <ac:spMkLst>
            <pc:docMk/>
            <pc:sldMk cId="315441590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9:14:11.871" v="224" actId="1076"/>
          <ac:graphicFrameMkLst>
            <pc:docMk/>
            <pc:sldMk cId="315441590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19.904" v="2" actId="47"/>
        <pc:sldMkLst>
          <pc:docMk/>
          <pc:sldMk cId="915334454" sldId="258"/>
        </pc:sldMkLst>
      </pc:sldChg>
      <pc:sldChg chg="delSp modSp add mod ord">
        <pc:chgData name="Nachai (Fluke) Paramesthanakorn" userId="348aaf9e-50b5-4d18-a5fc-8333da0e2505" providerId="ADAL" clId="{1042C41E-DBD9-4BDE-8020-F110F513D891}" dt="2022-06-25T16:13:56.291" v="375" actId="20577"/>
        <pc:sldMkLst>
          <pc:docMk/>
          <pc:sldMk cId="1206788335" sldId="259"/>
        </pc:sldMkLst>
        <pc:spChg chg="mod">
          <ac:chgData name="Nachai (Fluke) Paramesthanakorn" userId="348aaf9e-50b5-4d18-a5fc-8333da0e2505" providerId="ADAL" clId="{1042C41E-DBD9-4BDE-8020-F110F513D891}" dt="2022-06-25T16:13:45.691" v="362" actId="20577"/>
          <ac:spMkLst>
            <pc:docMk/>
            <pc:sldMk cId="1206788335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56.291" v="375" actId="20577"/>
          <ac:spMkLst>
            <pc:docMk/>
            <pc:sldMk cId="1206788335" sldId="259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1042C41E-DBD9-4BDE-8020-F110F513D891}" dt="2022-06-25T09:26:39.648" v="231" actId="478"/>
          <ac:spMkLst>
            <pc:docMk/>
            <pc:sldMk cId="1206788335" sldId="259"/>
            <ac:spMk id="4" creationId="{C076583D-4084-B731-6F9D-CAB332864E37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11:04:43.177" v="327" actId="20577"/>
          <ac:graphicFrameMkLst>
            <pc:docMk/>
            <pc:sldMk cId="1206788335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20.938" v="3" actId="47"/>
        <pc:sldMkLst>
          <pc:docMk/>
          <pc:sldMk cId="3321243836" sldId="259"/>
        </pc:sldMkLst>
      </pc:sldChg>
      <pc:sldChg chg="modSp add mod">
        <pc:chgData name="Nachai (Fluke) Paramesthanakorn" userId="348aaf9e-50b5-4d18-a5fc-8333da0e2505" providerId="ADAL" clId="{1042C41E-DBD9-4BDE-8020-F110F513D891}" dt="2022-06-25T16:13:40.812" v="359" actId="20577"/>
        <pc:sldMkLst>
          <pc:docMk/>
          <pc:sldMk cId="418108890" sldId="260"/>
        </pc:sldMkLst>
        <pc:spChg chg="mod">
          <ac:chgData name="Nachai (Fluke) Paramesthanakorn" userId="348aaf9e-50b5-4d18-a5fc-8333da0e2505" providerId="ADAL" clId="{1042C41E-DBD9-4BDE-8020-F110F513D891}" dt="2022-06-25T16:13:40.812" v="359" actId="20577"/>
          <ac:spMkLst>
            <pc:docMk/>
            <pc:sldMk cId="418108890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35.015" v="356" actId="20577"/>
          <ac:spMkLst>
            <pc:docMk/>
            <pc:sldMk cId="418108890" sldId="260"/>
            <ac:spMk id="3" creationId="{68256E1D-949E-3034-0D0F-03CFD6421EB2}"/>
          </ac:spMkLst>
        </pc:spChg>
      </pc:sldChg>
      <pc:sldChg chg="del">
        <pc:chgData name="Nachai (Fluke) Paramesthanakorn" userId="348aaf9e-50b5-4d18-a5fc-8333da0e2505" providerId="ADAL" clId="{1042C41E-DBD9-4BDE-8020-F110F513D891}" dt="2022-06-25T06:16:21.800" v="4" actId="47"/>
        <pc:sldMkLst>
          <pc:docMk/>
          <pc:sldMk cId="978719796" sldId="260"/>
        </pc:sldMkLst>
      </pc:sldChg>
      <pc:sldChg chg="del">
        <pc:chgData name="Nachai (Fluke) Paramesthanakorn" userId="348aaf9e-50b5-4d18-a5fc-8333da0e2505" providerId="ADAL" clId="{1042C41E-DBD9-4BDE-8020-F110F513D891}" dt="2022-06-25T06:16:22.378" v="5" actId="47"/>
        <pc:sldMkLst>
          <pc:docMk/>
          <pc:sldMk cId="553535742" sldId="261"/>
        </pc:sldMkLst>
      </pc:sldChg>
    </pc:docChg>
  </pc:docChgLst>
  <pc:docChgLst>
    <pc:chgData name="Nachai (Fluke) Paramesthanakorn" userId="348aaf9e-50b5-4d18-a5fc-8333da0e2505" providerId="ADAL" clId="{C530C1C0-2332-4375-9358-500D49BE628E}"/>
    <pc:docChg chg="undo custSel addSld delSld modSld">
      <pc:chgData name="Nachai (Fluke) Paramesthanakorn" userId="348aaf9e-50b5-4d18-a5fc-8333da0e2505" providerId="ADAL" clId="{C530C1C0-2332-4375-9358-500D49BE628E}" dt="2022-07-23T14:40:52.996" v="239" actId="27636"/>
      <pc:docMkLst>
        <pc:docMk/>
      </pc:docMkLst>
      <pc:sldChg chg="modSp mod">
        <pc:chgData name="Nachai (Fluke) Paramesthanakorn" userId="348aaf9e-50b5-4d18-a5fc-8333da0e2505" providerId="ADAL" clId="{C530C1C0-2332-4375-9358-500D49BE628E}" dt="2022-07-23T14:20:44.416" v="134" actId="2165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C530C1C0-2332-4375-9358-500D49BE628E}" dt="2022-07-23T14:09:42.834" v="4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C530C1C0-2332-4375-9358-500D49BE628E}" dt="2022-07-23T14:19:53.608" v="128" actId="27636"/>
          <ac:spMkLst>
            <pc:docMk/>
            <pc:sldMk cId="1460320143" sldId="257"/>
            <ac:spMk id="3" creationId="{68256E1D-949E-3034-0D0F-03CFD6421EB2}"/>
          </ac:spMkLst>
        </pc:spChg>
        <pc:graphicFrameChg chg="mod modGraphic">
          <ac:chgData name="Nachai (Fluke) Paramesthanakorn" userId="348aaf9e-50b5-4d18-a5fc-8333da0e2505" providerId="ADAL" clId="{C530C1C0-2332-4375-9358-500D49BE628E}" dt="2022-07-23T14:20:44.416" v="134" actId="2165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C530C1C0-2332-4375-9358-500D49BE628E}" dt="2022-07-23T14:18:44.009" v="79" actId="47"/>
        <pc:sldMkLst>
          <pc:docMk/>
          <pc:sldMk cId="1834300636" sldId="258"/>
        </pc:sldMkLst>
      </pc:sldChg>
      <pc:sldChg chg="del">
        <pc:chgData name="Nachai (Fluke) Paramesthanakorn" userId="348aaf9e-50b5-4d18-a5fc-8333da0e2505" providerId="ADAL" clId="{C530C1C0-2332-4375-9358-500D49BE628E}" dt="2022-07-23T14:18:44.725" v="80" actId="47"/>
        <pc:sldMkLst>
          <pc:docMk/>
          <pc:sldMk cId="1659052652" sldId="259"/>
        </pc:sldMkLst>
      </pc:sldChg>
      <pc:sldChg chg="del">
        <pc:chgData name="Nachai (Fluke) Paramesthanakorn" userId="348aaf9e-50b5-4d18-a5fc-8333da0e2505" providerId="ADAL" clId="{C530C1C0-2332-4375-9358-500D49BE628E}" dt="2022-07-23T14:18:45.341" v="81" actId="47"/>
        <pc:sldMkLst>
          <pc:docMk/>
          <pc:sldMk cId="848682523" sldId="260"/>
        </pc:sldMkLst>
      </pc:sldChg>
      <pc:sldChg chg="modSp add mod">
        <pc:chgData name="Nachai (Fluke) Paramesthanakorn" userId="348aaf9e-50b5-4d18-a5fc-8333da0e2505" providerId="ADAL" clId="{C530C1C0-2332-4375-9358-500D49BE628E}" dt="2022-07-23T14:18:57.597" v="107" actId="20577"/>
        <pc:sldMkLst>
          <pc:docMk/>
          <pc:sldMk cId="2684750398" sldId="261"/>
        </pc:sldMkLst>
        <pc:spChg chg="mod">
          <ac:chgData name="Nachai (Fluke) Paramesthanakorn" userId="348aaf9e-50b5-4d18-a5fc-8333da0e2505" providerId="ADAL" clId="{C530C1C0-2332-4375-9358-500D49BE628E}" dt="2022-07-23T14:18:57.597" v="107" actId="20577"/>
          <ac:spMkLst>
            <pc:docMk/>
            <pc:sldMk cId="2684750398" sldId="261"/>
            <ac:spMk id="2" creationId="{E6E31280-DB88-FB02-5769-8FBA8CCC36B5}"/>
          </ac:spMkLst>
        </pc:spChg>
      </pc:sldChg>
      <pc:sldChg chg="modSp add mod">
        <pc:chgData name="Nachai (Fluke) Paramesthanakorn" userId="348aaf9e-50b5-4d18-a5fc-8333da0e2505" providerId="ADAL" clId="{C530C1C0-2332-4375-9358-500D49BE628E}" dt="2022-07-23T14:40:52.996" v="239" actId="27636"/>
        <pc:sldMkLst>
          <pc:docMk/>
          <pc:sldMk cId="2990832947" sldId="262"/>
        </pc:sldMkLst>
        <pc:spChg chg="mod">
          <ac:chgData name="Nachai (Fluke) Paramesthanakorn" userId="348aaf9e-50b5-4d18-a5fc-8333da0e2505" providerId="ADAL" clId="{C530C1C0-2332-4375-9358-500D49BE628E}" dt="2022-07-23T14:38:36.815" v="183" actId="14100"/>
          <ac:spMkLst>
            <pc:docMk/>
            <pc:sldMk cId="2990832947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C530C1C0-2332-4375-9358-500D49BE628E}" dt="2022-07-23T14:40:52.996" v="239" actId="27636"/>
          <ac:spMkLst>
            <pc:docMk/>
            <pc:sldMk cId="2990832947" sldId="262"/>
            <ac:spMk id="3" creationId="{68256E1D-949E-3034-0D0F-03CFD6421EB2}"/>
          </ac:spMkLst>
        </pc:spChg>
        <pc:graphicFrameChg chg="mod modGraphic">
          <ac:chgData name="Nachai (Fluke) Paramesthanakorn" userId="348aaf9e-50b5-4d18-a5fc-8333da0e2505" providerId="ADAL" clId="{C530C1C0-2332-4375-9358-500D49BE628E}" dt="2022-07-23T14:40:06.138" v="230" actId="20577"/>
          <ac:graphicFrameMkLst>
            <pc:docMk/>
            <pc:sldMk cId="2990832947" sldId="262"/>
            <ac:graphicFrameMk id="6" creationId="{34CD5848-6BF0-5777-A3D1-17204BCD7BC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FF9-4BD1-FC80-4E7D-EF39865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AC5A-0C09-6551-103F-CFB1E0934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BCB8-87CD-A14B-9248-5CC00B99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F856-BC8F-A7CA-2F06-5384D3B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278E-800F-7B80-801A-21BB137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949-0253-38C4-D85D-E370257D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5317-EFF3-5E30-45B0-B5196CEF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E46-3CE0-F79F-8FCD-0E980BE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5A0F-79D9-CBF0-24CE-BB153A0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C13A-750D-8CA8-2343-AB3669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35D9-AFF1-16AC-8231-D77CDB35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53EA-C545-2D46-5C5F-2B2CDA2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8EBC-9F8E-584F-77A7-C7B521F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D505-B1AA-1A9C-32EC-199AF6F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CD1D-A966-4ECB-C745-F7C7738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E091-C24A-058F-1845-63DE83A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936B-88B8-1AA5-60F2-84E25CA3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1D2C-FC4C-2238-4C27-4F9739A9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987C-E2E2-EFB8-904D-C5E5F77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DAA7-BF09-8B7B-4519-6AC260C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EC5-B156-F351-C73A-D62E875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08FE-3DBB-FA4E-9F4C-78F958C1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B49-5406-B10B-72AF-1C74B4C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42B6-3F0E-7D03-DF44-DF3C8AF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83FE-325A-E864-FB53-C835F89E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D060-7594-65E4-FBDE-FA6A1AA2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DBC-01F2-83EC-C416-912B685A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7DB3-AF9F-AD51-C89D-AE4E3AD1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5942-67A2-50F2-FFAD-295D6E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767E8-B44A-2106-546F-B4A5DC28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D072-196A-3159-C959-F8D62819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0F5-DE58-27E9-101D-AD60D843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392C-D67A-66B2-AF14-EDD193AD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AAD3-1699-5033-C8D1-08314A8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6FDB-B11D-2EA1-5BE6-97B4B9F4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2CAA5-7906-573F-08FF-ED6DB2FE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A85D-85C7-CF5F-0EA8-1A6F20C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0AD1A-AF39-299B-3A48-21EE3700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1A2BF-1BEF-DC57-02D1-C1D3FA2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330-D56F-1561-9C01-B61D37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9C4A9-722E-ECCE-7D32-EF2C032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9F51-BA28-E143-2522-731613C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5791-B9B6-E25F-C6A6-84FF040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843F-A3D8-C023-498F-B327806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CD779-D9AA-B267-F418-866A2966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9DD7-5A8F-406E-A816-6E69E4DE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DF2B-CE85-8BD8-096B-C1827A18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672B-FAA5-DD70-94B6-7FF4102F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1B5E-11B9-BDF6-20A1-115B43E1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E27D-6FC0-9DB1-8D7F-D4EAD8AD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7638-233E-CDB8-DAF6-E22665D8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3F4D-7288-51E0-F383-4810366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6707-A51E-B13D-9E85-A71DC1A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8D0A8-3681-F281-FCB1-D0C4E465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BD7F-EEF6-363B-C74B-997CFE0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5EE4-3247-900E-4494-8BF1AD1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E649-7AF1-96AB-BF8D-686588D4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55B-4A1B-D8CE-6D08-D26EBD6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D8B8-8D35-4846-FE18-02691B9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5030-0FD7-CE2C-FA59-5B1F5B71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220B-E05B-DE74-D79F-240314EF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D0CB-7C66-46CC-87F2-65684CA4E18D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9F91-6B1B-B078-DFB3-EC6B38C5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6DF7-30A5-C9AC-6344-3AA01A49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4CF4-B089-53F1-FBE3-D3DA5648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AE30E-5F0E-F680-6AF8-5D7D98BA8B18}"/>
              </a:ext>
            </a:extLst>
          </p:cNvPr>
          <p:cNvSpPr txBox="1"/>
          <p:nvPr/>
        </p:nvSpPr>
        <p:spPr>
          <a:xfrm>
            <a:off x="4964097" y="4438134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2556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Find day of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1442046"/>
            <a:ext cx="6411863" cy="50508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</a:p>
          <a:p>
            <a:pPr marL="0" indent="0"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รับค่าวัน เดือน ปี เป็นจำนวนเต็มเก็บในตัวแปร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d, m, y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ตามลำดับ</a:t>
            </a:r>
            <a:endParaRPr lang="en-US" sz="32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กำหนดให้รับวัน เดือน ปี เป็นวันที่ที่ถูกต้อง</a:t>
            </a:r>
            <a:endParaRPr lang="en-US" sz="32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2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</a:t>
            </a:r>
          </a:p>
          <a:p>
            <a:pPr marL="0" indent="0"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หาว่าวัน เดือน ปี ที่รับเข้ามาเป็นวันที่เท่าไหร่ของปี</a:t>
            </a:r>
            <a:endParaRPr lang="en-US" sz="32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กำหนดให้สร้างเป็นฟังก์ชัน</a:t>
            </a:r>
            <a:endParaRPr lang="en-US" sz="32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2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วันที่เท่าไหร่ของปีที่ได้จากการคำนวณ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41124"/>
              </p:ext>
            </p:extLst>
          </p:nvPr>
        </p:nvGraphicFramePr>
        <p:xfrm>
          <a:off x="7015392" y="1867416"/>
          <a:ext cx="5004973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96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030477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29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4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2024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9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245690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31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12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09207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31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12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90393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015391" y="1442045"/>
            <a:ext cx="50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3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Find day between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1442046"/>
            <a:ext cx="6411863" cy="50508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รับค่าวัน เดือน ปี เก็บในตัวแปร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d1, m1, y1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คั่นด้วยช่องว่าง ตามลำดับ</a:t>
            </a:r>
            <a:endParaRPr lang="en-US" sz="24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รับค่าวัน เดือน ปี เก็บในตัวแปร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d2, m2, y2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คั่นด้วยช่องว่าง ตามลำดับ</a:t>
            </a:r>
            <a:endParaRPr lang="en-US" sz="24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กำหนดให้รับวัน เดือน ปี เป็นวันที่ที่ถูกต้อง</a:t>
            </a:r>
            <a:endParaRPr lang="en-US" sz="24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</a:t>
            </a: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หาว่าวันเดือนปีที่รับเข้ามาทั้ง 2 ชุดมีจำนวนวันต่างกัน กี่วัน</a:t>
            </a:r>
            <a:endParaRPr lang="en-US" sz="24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กำหนดให้สร้างเป็นฟังก์ชัน</a:t>
            </a:r>
            <a:endParaRPr lang="en-US" sz="24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จำนวนวันที่ต่างกัน (ไม่คิดเครื่องหมายลบ)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79407"/>
              </p:ext>
            </p:extLst>
          </p:nvPr>
        </p:nvGraphicFramePr>
        <p:xfrm>
          <a:off x="7015392" y="1867416"/>
          <a:ext cx="500497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96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030477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29 4 2024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1 5 2024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31 3 2024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3 2 2024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613960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12 1 2024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3 12 2024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2456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015391" y="1442045"/>
            <a:ext cx="50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475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116482"/>
            <a:ext cx="10515600" cy="5718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ADF8C-5AC5-846E-A4D2-42D7B7A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82" y="510893"/>
            <a:ext cx="6466635" cy="6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0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116482"/>
            <a:ext cx="10515600" cy="5718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Calculate volume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0A74C7-E0BA-F219-1F29-6730EB8A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36" y="595901"/>
            <a:ext cx="7298932" cy="61456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 ฟังก์ชันคำนวณหาผลลัพธ์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0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ที่เก็บชุดข้อมูลขนาดของลูกบาศก์ (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width, height, length, </a:t>
            </a:r>
            <a:r>
              <a:rPr lang="en-US" sz="2000" b="1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cube_type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 ๆ ชุด</a:t>
            </a:r>
          </a:p>
          <a:p>
            <a:pPr marL="0" indent="0">
              <a:buNone/>
            </a:pP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กำหนดให้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000" b="1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เก็บค่าคงที่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ของแต่ละ </a:t>
            </a:r>
            <a:r>
              <a:rPr lang="en-US" sz="2000" b="1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cube_type</a:t>
            </a:r>
            <a:endParaRPr lang="en-US" sz="20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1.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 ค่า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ที่ต้องใช้จาก </a:t>
            </a:r>
            <a:r>
              <a:rPr lang="en-US" sz="2000" b="1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cube_type</a:t>
            </a:r>
            <a:endParaRPr lang="en-US" sz="20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2.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หาปริมาตรเฉลี่ย, ปริมาตรที่มากที่สุด, ปริมาตรที่น้อยที่สุด, ผลรวมของปริมาตรทั้งหมด และ จำนวนข้อมูลทั้งหมด ของแต่ละ </a:t>
            </a:r>
            <a:r>
              <a:rPr lang="en-US" sz="2000" b="1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cube_type</a:t>
            </a:r>
            <a:endParaRPr lang="en-US" sz="20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3.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หาปริมาตรเฉลี่ย, ปริมาตรที่มากที่สุด, ปริมาตรที่น้อยที่สุด, ผลรวมของปริมาตรทั้งหมด และ จำนวนข้อมูลทั้งหมด ของชุดข้อมูลทุก </a:t>
            </a:r>
            <a:r>
              <a:rPr lang="en-US" sz="2000" b="1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cube_type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ทั้งหมดใน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วิธีการคำนวณหาปริมาตรของโปรแกรมมีดังนี้</a:t>
            </a:r>
          </a:p>
          <a:p>
            <a:pPr marL="0" indent="0">
              <a:buNone/>
            </a:pP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    1. ตรวจสอบ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height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ด้วยฟังก์ชัน </a:t>
            </a:r>
            <a:r>
              <a:rPr lang="en-US" sz="2000" b="1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check_height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จะได้ค่า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height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 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    2.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ด้วยฟังก์ชัน </a:t>
            </a:r>
            <a:r>
              <a:rPr lang="en-US" sz="2000" b="1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check_s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จะได้ค่า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length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    3.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คำนวณปริมาตรจาก ฟังก์ชัน </a:t>
            </a:r>
            <a:r>
              <a:rPr lang="en-US" sz="2000" b="1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calculate_volume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</a:p>
          <a:p>
            <a:pPr marL="0" indent="0">
              <a:buNone/>
            </a:pP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สามารถเขียนฟังก์ชันเพิ่มเติมได้ (ถ้ามี)</a:t>
            </a:r>
          </a:p>
          <a:p>
            <a:pPr marL="0" indent="0">
              <a:buNone/>
            </a:pP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จำนวนข้อมูล ให้แสดงผลลัพธ์เป็น </a:t>
            </a:r>
            <a:r>
              <a:rPr lang="en-US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 </a:t>
            </a:r>
            <a:r>
              <a:rPr lang="th-TH" sz="20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ที่เหลือให้แสดงทศนิยม 2 ตำแหน่ง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1FE77A-2A40-B43F-A032-8DECA9BB5275}"/>
              </a:ext>
            </a:extLst>
          </p:cNvPr>
          <p:cNvSpPr txBox="1">
            <a:spLocks/>
          </p:cNvSpPr>
          <p:nvPr/>
        </p:nvSpPr>
        <p:spPr>
          <a:xfrm>
            <a:off x="7085743" y="3861412"/>
            <a:ext cx="4997521" cy="2996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 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A: average:525.01, max:1250.87, min:232.32, sum:4725.12 count:9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B: average:869.95, max:1875.98, min:63.36, sum:6959.56 count:8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C: average:232.61, max:471.11, min:42.24, sum:1628.3 count:7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S: average:513.82, max:2227.68, min:38.53, sum:3596.71 count:7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Total: average:545.47, max:2227.68, min:38.53, sum:16909.68 count:31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757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116482"/>
            <a:ext cx="10515600" cy="5718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Calculate volume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700C2-9817-62BD-E34A-655182C9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39" y="688369"/>
            <a:ext cx="88677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4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116482"/>
            <a:ext cx="10515600" cy="5718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Calculate volume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115EC-1503-D296-A9DB-43A72185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1" y="716461"/>
            <a:ext cx="4981575" cy="57435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92FCD0-C185-3962-AA9A-06D1850C4CB5}"/>
              </a:ext>
            </a:extLst>
          </p:cNvPr>
          <p:cNvSpPr txBox="1">
            <a:spLocks/>
          </p:cNvSpPr>
          <p:nvPr/>
        </p:nvSpPr>
        <p:spPr>
          <a:xfrm>
            <a:off x="5737860" y="318499"/>
            <a:ext cx="6345405" cy="65395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y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"A": (0.5,  0.3),   # a=0.5, b=0.3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"B": (0.4,  0.4),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pt-BR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# a=0.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pt-BR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b=0.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pt-BR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"C": (0.3,  0.2),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"S": (0.2,  0.1),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 = [[10, 15, 3, "A"],[22, 8, 6, "B"],[10, 7, 2, "C"],[11, 6, 4, "A"],[11, 4, 4, "A"],[15, 12, 2, "S"],[19, 16, 4, "S"],[11, 3, 1, "C"],[8, 5, 4, "B"],[9, 1, 4, "B"],[9, 11, 4, "C"],[12, 7, 5, "A"],[13, 8, 5, "S"],[16, 9, 9, "B"],[17, 12, 10, "B"],[15, 9, 2, "A"],[13, 8, 1, "S"],[14, 2, 6, "C"],[15, 4, 5, "A"],[12, 3, 4, "C"],[11, 7, 3, "A"],[16, 7, 7, "B"],[17, 17, 9, "S"],[15, 4, 6, "C"],[10, 8, 13, "B"],[13, 8, 5, "B"],[14, 6, 4, "S"],[9, 3, 2, "C"],[19, 7, 3, "S"],[21, 17, 3, "A"],[22, 6, 5, "A"],]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h-TH" sz="2400" b="1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796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869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TH Sarabun New</vt:lpstr>
      <vt:lpstr>Office Theme</vt:lpstr>
      <vt:lpstr>Exercises</vt:lpstr>
      <vt:lpstr>Find day of year</vt:lpstr>
      <vt:lpstr>Find day between date</vt:lpstr>
      <vt:lpstr>4 Functions</vt:lpstr>
      <vt:lpstr>Calculate volume</vt:lpstr>
      <vt:lpstr>Calculate volume ต่อ</vt:lpstr>
      <vt:lpstr>Calculate volume ต่อ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Nachai (Fluke) Paramesthanakorn</dc:creator>
  <cp:lastModifiedBy>Nachai (Fluke) Paramesthanakorn</cp:lastModifiedBy>
  <cp:revision>11</cp:revision>
  <dcterms:created xsi:type="dcterms:W3CDTF">2022-06-11T08:20:16Z</dcterms:created>
  <dcterms:modified xsi:type="dcterms:W3CDTF">2022-07-26T16:51:22Z</dcterms:modified>
</cp:coreProperties>
</file>