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BE793-627E-4354-B242-5FAFD7733942}" v="22" dt="2022-07-31T02:53:54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E60BE793-627E-4354-B242-5FAFD7733942}"/>
    <pc:docChg chg="undo custSel addSld modSld">
      <pc:chgData name="Nachai (Fluke) Paramesthanakorn" userId="348aaf9e-50b5-4d18-a5fc-8333da0e2505" providerId="ADAL" clId="{E60BE793-627E-4354-B242-5FAFD7733942}" dt="2022-07-31T02:53:59.029" v="282" actId="1076"/>
      <pc:docMkLst>
        <pc:docMk/>
      </pc:docMkLst>
      <pc:sldChg chg="addSp delSp modSp new mod">
        <pc:chgData name="Nachai (Fluke) Paramesthanakorn" userId="348aaf9e-50b5-4d18-a5fc-8333da0e2505" providerId="ADAL" clId="{E60BE793-627E-4354-B242-5FAFD7733942}" dt="2022-07-31T02:53:59.029" v="282" actId="1076"/>
        <pc:sldMkLst>
          <pc:docMk/>
          <pc:sldMk cId="3943848111" sldId="256"/>
        </pc:sldMkLst>
        <pc:spChg chg="del">
          <ac:chgData name="Nachai (Fluke) Paramesthanakorn" userId="348aaf9e-50b5-4d18-a5fc-8333da0e2505" providerId="ADAL" clId="{E60BE793-627E-4354-B242-5FAFD7733942}" dt="2022-07-31T02:45:49.935" v="1" actId="478"/>
          <ac:spMkLst>
            <pc:docMk/>
            <pc:sldMk cId="3943848111" sldId="256"/>
            <ac:spMk id="2" creationId="{EF556F48-6645-7728-CA22-44C972D97738}"/>
          </ac:spMkLst>
        </pc:spChg>
        <pc:spChg chg="del">
          <ac:chgData name="Nachai (Fluke) Paramesthanakorn" userId="348aaf9e-50b5-4d18-a5fc-8333da0e2505" providerId="ADAL" clId="{E60BE793-627E-4354-B242-5FAFD7733942}" dt="2022-07-31T02:45:50.856" v="2" actId="478"/>
          <ac:spMkLst>
            <pc:docMk/>
            <pc:sldMk cId="3943848111" sldId="256"/>
            <ac:spMk id="3" creationId="{BF637B55-7007-733B-9E9B-7B842388EDB7}"/>
          </ac:spMkLst>
        </pc:spChg>
        <pc:spChg chg="add del">
          <ac:chgData name="Nachai (Fluke) Paramesthanakorn" userId="348aaf9e-50b5-4d18-a5fc-8333da0e2505" providerId="ADAL" clId="{E60BE793-627E-4354-B242-5FAFD7733942}" dt="2022-07-31T02:46:31.933" v="7" actId="478"/>
          <ac:spMkLst>
            <pc:docMk/>
            <pc:sldMk cId="3943848111" sldId="256"/>
            <ac:spMk id="6" creationId="{1389646C-6904-CB1A-5DD6-2A3F0464AC06}"/>
          </ac:spMkLst>
        </pc:spChg>
        <pc:spChg chg="add mod">
          <ac:chgData name="Nachai (Fluke) Paramesthanakorn" userId="348aaf9e-50b5-4d18-a5fc-8333da0e2505" providerId="ADAL" clId="{E60BE793-627E-4354-B242-5FAFD7733942}" dt="2022-07-31T02:47:36.904" v="42" actId="164"/>
          <ac:spMkLst>
            <pc:docMk/>
            <pc:sldMk cId="3943848111" sldId="256"/>
            <ac:spMk id="12" creationId="{4E8D7463-02B6-51BA-7576-40A81284FB95}"/>
          </ac:spMkLst>
        </pc:spChg>
        <pc:spChg chg="mod">
          <ac:chgData name="Nachai (Fluke) Paramesthanakorn" userId="348aaf9e-50b5-4d18-a5fc-8333da0e2505" providerId="ADAL" clId="{E60BE793-627E-4354-B242-5FAFD7733942}" dt="2022-07-31T02:47:49.730" v="57" actId="20577"/>
          <ac:spMkLst>
            <pc:docMk/>
            <pc:sldMk cId="3943848111" sldId="256"/>
            <ac:spMk id="17" creationId="{BB54270E-CDF7-3407-5479-B99D7CE9AC3C}"/>
          </ac:spMkLst>
        </pc:spChg>
        <pc:spChg chg="mod topLvl">
          <ac:chgData name="Nachai (Fluke) Paramesthanakorn" userId="348aaf9e-50b5-4d18-a5fc-8333da0e2505" providerId="ADAL" clId="{E60BE793-627E-4354-B242-5FAFD7733942}" dt="2022-07-31T02:50:58.342" v="195" actId="1038"/>
          <ac:spMkLst>
            <pc:docMk/>
            <pc:sldMk cId="3943848111" sldId="256"/>
            <ac:spMk id="21" creationId="{77017B5B-2270-14C1-B29D-3E2B49407B0B}"/>
          </ac:spMkLst>
        </pc:spChg>
        <pc:spChg chg="add mod">
          <ac:chgData name="Nachai (Fluke) Paramesthanakorn" userId="348aaf9e-50b5-4d18-a5fc-8333da0e2505" providerId="ADAL" clId="{E60BE793-627E-4354-B242-5FAFD7733942}" dt="2022-07-31T02:50:58.342" v="195" actId="1038"/>
          <ac:spMkLst>
            <pc:docMk/>
            <pc:sldMk cId="3943848111" sldId="256"/>
            <ac:spMk id="32" creationId="{2F97B84B-BD1C-FB26-091B-525FFD85FCBE}"/>
          </ac:spMkLst>
        </pc:spChg>
        <pc:spChg chg="add del mod">
          <ac:chgData name="Nachai (Fluke) Paramesthanakorn" userId="348aaf9e-50b5-4d18-a5fc-8333da0e2505" providerId="ADAL" clId="{E60BE793-627E-4354-B242-5FAFD7733942}" dt="2022-07-31T02:50:26.163" v="135" actId="478"/>
          <ac:spMkLst>
            <pc:docMk/>
            <pc:sldMk cId="3943848111" sldId="256"/>
            <ac:spMk id="33" creationId="{BF6497BA-77BE-DDE7-EBFA-963B56EF3895}"/>
          </ac:spMkLst>
        </pc:spChg>
        <pc:spChg chg="mod topLvl">
          <ac:chgData name="Nachai (Fluke) Paramesthanakorn" userId="348aaf9e-50b5-4d18-a5fc-8333da0e2505" providerId="ADAL" clId="{E60BE793-627E-4354-B242-5FAFD7733942}" dt="2022-07-31T02:51:38.453" v="206" actId="164"/>
          <ac:spMkLst>
            <pc:docMk/>
            <pc:sldMk cId="3943848111" sldId="256"/>
            <ac:spMk id="36" creationId="{284807D3-FBB2-51A5-C371-3073BDF5F214}"/>
          </ac:spMkLst>
        </pc:spChg>
        <pc:spChg chg="add del mod">
          <ac:chgData name="Nachai (Fluke) Paramesthanakorn" userId="348aaf9e-50b5-4d18-a5fc-8333da0e2505" providerId="ADAL" clId="{E60BE793-627E-4354-B242-5FAFD7733942}" dt="2022-07-31T02:51:48.423" v="218"/>
          <ac:spMkLst>
            <pc:docMk/>
            <pc:sldMk cId="3943848111" sldId="256"/>
            <ac:spMk id="45" creationId="{D5674787-25EA-73C2-B3A4-0D8AEF4B646B}"/>
          </ac:spMkLst>
        </pc:spChg>
        <pc:spChg chg="add del mod">
          <ac:chgData name="Nachai (Fluke) Paramesthanakorn" userId="348aaf9e-50b5-4d18-a5fc-8333da0e2505" providerId="ADAL" clId="{E60BE793-627E-4354-B242-5FAFD7733942}" dt="2022-07-31T02:51:55.074" v="224"/>
          <ac:spMkLst>
            <pc:docMk/>
            <pc:sldMk cId="3943848111" sldId="256"/>
            <ac:spMk id="46" creationId="{95B4F761-E6D4-9FF5-06C6-0AD1FF08FFC7}"/>
          </ac:spMkLst>
        </pc:spChg>
        <pc:spChg chg="add mod">
          <ac:chgData name="Nachai (Fluke) Paramesthanakorn" userId="348aaf9e-50b5-4d18-a5fc-8333da0e2505" providerId="ADAL" clId="{E60BE793-627E-4354-B242-5FAFD7733942}" dt="2022-07-31T02:52:46.973" v="233" actId="164"/>
          <ac:spMkLst>
            <pc:docMk/>
            <pc:sldMk cId="3943848111" sldId="256"/>
            <ac:spMk id="47" creationId="{4D308BE6-9B56-8BBF-9227-652ECB349D1A}"/>
          </ac:spMkLst>
        </pc:spChg>
        <pc:spChg chg="add mod">
          <ac:chgData name="Nachai (Fluke) Paramesthanakorn" userId="348aaf9e-50b5-4d18-a5fc-8333da0e2505" providerId="ADAL" clId="{E60BE793-627E-4354-B242-5FAFD7733942}" dt="2022-07-31T02:53:05.018" v="239" actId="20577"/>
          <ac:spMkLst>
            <pc:docMk/>
            <pc:sldMk cId="3943848111" sldId="256"/>
            <ac:spMk id="50" creationId="{BCAF1C08-4BE2-496F-7D5D-9CBC54E61B93}"/>
          </ac:spMkLst>
        </pc:spChg>
        <pc:spChg chg="mod topLvl">
          <ac:chgData name="Nachai (Fluke) Paramesthanakorn" userId="348aaf9e-50b5-4d18-a5fc-8333da0e2505" providerId="ADAL" clId="{E60BE793-627E-4354-B242-5FAFD7733942}" dt="2022-07-31T02:53:54.665" v="281" actId="164"/>
          <ac:spMkLst>
            <pc:docMk/>
            <pc:sldMk cId="3943848111" sldId="256"/>
            <ac:spMk id="53" creationId="{0DFC0308-57D2-6C72-FA15-FEBF2B8F8489}"/>
          </ac:spMkLst>
        </pc:spChg>
        <pc:grpChg chg="add mod">
          <ac:chgData name="Nachai (Fluke) Paramesthanakorn" userId="348aaf9e-50b5-4d18-a5fc-8333da0e2505" providerId="ADAL" clId="{E60BE793-627E-4354-B242-5FAFD7733942}" dt="2022-07-31T02:50:58.342" v="195" actId="1038"/>
          <ac:grpSpMkLst>
            <pc:docMk/>
            <pc:sldMk cId="3943848111" sldId="256"/>
            <ac:grpSpMk id="14" creationId="{A796E9BA-DCAC-63F5-35F7-DFC55F9A5D00}"/>
          </ac:grpSpMkLst>
        </pc:grpChg>
        <pc:grpChg chg="add mod">
          <ac:chgData name="Nachai (Fluke) Paramesthanakorn" userId="348aaf9e-50b5-4d18-a5fc-8333da0e2505" providerId="ADAL" clId="{E60BE793-627E-4354-B242-5FAFD7733942}" dt="2022-07-31T02:50:58.342" v="195" actId="1038"/>
          <ac:grpSpMkLst>
            <pc:docMk/>
            <pc:sldMk cId="3943848111" sldId="256"/>
            <ac:grpSpMk id="15" creationId="{A845A586-6E99-640D-BCE5-CAD66005D8CB}"/>
          </ac:grpSpMkLst>
        </pc:grpChg>
        <pc:grpChg chg="add del mod">
          <ac:chgData name="Nachai (Fluke) Paramesthanakorn" userId="348aaf9e-50b5-4d18-a5fc-8333da0e2505" providerId="ADAL" clId="{E60BE793-627E-4354-B242-5FAFD7733942}" dt="2022-07-31T02:48:17.437" v="65" actId="165"/>
          <ac:grpSpMkLst>
            <pc:docMk/>
            <pc:sldMk cId="3943848111" sldId="256"/>
            <ac:grpSpMk id="19" creationId="{184C8AF1-13B4-9934-38ED-15A032FC0002}"/>
          </ac:grpSpMkLst>
        </pc:grpChg>
        <pc:grpChg chg="add del mod">
          <ac:chgData name="Nachai (Fluke) Paramesthanakorn" userId="348aaf9e-50b5-4d18-a5fc-8333da0e2505" providerId="ADAL" clId="{E60BE793-627E-4354-B242-5FAFD7733942}" dt="2022-07-31T02:50:41.709" v="139" actId="165"/>
          <ac:grpSpMkLst>
            <pc:docMk/>
            <pc:sldMk cId="3943848111" sldId="256"/>
            <ac:grpSpMk id="34" creationId="{E4B8F893-68D1-AF3D-05FC-C2513FA26809}"/>
          </ac:grpSpMkLst>
        </pc:grpChg>
        <pc:grpChg chg="add mod">
          <ac:chgData name="Nachai (Fluke) Paramesthanakorn" userId="348aaf9e-50b5-4d18-a5fc-8333da0e2505" providerId="ADAL" clId="{E60BE793-627E-4354-B242-5FAFD7733942}" dt="2022-07-31T02:51:41.013" v="216" actId="1038"/>
          <ac:grpSpMkLst>
            <pc:docMk/>
            <pc:sldMk cId="3943848111" sldId="256"/>
            <ac:grpSpMk id="44" creationId="{9BE196C1-7E29-CA53-3A98-7DA8737BD223}"/>
          </ac:grpSpMkLst>
        </pc:grpChg>
        <pc:grpChg chg="add mod">
          <ac:chgData name="Nachai (Fluke) Paramesthanakorn" userId="348aaf9e-50b5-4d18-a5fc-8333da0e2505" providerId="ADAL" clId="{E60BE793-627E-4354-B242-5FAFD7733942}" dt="2022-07-31T02:52:46.973" v="233" actId="164"/>
          <ac:grpSpMkLst>
            <pc:docMk/>
            <pc:sldMk cId="3943848111" sldId="256"/>
            <ac:grpSpMk id="49" creationId="{DECCFCB2-5824-2602-FF29-8922CE441A2D}"/>
          </ac:grpSpMkLst>
        </pc:grpChg>
        <pc:grpChg chg="add del mod">
          <ac:chgData name="Nachai (Fluke) Paramesthanakorn" userId="348aaf9e-50b5-4d18-a5fc-8333da0e2505" providerId="ADAL" clId="{E60BE793-627E-4354-B242-5FAFD7733942}" dt="2022-07-31T02:53:17.958" v="242" actId="165"/>
          <ac:grpSpMkLst>
            <pc:docMk/>
            <pc:sldMk cId="3943848111" sldId="256"/>
            <ac:grpSpMk id="51" creationId="{B000DA96-B341-50E0-1876-CE33BA305C3C}"/>
          </ac:grpSpMkLst>
        </pc:grpChg>
        <pc:grpChg chg="add mod">
          <ac:chgData name="Nachai (Fluke) Paramesthanakorn" userId="348aaf9e-50b5-4d18-a5fc-8333da0e2505" providerId="ADAL" clId="{E60BE793-627E-4354-B242-5FAFD7733942}" dt="2022-07-31T02:53:59.029" v="282" actId="1076"/>
          <ac:grpSpMkLst>
            <pc:docMk/>
            <pc:sldMk cId="3943848111" sldId="256"/>
            <ac:grpSpMk id="57" creationId="{E12EAE77-4EBA-05E4-E2FB-2D29EBC6CDE9}"/>
          </ac:grpSpMkLst>
        </pc:grpChg>
        <pc:picChg chg="add mod">
          <ac:chgData name="Nachai (Fluke) Paramesthanakorn" userId="348aaf9e-50b5-4d18-a5fc-8333da0e2505" providerId="ADAL" clId="{E60BE793-627E-4354-B242-5FAFD7733942}" dt="2022-07-31T02:51:54.785" v="223" actId="1076"/>
          <ac:picMkLst>
            <pc:docMk/>
            <pc:sldMk cId="3943848111" sldId="256"/>
            <ac:picMk id="5" creationId="{65F2E39B-A613-3E26-E6C9-A7503C025C0F}"/>
          </ac:picMkLst>
        </pc:picChg>
        <pc:cxnChg chg="add mod">
          <ac:chgData name="Nachai (Fluke) Paramesthanakorn" userId="348aaf9e-50b5-4d18-a5fc-8333da0e2505" providerId="ADAL" clId="{E60BE793-627E-4354-B242-5FAFD7733942}" dt="2022-07-31T02:47:36.904" v="42" actId="164"/>
          <ac:cxnSpMkLst>
            <pc:docMk/>
            <pc:sldMk cId="3943848111" sldId="256"/>
            <ac:cxnSpMk id="8" creationId="{BAFC7F7C-2C16-AEA1-87A3-27C66E4427A3}"/>
          </ac:cxnSpMkLst>
        </pc:cxnChg>
        <pc:cxnChg chg="mod">
          <ac:chgData name="Nachai (Fluke) Paramesthanakorn" userId="348aaf9e-50b5-4d18-a5fc-8333da0e2505" providerId="ADAL" clId="{E60BE793-627E-4354-B242-5FAFD7733942}" dt="2022-07-31T02:48:02.061" v="59" actId="14100"/>
          <ac:cxnSpMkLst>
            <pc:docMk/>
            <pc:sldMk cId="3943848111" sldId="256"/>
            <ac:cxnSpMk id="16" creationId="{578BAE9A-D8EC-E225-04E7-50402CE1E5D6}"/>
          </ac:cxnSpMkLst>
        </pc:cxnChg>
        <pc:cxnChg chg="del mod topLvl">
          <ac:chgData name="Nachai (Fluke) Paramesthanakorn" userId="348aaf9e-50b5-4d18-a5fc-8333da0e2505" providerId="ADAL" clId="{E60BE793-627E-4354-B242-5FAFD7733942}" dt="2022-07-31T02:49:13.685" v="106" actId="478"/>
          <ac:cxnSpMkLst>
            <pc:docMk/>
            <pc:sldMk cId="3943848111" sldId="256"/>
            <ac:cxnSpMk id="20" creationId="{43530E9A-80BE-B6EF-B1E3-9F39FE2EEA1B}"/>
          </ac:cxnSpMkLst>
        </pc:cxnChg>
        <pc:cxnChg chg="add del mod">
          <ac:chgData name="Nachai (Fluke) Paramesthanakorn" userId="348aaf9e-50b5-4d18-a5fc-8333da0e2505" providerId="ADAL" clId="{E60BE793-627E-4354-B242-5FAFD7733942}" dt="2022-07-31T02:49:11.613" v="105" actId="478"/>
          <ac:cxnSpMkLst>
            <pc:docMk/>
            <pc:sldMk cId="3943848111" sldId="256"/>
            <ac:cxnSpMk id="25" creationId="{FFE1474C-4F1C-7548-103F-6D285CBC38D4}"/>
          </ac:cxnSpMkLst>
        </pc:cxnChg>
        <pc:cxnChg chg="add del mod">
          <ac:chgData name="Nachai (Fluke) Paramesthanakorn" userId="348aaf9e-50b5-4d18-a5fc-8333da0e2505" providerId="ADAL" clId="{E60BE793-627E-4354-B242-5FAFD7733942}" dt="2022-07-31T02:49:09.486" v="104" actId="478"/>
          <ac:cxnSpMkLst>
            <pc:docMk/>
            <pc:sldMk cId="3943848111" sldId="256"/>
            <ac:cxnSpMk id="26" creationId="{2EB8F5F5-4816-ACCE-B9E6-8D06EE2BF3FB}"/>
          </ac:cxnSpMkLst>
        </pc:cxnChg>
        <pc:cxnChg chg="mod topLvl">
          <ac:chgData name="Nachai (Fluke) Paramesthanakorn" userId="348aaf9e-50b5-4d18-a5fc-8333da0e2505" providerId="ADAL" clId="{E60BE793-627E-4354-B242-5FAFD7733942}" dt="2022-07-31T02:51:38.453" v="206" actId="164"/>
          <ac:cxnSpMkLst>
            <pc:docMk/>
            <pc:sldMk cId="3943848111" sldId="256"/>
            <ac:cxnSpMk id="35" creationId="{FFDCC0A0-E143-16F8-79CA-B3E39278AE22}"/>
          </ac:cxnSpMkLst>
        </pc:cxnChg>
        <pc:cxnChg chg="add mod">
          <ac:chgData name="Nachai (Fluke) Paramesthanakorn" userId="348aaf9e-50b5-4d18-a5fc-8333da0e2505" providerId="ADAL" clId="{E60BE793-627E-4354-B242-5FAFD7733942}" dt="2022-07-31T02:52:46.973" v="233" actId="164"/>
          <ac:cxnSpMkLst>
            <pc:docMk/>
            <pc:sldMk cId="3943848111" sldId="256"/>
            <ac:cxnSpMk id="48" creationId="{514F229B-F551-052E-2BDC-EFA15B94A9EE}"/>
          </ac:cxnSpMkLst>
        </pc:cxnChg>
        <pc:cxnChg chg="mod topLvl">
          <ac:chgData name="Nachai (Fluke) Paramesthanakorn" userId="348aaf9e-50b5-4d18-a5fc-8333da0e2505" providerId="ADAL" clId="{E60BE793-627E-4354-B242-5FAFD7733942}" dt="2022-07-31T02:53:54.665" v="281" actId="164"/>
          <ac:cxnSpMkLst>
            <pc:docMk/>
            <pc:sldMk cId="3943848111" sldId="256"/>
            <ac:cxnSpMk id="52" creationId="{4A8EEC0C-00EE-ABBF-BA8D-A8775176330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6E890-F5ED-4D6F-B8BD-0CD28B4245E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DB81D-37F0-4CA7-8C2C-E598B44E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0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DB81D-37F0-4CA7-8C2C-E598B44EA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0C4D-BA45-79CD-FA13-77969EE9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C41AF-6AB8-A8DC-9A8B-EBC61E43F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5C97-ECF8-A5F2-C457-0D7E1DAF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138-1E16-4180-A87D-8003B3C738A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82D7-77B4-AB7C-38FF-67F7F497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14C94-1318-56B7-B12F-AEB4F1ED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E904-38B6-4498-9155-395D55AA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9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5670-9BBE-A700-1A03-434D7B6C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5389E-C7EE-EC59-4697-949729EE8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C8DE-A5FC-F2D4-823D-03A81265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138-1E16-4180-A87D-8003B3C738A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7D67-EB6F-7C8E-BDDA-5B5F5FE1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F0594-E9B5-7F8F-DF15-E732F577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E904-38B6-4498-9155-395D55AA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ACD32-8C41-2173-67B8-124EBBF26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7E1E8-CCB0-12A1-22D0-6D38D2B71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723BD-D6DB-D2B1-E97F-3790C510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138-1E16-4180-A87D-8003B3C738A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09FC-F90F-3906-0F3A-D8F35537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1049-650E-C2C4-1492-5CFA3885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E904-38B6-4498-9155-395D55AA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168A-B992-9578-43EC-3486C8BF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E576-7C76-1678-D2BE-3FD6A471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C35E-593F-D67C-9B93-CF08B2F3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138-1E16-4180-A87D-8003B3C738A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4F3D-F4D2-BE6B-D78C-124EBC58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4EF7-8F46-3323-521C-36455682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E904-38B6-4498-9155-395D55AA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A639-7E76-E7F0-6B32-E528A952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96209-8BA9-9989-DD83-41F3A67F3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80A97-56D3-5FD1-D720-ABE75DA4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138-1E16-4180-A87D-8003B3C738A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C571E-F30C-7825-94A6-6CAFF78D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A7ED-D606-F23B-E769-D8124BC9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E904-38B6-4498-9155-395D55AA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7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F948-FC32-A147-A5B8-3644B77D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FBD7-5458-4AE6-A1BD-2E00B8F10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A80DF-FAAD-F7DF-F77C-F07C0A627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476C1-29AF-FA32-BAFE-9ED9F927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138-1E16-4180-A87D-8003B3C738A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C6901-63F3-71BD-CE96-9D20CD50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B7D59-B102-8121-EC43-228F3406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E904-38B6-4498-9155-395D55AA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DE39-7DD6-DF80-928D-053D2355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D662-6551-E5BA-8C3A-760A98506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B6F8A-54BE-BB25-5B2F-9CB88C6E3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E9030-D0BA-9D7D-6316-6EE73A5D7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A34B0-7311-303E-7B6A-FEAED808A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14BD3-2DCB-3B05-BE29-8BCC5D5F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138-1E16-4180-A87D-8003B3C738A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33E2B-08A6-F1EE-8D40-1C41B1F8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E87FC-FC93-7B7D-4E50-36E1B188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E904-38B6-4498-9155-395D55AA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8684-ED13-89E3-D1A8-74D7A103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86B6F-7116-4345-30FB-74FA8485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138-1E16-4180-A87D-8003B3C738A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31201-1512-9EC1-770A-AF785AC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FD56B-9E22-5A86-686D-2FFBB0E8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E904-38B6-4498-9155-395D55AA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82F43-2E7A-0326-E2E5-113E70BE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138-1E16-4180-A87D-8003B3C738A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28507-B3D4-F6B2-4042-54092A37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FB993-FF6E-7127-3E10-4857F956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E904-38B6-4498-9155-395D55AA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FDC5-A0D1-7763-9DF7-82B569FD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5C27-258B-9D20-996F-DF08EE2E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1AC27-F515-5AAC-C90B-1F5A0710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52998-95A5-9136-57A7-E574E785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138-1E16-4180-A87D-8003B3C738A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BE431-4861-980A-A907-144D176F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A0433-3C14-79CE-C85C-CA5F2434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E904-38B6-4498-9155-395D55AA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9D19-F38F-632F-2D58-0A77E74A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23FBA-9C5F-F6BD-9605-C71E896F3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14767-8695-1498-EB87-195360E3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B310B-B608-D89F-5FAD-7F29A9B0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138-1E16-4180-A87D-8003B3C738A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F2BF3-BDF9-592C-4BEE-9883CD99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93604-9B16-3F11-50F3-55932F8D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E904-38B6-4498-9155-395D55AA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2295E-356C-2C0A-7722-E1198CC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11128-B043-4E2A-CA39-CABCB1935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FEC5-0580-A711-CA28-709EDDBE6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D138-1E16-4180-A87D-8003B3C738A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F9DB-F19A-9648-7E65-66BB7B00C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C6F7-39B4-3167-2BB7-CDBC32745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E904-38B6-4498-9155-395D55AA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2E39B-A613-3E26-E6C9-A7503C02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305" y="1883487"/>
            <a:ext cx="8535548" cy="294536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796E9BA-DCAC-63F5-35F7-DFC55F9A5D00}"/>
              </a:ext>
            </a:extLst>
          </p:cNvPr>
          <p:cNvGrpSpPr/>
          <p:nvPr/>
        </p:nvGrpSpPr>
        <p:grpSpPr>
          <a:xfrm>
            <a:off x="1623315" y="860694"/>
            <a:ext cx="2013734" cy="1368798"/>
            <a:chOff x="1695236" y="860694"/>
            <a:chExt cx="2013734" cy="136879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AFC7F7C-2C16-AEA1-87A3-27C66E4427A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702103" y="1383914"/>
              <a:ext cx="0" cy="845578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8D7463-02B6-51BA-7576-40A81284FB95}"/>
                </a:ext>
              </a:extLst>
            </p:cNvPr>
            <p:cNvSpPr txBox="1"/>
            <p:nvPr/>
          </p:nvSpPr>
          <p:spPr>
            <a:xfrm>
              <a:off x="1695236" y="860694"/>
              <a:ext cx="2013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Keyword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45A586-6E99-640D-BCE5-CAD66005D8CB}"/>
              </a:ext>
            </a:extLst>
          </p:cNvPr>
          <p:cNvGrpSpPr/>
          <p:nvPr/>
        </p:nvGrpSpPr>
        <p:grpSpPr>
          <a:xfrm>
            <a:off x="3637049" y="860694"/>
            <a:ext cx="2703815" cy="1368798"/>
            <a:chOff x="1695236" y="860694"/>
            <a:chExt cx="2013734" cy="136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8BAE9A-D8EC-E225-04E7-50402CE1E5D6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2702103" y="1383915"/>
              <a:ext cx="0" cy="845577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54270E-CDF7-3407-5479-B99D7CE9AC3C}"/>
                </a:ext>
              </a:extLst>
            </p:cNvPr>
            <p:cNvSpPr txBox="1"/>
            <p:nvPr/>
          </p:nvSpPr>
          <p:spPr>
            <a:xfrm>
              <a:off x="1695236" y="860694"/>
              <a:ext cx="20137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Function name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017B5B-2270-14C1-B29D-3E2B49407B0B}"/>
              </a:ext>
            </a:extLst>
          </p:cNvPr>
          <p:cNvSpPr txBox="1"/>
          <p:nvPr/>
        </p:nvSpPr>
        <p:spPr>
          <a:xfrm>
            <a:off x="5879241" y="792008"/>
            <a:ext cx="414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Function arguments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2F97B84B-BD1C-FB26-091B-525FFD85FCBE}"/>
              </a:ext>
            </a:extLst>
          </p:cNvPr>
          <p:cNvSpPr/>
          <p:nvPr/>
        </p:nvSpPr>
        <p:spPr>
          <a:xfrm rot="5400000">
            <a:off x="7476711" y="752612"/>
            <a:ext cx="954106" cy="2077093"/>
          </a:xfrm>
          <a:prstGeom prst="leftBrace">
            <a:avLst>
              <a:gd name="adj1" fmla="val 0"/>
              <a:gd name="adj2" fmla="val 4855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E196C1-7E29-CA53-3A98-7DA8737BD223}"/>
              </a:ext>
            </a:extLst>
          </p:cNvPr>
          <p:cNvGrpSpPr/>
          <p:nvPr/>
        </p:nvGrpSpPr>
        <p:grpSpPr>
          <a:xfrm>
            <a:off x="9791272" y="2300060"/>
            <a:ext cx="2262601" cy="523220"/>
            <a:chOff x="9770724" y="2382252"/>
            <a:chExt cx="2262601" cy="52322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FDCC0A0-E143-16F8-79CA-B3E39278AE22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9770724" y="2643862"/>
              <a:ext cx="875584" cy="0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4807D3-FBB2-51A5-C371-3073BDF5F214}"/>
                </a:ext>
              </a:extLst>
            </p:cNvPr>
            <p:cNvSpPr txBox="1"/>
            <p:nvPr/>
          </p:nvSpPr>
          <p:spPr>
            <a:xfrm>
              <a:off x="10646308" y="2382252"/>
              <a:ext cx="1387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Colon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CCFCB2-5824-2602-FF29-8922CE441A2D}"/>
              </a:ext>
            </a:extLst>
          </p:cNvPr>
          <p:cNvGrpSpPr/>
          <p:nvPr/>
        </p:nvGrpSpPr>
        <p:grpSpPr>
          <a:xfrm>
            <a:off x="1429302" y="3096937"/>
            <a:ext cx="1823340" cy="1187387"/>
            <a:chOff x="1429302" y="3096937"/>
            <a:chExt cx="1823340" cy="1187387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4D308BE6-9B56-8BBF-9227-652ECB349D1A}"/>
                </a:ext>
              </a:extLst>
            </p:cNvPr>
            <p:cNvSpPr/>
            <p:nvPr/>
          </p:nvSpPr>
          <p:spPr>
            <a:xfrm>
              <a:off x="2298536" y="3096937"/>
              <a:ext cx="954106" cy="1187387"/>
            </a:xfrm>
            <a:prstGeom prst="leftBrace">
              <a:avLst>
                <a:gd name="adj1" fmla="val 0"/>
                <a:gd name="adj2" fmla="val 4855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14F229B-F551-052E-2BDC-EFA15B94A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9302" y="3675916"/>
              <a:ext cx="875584" cy="0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CAF1C08-4BE2-496F-7D5D-9CBC54E61B93}"/>
              </a:ext>
            </a:extLst>
          </p:cNvPr>
          <p:cNvSpPr txBox="1"/>
          <p:nvPr/>
        </p:nvSpPr>
        <p:spPr>
          <a:xfrm>
            <a:off x="42285" y="3414306"/>
            <a:ext cx="138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Code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12EAE77-4EBA-05E4-E2FB-2D29EBC6CDE9}"/>
              </a:ext>
            </a:extLst>
          </p:cNvPr>
          <p:cNvGrpSpPr/>
          <p:nvPr/>
        </p:nvGrpSpPr>
        <p:grpSpPr>
          <a:xfrm>
            <a:off x="2298536" y="4628509"/>
            <a:ext cx="4214118" cy="1282587"/>
            <a:chOff x="2701099" y="4476797"/>
            <a:chExt cx="4214118" cy="1282587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A8EEC0C-00EE-ABBF-BA8D-A8775176330C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4808158" y="4476797"/>
              <a:ext cx="0" cy="759367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FC0308-57D2-6C72-FA15-FEBF2B8F8489}"/>
                </a:ext>
              </a:extLst>
            </p:cNvPr>
            <p:cNvSpPr txBox="1"/>
            <p:nvPr/>
          </p:nvSpPr>
          <p:spPr>
            <a:xfrm>
              <a:off x="2701099" y="5236164"/>
              <a:ext cx="4214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Function 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384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Nachai (Fluke) Paramesthanakorn</dc:creator>
  <cp:lastModifiedBy>Nachai (Fluke) Paramesthanakorn</cp:lastModifiedBy>
  <cp:revision>1</cp:revision>
  <dcterms:created xsi:type="dcterms:W3CDTF">2022-07-31T02:45:26Z</dcterms:created>
  <dcterms:modified xsi:type="dcterms:W3CDTF">2022-07-31T02:53:59Z</dcterms:modified>
</cp:coreProperties>
</file>