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972BA-160C-4F68-9EEB-F122035C6E1F}" v="20" dt="2022-07-26T16:51:14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55F972BA-160C-4F68-9EEB-F122035C6E1F}"/>
    <pc:docChg chg="undo custSel addSld delSld modSld">
      <pc:chgData name="Nachai (Fluke) Paramesthanakorn" userId="348aaf9e-50b5-4d18-a5fc-8333da0e2505" providerId="ADAL" clId="{55F972BA-160C-4F68-9EEB-F122035C6E1F}" dt="2022-07-26T16:51:14.315" v="391"/>
      <pc:docMkLst>
        <pc:docMk/>
      </pc:docMkLst>
      <pc:sldChg chg="modSp mod">
        <pc:chgData name="Nachai (Fluke) Paramesthanakorn" userId="348aaf9e-50b5-4d18-a5fc-8333da0e2505" providerId="ADAL" clId="{55F972BA-160C-4F68-9EEB-F122035C6E1F}" dt="2022-07-26T06:44:49.136" v="8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55F972BA-160C-4F68-9EEB-F122035C6E1F}" dt="2022-07-26T06:44:49.136" v="89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55F972BA-160C-4F68-9EEB-F122035C6E1F}" dt="2022-07-26T06:39:52.138" v="34" actId="113"/>
          <ac:spMkLst>
            <pc:docMk/>
            <pc:sldMk cId="1460320143" sldId="257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55F972BA-160C-4F68-9EEB-F122035C6E1F}" dt="2022-07-26T06:41:02.331" v="88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modSp mod">
        <pc:chgData name="Nachai (Fluke) Paramesthanakorn" userId="348aaf9e-50b5-4d18-a5fc-8333da0e2505" providerId="ADAL" clId="{55F972BA-160C-4F68-9EEB-F122035C6E1F}" dt="2022-07-26T06:46:48.877" v="151" actId="20577"/>
        <pc:sldMkLst>
          <pc:docMk/>
          <pc:sldMk cId="2684750398" sldId="261"/>
        </pc:sldMkLst>
        <pc:spChg chg="mod">
          <ac:chgData name="Nachai (Fluke) Paramesthanakorn" userId="348aaf9e-50b5-4d18-a5fc-8333da0e2505" providerId="ADAL" clId="{55F972BA-160C-4F68-9EEB-F122035C6E1F}" dt="2022-07-26T06:45:09.563" v="90"/>
          <ac:spMkLst>
            <pc:docMk/>
            <pc:sldMk cId="2684750398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55F972BA-160C-4F68-9EEB-F122035C6E1F}" dt="2022-07-26T06:45:56.538" v="126" actId="113"/>
          <ac:spMkLst>
            <pc:docMk/>
            <pc:sldMk cId="2684750398" sldId="261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55F972BA-160C-4F68-9EEB-F122035C6E1F}" dt="2022-07-26T06:46:48.877" v="151" actId="20577"/>
          <ac:graphicFrameMkLst>
            <pc:docMk/>
            <pc:sldMk cId="2684750398" sldId="261"/>
            <ac:graphicFrameMk id="6" creationId="{34CD5848-6BF0-5777-A3D1-17204BCD7BCB}"/>
          </ac:graphicFrameMkLst>
        </pc:graphicFrameChg>
      </pc:sldChg>
      <pc:sldChg chg="addSp delSp modSp del mod">
        <pc:chgData name="Nachai (Fluke) Paramesthanakorn" userId="348aaf9e-50b5-4d18-a5fc-8333da0e2505" providerId="ADAL" clId="{55F972BA-160C-4F68-9EEB-F122035C6E1F}" dt="2022-07-26T10:19:06.406" v="190" actId="47"/>
        <pc:sldMkLst>
          <pc:docMk/>
          <pc:sldMk cId="2990832947" sldId="262"/>
        </pc:sldMkLst>
        <pc:spChg chg="mod">
          <ac:chgData name="Nachai (Fluke) Paramesthanakorn" userId="348aaf9e-50b5-4d18-a5fc-8333da0e2505" providerId="ADAL" clId="{55F972BA-160C-4F68-9EEB-F122035C6E1F}" dt="2022-07-26T09:53:00.567" v="187" actId="20577"/>
          <ac:spMkLst>
            <pc:docMk/>
            <pc:sldMk cId="2990832947" sldId="262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55F972BA-160C-4F68-9EEB-F122035C6E1F}" dt="2022-07-26T09:52:08.821" v="152" actId="478"/>
          <ac:spMkLst>
            <pc:docMk/>
            <pc:sldMk cId="2990832947" sldId="262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55F972BA-160C-4F68-9EEB-F122035C6E1F}" dt="2022-07-26T09:52:15.988" v="155" actId="22"/>
          <ac:spMkLst>
            <pc:docMk/>
            <pc:sldMk cId="2990832947" sldId="262"/>
            <ac:spMk id="5" creationId="{552E90E6-C41A-73DA-6248-192D88E290E8}"/>
          </ac:spMkLst>
        </pc:spChg>
        <pc:spChg chg="del">
          <ac:chgData name="Nachai (Fluke) Paramesthanakorn" userId="348aaf9e-50b5-4d18-a5fc-8333da0e2505" providerId="ADAL" clId="{55F972BA-160C-4F68-9EEB-F122035C6E1F}" dt="2022-07-26T09:52:11.845" v="153" actId="478"/>
          <ac:spMkLst>
            <pc:docMk/>
            <pc:sldMk cId="2990832947" sldId="262"/>
            <ac:spMk id="7" creationId="{E56C5AF0-C199-3C69-7EED-E3C6C6ADC360}"/>
          </ac:spMkLst>
        </pc:spChg>
        <pc:spChg chg="add mod">
          <ac:chgData name="Nachai (Fluke) Paramesthanakorn" userId="348aaf9e-50b5-4d18-a5fc-8333da0e2505" providerId="ADAL" clId="{55F972BA-160C-4F68-9EEB-F122035C6E1F}" dt="2022-07-26T10:18:57.752" v="188" actId="478"/>
          <ac:spMkLst>
            <pc:docMk/>
            <pc:sldMk cId="2990832947" sldId="262"/>
            <ac:spMk id="11" creationId="{C29AE7BD-BAC9-0F83-F4B8-51B761B9158A}"/>
          </ac:spMkLst>
        </pc:spChg>
        <pc:graphicFrameChg chg="del">
          <ac:chgData name="Nachai (Fluke) Paramesthanakorn" userId="348aaf9e-50b5-4d18-a5fc-8333da0e2505" providerId="ADAL" clId="{55F972BA-160C-4F68-9EEB-F122035C6E1F}" dt="2022-07-26T09:52:13.339" v="154" actId="478"/>
          <ac:graphicFrameMkLst>
            <pc:docMk/>
            <pc:sldMk cId="2990832947" sldId="262"/>
            <ac:graphicFrameMk id="6" creationId="{34CD5848-6BF0-5777-A3D1-17204BCD7BCB}"/>
          </ac:graphicFrameMkLst>
        </pc:graphicFrameChg>
        <pc:picChg chg="add del mod ord">
          <ac:chgData name="Nachai (Fluke) Paramesthanakorn" userId="348aaf9e-50b5-4d18-a5fc-8333da0e2505" providerId="ADAL" clId="{55F972BA-160C-4F68-9EEB-F122035C6E1F}" dt="2022-07-26T10:18:57.752" v="188" actId="478"/>
          <ac:picMkLst>
            <pc:docMk/>
            <pc:sldMk cId="2990832947" sldId="262"/>
            <ac:picMk id="9" creationId="{AB81D88A-CB93-9ADF-52A9-00D24A4CCD4B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0:03.935" v="233" actId="1076"/>
        <pc:sldMkLst>
          <pc:docMk/>
          <pc:sldMk cId="3511003468" sldId="263"/>
        </pc:sldMkLst>
        <pc:spChg chg="mod">
          <ac:chgData name="Nachai (Fluke) Paramesthanakorn" userId="348aaf9e-50b5-4d18-a5fc-8333da0e2505" providerId="ADAL" clId="{55F972BA-160C-4F68-9EEB-F122035C6E1F}" dt="2022-07-26T16:39:53.726" v="230" actId="27636"/>
          <ac:spMkLst>
            <pc:docMk/>
            <pc:sldMk cId="3511003468" sldId="263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55F972BA-160C-4F68-9EEB-F122035C6E1F}" dt="2022-07-26T16:39:41.162" v="224" actId="478"/>
          <ac:spMkLst>
            <pc:docMk/>
            <pc:sldMk cId="3511003468" sldId="263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55F972BA-160C-4F68-9EEB-F122035C6E1F}" dt="2022-07-26T16:39:32.136" v="221" actId="478"/>
          <ac:spMkLst>
            <pc:docMk/>
            <pc:sldMk cId="3511003468" sldId="263"/>
            <ac:spMk id="7" creationId="{E56C5AF0-C199-3C69-7EED-E3C6C6ADC360}"/>
          </ac:spMkLst>
        </pc:spChg>
        <pc:spChg chg="add del mod">
          <ac:chgData name="Nachai (Fluke) Paramesthanakorn" userId="348aaf9e-50b5-4d18-a5fc-8333da0e2505" providerId="ADAL" clId="{55F972BA-160C-4F68-9EEB-F122035C6E1F}" dt="2022-07-26T16:39:43.214" v="225" actId="478"/>
          <ac:spMkLst>
            <pc:docMk/>
            <pc:sldMk cId="3511003468" sldId="263"/>
            <ac:spMk id="9" creationId="{72AC54BA-0A1C-DA64-8C39-C51B35524ACF}"/>
          </ac:spMkLst>
        </pc:spChg>
        <pc:graphicFrameChg chg="del">
          <ac:chgData name="Nachai (Fluke) Paramesthanakorn" userId="348aaf9e-50b5-4d18-a5fc-8333da0e2505" providerId="ADAL" clId="{55F972BA-160C-4F68-9EEB-F122035C6E1F}" dt="2022-07-26T16:39:35.199" v="222" actId="478"/>
          <ac:graphicFrameMkLst>
            <pc:docMk/>
            <pc:sldMk cId="3511003468" sldId="263"/>
            <ac:graphicFrameMk id="6" creationId="{34CD5848-6BF0-5777-A3D1-17204BCD7BCB}"/>
          </ac:graphicFrameMkLst>
        </pc:graphicFrameChg>
        <pc:picChg chg="add mod">
          <ac:chgData name="Nachai (Fluke) Paramesthanakorn" userId="348aaf9e-50b5-4d18-a5fc-8333da0e2505" providerId="ADAL" clId="{55F972BA-160C-4F68-9EEB-F122035C6E1F}" dt="2022-07-26T16:40:03.935" v="233" actId="1076"/>
          <ac:picMkLst>
            <pc:docMk/>
            <pc:sldMk cId="3511003468" sldId="263"/>
            <ac:picMk id="5" creationId="{DB9ADF8C-5AC5-846E-A4D2-42D7B7AB0AD1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51:14.315" v="391"/>
        <pc:sldMkLst>
          <pc:docMk/>
          <pc:sldMk cId="1327571759" sldId="264"/>
        </pc:sldMkLst>
        <pc:spChg chg="mod">
          <ac:chgData name="Nachai (Fluke) Paramesthanakorn" userId="348aaf9e-50b5-4d18-a5fc-8333da0e2505" providerId="ADAL" clId="{55F972BA-160C-4F68-9EEB-F122035C6E1F}" dt="2022-07-26T16:40:54.515" v="237"/>
          <ac:spMkLst>
            <pc:docMk/>
            <pc:sldMk cId="1327571759" sldId="264"/>
            <ac:spMk id="2" creationId="{E6E31280-DB88-FB02-5769-8FBA8CCC36B5}"/>
          </ac:spMkLst>
        </pc:spChg>
        <pc:spChg chg="add mod">
          <ac:chgData name="Nachai (Fluke) Paramesthanakorn" userId="348aaf9e-50b5-4d18-a5fc-8333da0e2505" providerId="ADAL" clId="{55F972BA-160C-4F68-9EEB-F122035C6E1F}" dt="2022-07-26T16:51:14.315" v="391"/>
          <ac:spMkLst>
            <pc:docMk/>
            <pc:sldMk cId="1327571759" sldId="264"/>
            <ac:spMk id="4" creationId="{DB0A74C7-E0BA-F219-1F29-6730EB8AE1DC}"/>
          </ac:spMkLst>
        </pc:spChg>
        <pc:spChg chg="add mod">
          <ac:chgData name="Nachai (Fluke) Paramesthanakorn" userId="348aaf9e-50b5-4d18-a5fc-8333da0e2505" providerId="ADAL" clId="{55F972BA-160C-4F68-9EEB-F122035C6E1F}" dt="2022-07-26T16:42:36.656" v="274" actId="208"/>
          <ac:spMkLst>
            <pc:docMk/>
            <pc:sldMk cId="1327571759" sldId="264"/>
            <ac:spMk id="6" creationId="{721FE77A-2A40-B43F-A032-8DECA9BB5275}"/>
          </ac:spMkLst>
        </pc:spChg>
        <pc:graphicFrameChg chg="add del mod">
          <ac:chgData name="Nachai (Fluke) Paramesthanakorn" userId="348aaf9e-50b5-4d18-a5fc-8333da0e2505" providerId="ADAL" clId="{55F972BA-160C-4F68-9EEB-F122035C6E1F}" dt="2022-07-26T16:49:53.449" v="379" actId="478"/>
          <ac:graphicFrameMkLst>
            <pc:docMk/>
            <pc:sldMk cId="1327571759" sldId="264"/>
            <ac:graphicFrameMk id="3" creationId="{897770C7-FB3B-F554-5FD1-A6092626684C}"/>
          </ac:graphicFrameMkLst>
        </pc:graphicFrameChg>
        <pc:picChg chg="del">
          <ac:chgData name="Nachai (Fluke) Paramesthanakorn" userId="348aaf9e-50b5-4d18-a5fc-8333da0e2505" providerId="ADAL" clId="{55F972BA-160C-4F68-9EEB-F122035C6E1F}" dt="2022-07-26T16:40:56.296" v="238" actId="478"/>
          <ac:picMkLst>
            <pc:docMk/>
            <pc:sldMk cId="1327571759" sldId="264"/>
            <ac:picMk id="5" creationId="{DB9ADF8C-5AC5-846E-A4D2-42D7B7AB0AD1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5:14.443" v="323" actId="1076"/>
        <pc:sldMkLst>
          <pc:docMk/>
          <pc:sldMk cId="2867041184" sldId="265"/>
        </pc:sldMkLst>
        <pc:spChg chg="mod">
          <ac:chgData name="Nachai (Fluke) Paramesthanakorn" userId="348aaf9e-50b5-4d18-a5fc-8333da0e2505" providerId="ADAL" clId="{55F972BA-160C-4F68-9EEB-F122035C6E1F}" dt="2022-07-26T16:44:16.715" v="312" actId="20577"/>
          <ac:spMkLst>
            <pc:docMk/>
            <pc:sldMk cId="2867041184" sldId="265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55F972BA-160C-4F68-9EEB-F122035C6E1F}" dt="2022-07-26T16:44:22.603" v="314" actId="478"/>
          <ac:spMkLst>
            <pc:docMk/>
            <pc:sldMk cId="2867041184" sldId="265"/>
            <ac:spMk id="4" creationId="{DB0A74C7-E0BA-F219-1F29-6730EB8AE1DC}"/>
          </ac:spMkLst>
        </pc:spChg>
        <pc:spChg chg="del">
          <ac:chgData name="Nachai (Fluke) Paramesthanakorn" userId="348aaf9e-50b5-4d18-a5fc-8333da0e2505" providerId="ADAL" clId="{55F972BA-160C-4F68-9EEB-F122035C6E1F}" dt="2022-07-26T16:44:27.154" v="316" actId="478"/>
          <ac:spMkLst>
            <pc:docMk/>
            <pc:sldMk cId="2867041184" sldId="265"/>
            <ac:spMk id="6" creationId="{721FE77A-2A40-B43F-A032-8DECA9BB5275}"/>
          </ac:spMkLst>
        </pc:spChg>
        <pc:spChg chg="add del mod">
          <ac:chgData name="Nachai (Fluke) Paramesthanakorn" userId="348aaf9e-50b5-4d18-a5fc-8333da0e2505" providerId="ADAL" clId="{55F972BA-160C-4F68-9EEB-F122035C6E1F}" dt="2022-07-26T16:44:28.425" v="317" actId="478"/>
          <ac:spMkLst>
            <pc:docMk/>
            <pc:sldMk cId="2867041184" sldId="265"/>
            <ac:spMk id="7" creationId="{BC7FCEE2-E0C9-87E6-9E58-EB3B499296C0}"/>
          </ac:spMkLst>
        </pc:spChg>
        <pc:graphicFrameChg chg="del">
          <ac:chgData name="Nachai (Fluke) Paramesthanakorn" userId="348aaf9e-50b5-4d18-a5fc-8333da0e2505" providerId="ADAL" clId="{55F972BA-160C-4F68-9EEB-F122035C6E1F}" dt="2022-07-26T16:44:20.390" v="313" actId="478"/>
          <ac:graphicFrameMkLst>
            <pc:docMk/>
            <pc:sldMk cId="2867041184" sldId="265"/>
            <ac:graphicFrameMk id="3" creationId="{897770C7-FB3B-F554-5FD1-A6092626684C}"/>
          </ac:graphicFrameMkLst>
        </pc:graphicFrameChg>
        <pc:picChg chg="add del mod">
          <ac:chgData name="Nachai (Fluke) Paramesthanakorn" userId="348aaf9e-50b5-4d18-a5fc-8333da0e2505" providerId="ADAL" clId="{55F972BA-160C-4F68-9EEB-F122035C6E1F}" dt="2022-07-26T16:45:10.879" v="320" actId="478"/>
          <ac:picMkLst>
            <pc:docMk/>
            <pc:sldMk cId="2867041184" sldId="265"/>
            <ac:picMk id="9" creationId="{2E2C8157-B340-8C29-652F-AB0AD39AD671}"/>
          </ac:picMkLst>
        </pc:picChg>
        <pc:picChg chg="add mod">
          <ac:chgData name="Nachai (Fluke) Paramesthanakorn" userId="348aaf9e-50b5-4d18-a5fc-8333da0e2505" providerId="ADAL" clId="{55F972BA-160C-4F68-9EEB-F122035C6E1F}" dt="2022-07-26T16:45:14.443" v="323" actId="1076"/>
          <ac:picMkLst>
            <pc:docMk/>
            <pc:sldMk cId="2867041184" sldId="265"/>
            <ac:picMk id="11" creationId="{124700C2-9817-62BD-E34A-655182C9A52A}"/>
          </ac:picMkLst>
        </pc:picChg>
      </pc:sldChg>
      <pc:sldChg chg="addSp delSp modSp add mod">
        <pc:chgData name="Nachai (Fluke) Paramesthanakorn" userId="348aaf9e-50b5-4d18-a5fc-8333da0e2505" providerId="ADAL" clId="{55F972BA-160C-4F68-9EEB-F122035C6E1F}" dt="2022-07-26T16:48:02.896" v="372" actId="20577"/>
        <pc:sldMkLst>
          <pc:docMk/>
          <pc:sldMk cId="2837968321" sldId="266"/>
        </pc:sldMkLst>
        <pc:spChg chg="add mod">
          <ac:chgData name="Nachai (Fluke) Paramesthanakorn" userId="348aaf9e-50b5-4d18-a5fc-8333da0e2505" providerId="ADAL" clId="{55F972BA-160C-4F68-9EEB-F122035C6E1F}" dt="2022-07-26T16:48:02.896" v="372" actId="20577"/>
          <ac:spMkLst>
            <pc:docMk/>
            <pc:sldMk cId="2837968321" sldId="266"/>
            <ac:spMk id="6" creationId="{9992FCD0-C185-3962-AA9A-06D1850C4CB5}"/>
          </ac:spMkLst>
        </pc:spChg>
        <pc:picChg chg="add mod">
          <ac:chgData name="Nachai (Fluke) Paramesthanakorn" userId="348aaf9e-50b5-4d18-a5fc-8333da0e2505" providerId="ADAL" clId="{55F972BA-160C-4F68-9EEB-F122035C6E1F}" dt="2022-07-26T16:46:08.353" v="339" actId="1076"/>
          <ac:picMkLst>
            <pc:docMk/>
            <pc:sldMk cId="2837968321" sldId="266"/>
            <ac:picMk id="4" creationId="{A40115EC-1503-D296-A9DB-43A72185755F}"/>
          </ac:picMkLst>
        </pc:picChg>
        <pc:picChg chg="del">
          <ac:chgData name="Nachai (Fluke) Paramesthanakorn" userId="348aaf9e-50b5-4d18-a5fc-8333da0e2505" providerId="ADAL" clId="{55F972BA-160C-4F68-9EEB-F122035C6E1F}" dt="2022-07-26T16:45:32.744" v="325" actId="478"/>
          <ac:picMkLst>
            <pc:docMk/>
            <pc:sldMk cId="2837968321" sldId="266"/>
            <ac:picMk id="11" creationId="{124700C2-9817-62BD-E34A-655182C9A52A}"/>
          </ac:picMkLst>
        </pc:picChg>
      </pc:sldChg>
      <pc:sldChg chg="delSp modSp add del mod">
        <pc:chgData name="Nachai (Fluke) Paramesthanakorn" userId="348aaf9e-50b5-4d18-a5fc-8333da0e2505" providerId="ADAL" clId="{55F972BA-160C-4F68-9EEB-F122035C6E1F}" dt="2022-07-26T16:47:35.903" v="358" actId="47"/>
        <pc:sldMkLst>
          <pc:docMk/>
          <pc:sldMk cId="542120654" sldId="267"/>
        </pc:sldMkLst>
        <pc:spChg chg="mod">
          <ac:chgData name="Nachai (Fluke) Paramesthanakorn" userId="348aaf9e-50b5-4d18-a5fc-8333da0e2505" providerId="ADAL" clId="{55F972BA-160C-4F68-9EEB-F122035C6E1F}" dt="2022-07-26T16:47:14.954" v="349" actId="27636"/>
          <ac:spMkLst>
            <pc:docMk/>
            <pc:sldMk cId="542120654" sldId="267"/>
            <ac:spMk id="6" creationId="{9992FCD0-C185-3962-AA9A-06D1850C4CB5}"/>
          </ac:spMkLst>
        </pc:spChg>
        <pc:picChg chg="del">
          <ac:chgData name="Nachai (Fluke) Paramesthanakorn" userId="348aaf9e-50b5-4d18-a5fc-8333da0e2505" providerId="ADAL" clId="{55F972BA-160C-4F68-9EEB-F122035C6E1F}" dt="2022-07-26T16:46:12.780" v="341" actId="478"/>
          <ac:picMkLst>
            <pc:docMk/>
            <pc:sldMk cId="542120654" sldId="267"/>
            <ac:picMk id="4" creationId="{A40115EC-1503-D296-A9DB-43A72185755F}"/>
          </ac:picMkLst>
        </pc:picChg>
      </pc:sldChg>
    </pc:docChg>
  </pc:docChgLst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  <pc:docChgLst>
    <pc:chgData name="Nachai (Fluke) Paramesthanakorn" userId="348aaf9e-50b5-4d18-a5fc-8333da0e2505" providerId="ADAL" clId="{C530C1C0-2332-4375-9358-500D49BE628E}"/>
    <pc:docChg chg="undo custSel addSld delSld modSld">
      <pc:chgData name="Nachai (Fluke) Paramesthanakorn" userId="348aaf9e-50b5-4d18-a5fc-8333da0e2505" providerId="ADAL" clId="{C530C1C0-2332-4375-9358-500D49BE628E}" dt="2022-07-23T14:40:52.996" v="239" actId="27636"/>
      <pc:docMkLst>
        <pc:docMk/>
      </pc:docMkLst>
      <pc:sldChg chg="modSp mod">
        <pc:chgData name="Nachai (Fluke) Paramesthanakorn" userId="348aaf9e-50b5-4d18-a5fc-8333da0e2505" providerId="ADAL" clId="{C530C1C0-2332-4375-9358-500D49BE628E}" dt="2022-07-23T14:20:44.416" v="134" actId="2165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C530C1C0-2332-4375-9358-500D49BE628E}" dt="2022-07-23T14:09:42.834" v="4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19:53.608" v="128" actId="27636"/>
          <ac:spMkLst>
            <pc:docMk/>
            <pc:sldMk cId="1460320143" sldId="257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20:44.416" v="134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C530C1C0-2332-4375-9358-500D49BE628E}" dt="2022-07-23T14:18:44.009" v="79" actId="47"/>
        <pc:sldMkLst>
          <pc:docMk/>
          <pc:sldMk cId="1834300636" sldId="258"/>
        </pc:sldMkLst>
      </pc:sldChg>
      <pc:sldChg chg="del">
        <pc:chgData name="Nachai (Fluke) Paramesthanakorn" userId="348aaf9e-50b5-4d18-a5fc-8333da0e2505" providerId="ADAL" clId="{C530C1C0-2332-4375-9358-500D49BE628E}" dt="2022-07-23T14:18:44.725" v="80" actId="47"/>
        <pc:sldMkLst>
          <pc:docMk/>
          <pc:sldMk cId="1659052652" sldId="259"/>
        </pc:sldMkLst>
      </pc:sldChg>
      <pc:sldChg chg="del">
        <pc:chgData name="Nachai (Fluke) Paramesthanakorn" userId="348aaf9e-50b5-4d18-a5fc-8333da0e2505" providerId="ADAL" clId="{C530C1C0-2332-4375-9358-500D49BE628E}" dt="2022-07-23T14:18:45.341" v="81" actId="47"/>
        <pc:sldMkLst>
          <pc:docMk/>
          <pc:sldMk cId="848682523" sldId="260"/>
        </pc:sldMkLst>
      </pc:sldChg>
      <pc:sldChg chg="modSp add mod">
        <pc:chgData name="Nachai (Fluke) Paramesthanakorn" userId="348aaf9e-50b5-4d18-a5fc-8333da0e2505" providerId="ADAL" clId="{C530C1C0-2332-4375-9358-500D49BE628E}" dt="2022-07-23T14:18:57.597" v="107" actId="20577"/>
        <pc:sldMkLst>
          <pc:docMk/>
          <pc:sldMk cId="2684750398" sldId="261"/>
        </pc:sldMkLst>
        <pc:spChg chg="mod">
          <ac:chgData name="Nachai (Fluke) Paramesthanakorn" userId="348aaf9e-50b5-4d18-a5fc-8333da0e2505" providerId="ADAL" clId="{C530C1C0-2332-4375-9358-500D49BE628E}" dt="2022-07-23T14:18:57.597" v="107" actId="20577"/>
          <ac:spMkLst>
            <pc:docMk/>
            <pc:sldMk cId="2684750398" sldId="261"/>
            <ac:spMk id="2" creationId="{E6E31280-DB88-FB02-5769-8FBA8CCC36B5}"/>
          </ac:spMkLst>
        </pc:spChg>
      </pc:sldChg>
      <pc:sldChg chg="modSp add mod">
        <pc:chgData name="Nachai (Fluke) Paramesthanakorn" userId="348aaf9e-50b5-4d18-a5fc-8333da0e2505" providerId="ADAL" clId="{C530C1C0-2332-4375-9358-500D49BE628E}" dt="2022-07-23T14:40:52.996" v="239" actId="27636"/>
        <pc:sldMkLst>
          <pc:docMk/>
          <pc:sldMk cId="2990832947" sldId="262"/>
        </pc:sldMkLst>
        <pc:spChg chg="mod">
          <ac:chgData name="Nachai (Fluke) Paramesthanakorn" userId="348aaf9e-50b5-4d18-a5fc-8333da0e2505" providerId="ADAL" clId="{C530C1C0-2332-4375-9358-500D49BE628E}" dt="2022-07-23T14:38:36.815" v="183" actId="14100"/>
          <ac:spMkLst>
            <pc:docMk/>
            <pc:sldMk cId="2990832947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C530C1C0-2332-4375-9358-500D49BE628E}" dt="2022-07-23T14:40:52.996" v="239" actId="27636"/>
          <ac:spMkLst>
            <pc:docMk/>
            <pc:sldMk cId="2990832947" sldId="262"/>
            <ac:spMk id="3" creationId="{68256E1D-949E-3034-0D0F-03CFD6421EB2}"/>
          </ac:spMkLst>
        </pc:spChg>
        <pc:graphicFrameChg chg="mod modGraphic">
          <ac:chgData name="Nachai (Fluke) Paramesthanakorn" userId="348aaf9e-50b5-4d18-a5fc-8333da0e2505" providerId="ADAL" clId="{C530C1C0-2332-4375-9358-500D49BE628E}" dt="2022-07-23T14:40:06.138" v="230" actId="20577"/>
          <ac:graphicFrameMkLst>
            <pc:docMk/>
            <pc:sldMk cId="2990832947" sldId="262"/>
            <ac:graphicFrameMk id="6" creationId="{34CD5848-6BF0-5777-A3D1-17204BCD7BC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days between date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89566A-F88E-E760-B0F3-64A24BE7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280" y="815755"/>
            <a:ext cx="5307439" cy="6012961"/>
          </a:xfrm>
        </p:spPr>
      </p:pic>
    </p:spTree>
    <p:extLst>
      <p:ext uri="{BB962C8B-B14F-4D97-AF65-F5344CB8AC3E}">
        <p14:creationId xmlns:p14="http://schemas.microsoft.com/office/powerpoint/2010/main" val="369220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days between date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20BB9-A44D-1669-8E5D-E2A3E8F16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72" y="725237"/>
            <a:ext cx="10411055" cy="6030670"/>
          </a:xfrm>
        </p:spPr>
      </p:pic>
    </p:spTree>
    <p:extLst>
      <p:ext uri="{BB962C8B-B14F-4D97-AF65-F5344CB8AC3E}">
        <p14:creationId xmlns:p14="http://schemas.microsoft.com/office/powerpoint/2010/main" val="35805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606176"/>
            <a:ext cx="11521611" cy="61497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  <a:endParaRPr lang="en-US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อ่านข้อมูลจากไฟล์ "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Raw_promotion_detail.txt"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ที่อยู่ในโฟลเดอร์ "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D:\Read_file"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เก็บ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header '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date_start|date_end|Product_ID|Price|discount_rate|Quantity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'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ถึง บรรทัดสุดท้าย เก็บข้อมูล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date_start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date_end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Product_ID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Price,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discount_rate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Quantity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***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discount_rate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เป็นหน่วย % เช่น 10 คือ 10%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***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date_start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date_end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เป็นสตริงในรูป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format '%d %b %Y'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***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หมวดหมู่ของสินค้า คิดจาก 2 ตัวแรกของ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Product_ID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'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AG10044'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จะได้หมวดหมู่คือ '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AG' </a:t>
            </a:r>
          </a:p>
          <a:p>
            <a:pPr marL="0" indent="0">
              <a:buNone/>
            </a:pPr>
            <a:endParaRPr lang="en-US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  <a:endParaRPr lang="en-US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คำนวณหาจำนวนวันที่ต่างกันระหว่าง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date_start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date_end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แล้วแปลงเป็นหน่วยนาที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คำนวณหาส่วนลด จากราคาของสินค้า *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discount_rate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/ 100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และปัดเศษทั้งหมดขึ้น เช่น ได้ส่วนลด 100.01 ให้ปัดเป็น 101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คำนวณหาว่า ในปี 2021 ถ้าขายสินค้าหมดในช่วงจัดโปรโมชัน จะมียอดขาย ต้นทุนสินค้า และกำไรเท่าไหร่ (รวมทุกหมวดหมู่)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คำนวณหาว่า ถ้าขายสินค้าหมดในช่วงจัดโปรโมชัน ระหว่างวันที่ 1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Jan 2021 - 30 Jun 2021 (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คิดจาก </a:t>
            </a:r>
            <a:r>
              <a:rPr lang="en-US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date_start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) 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แต่ละหมวดหมู่จะมียอดขาย ต้นทุนสินค้า และกำไรเท่าไหร่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   *** ให้ต้นทุนสินค้าอยู่ที่ 25% ของราคาสินค้าก่อนหักส่วนลด)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047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606176"/>
            <a:ext cx="11521611" cy="61497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เวลาทั้งหมดที่จัดโปรโมชันทั้งปีของทุก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product (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หน่วยวัน และ นาที)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แสดงผล ยอดขาย ต้นทุนสินค้า และกำไรของทั้งปีทุกหมวดหมู่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แสดงผล ยอดขาย ต้นทุนสินค้า และกำไรที่ได้ในช่วงวันที่ 1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Jan 2021 - 30 Jun 2021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ของแต่ละหมวดหมู่</a:t>
            </a:r>
          </a:p>
          <a:p>
            <a:pPr marL="0" indent="0">
              <a:buNone/>
            </a:pPr>
            <a:endParaRPr lang="th-TH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---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Result---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เวลาทั้งหมดที่จัดโปรโมชันทั้งปี = 234 วัน หรือ 336960 นาที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2021 มียอดขายรวม: 13652270.0 บาท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2021 มีต้นทุนรวม: 5115500.0 บาท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ในปี 2021 มีกำไรรวม: 8536770.0 บาท</a:t>
            </a:r>
          </a:p>
          <a:p>
            <a:pPr marL="0" indent="0">
              <a:buNone/>
            </a:pPr>
            <a:endParaRPr lang="th-TH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ในช่วงครึ่งปีแรก 1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Jan 2021 - 30 Jun 2021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AE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มียอดขายรวม: 425450.0 บาท, มีต้นทุนรวม: 121875.0 บาท, มีกำไรรวม: 303575.0 บาท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AS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มียอดขายรวม: 1141060.0 บาท, มีต้นทุนรวม: 402550.0 บาท, มีกำไรรวม: 738510.0 บาท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AQ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มียอดขายรวม: 1267200.0 บาท, มีต้นทุนรวม: 485000.0 บาท, มีกำไรรวม: 782200.0 บาท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AT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มียอดขายรวม: 4819500.0 บาท, มีต้นทุนรวม: 1721250.0 บาท, มีกำไรรวม: 3098250.0 บาท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AG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มียอดขายรวม: 245000.0 บาท, มีต้นทุนรวม: 87500.0 บาท, มีกำไรรวม: 157500.0 บาท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444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5D9B79-68A6-D6D6-566F-A7021EA1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536" y="755938"/>
            <a:ext cx="6796928" cy="5999969"/>
          </a:xfrm>
        </p:spPr>
      </p:pic>
    </p:spTree>
    <p:extLst>
      <p:ext uri="{BB962C8B-B14F-4D97-AF65-F5344CB8AC3E}">
        <p14:creationId xmlns:p14="http://schemas.microsoft.com/office/powerpoint/2010/main" val="68123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FBEC22-E0C6-D0F8-144A-097AE948A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78" y="1286074"/>
            <a:ext cx="10612243" cy="5258564"/>
          </a:xfrm>
        </p:spPr>
      </p:pic>
    </p:spTree>
    <p:extLst>
      <p:ext uri="{BB962C8B-B14F-4D97-AF65-F5344CB8AC3E}">
        <p14:creationId xmlns:p14="http://schemas.microsoft.com/office/powerpoint/2010/main" val="24277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489E6A-15A8-0FBD-AAC7-D3C3C5BCE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55" y="676698"/>
            <a:ext cx="8352890" cy="6079209"/>
          </a:xfrm>
        </p:spPr>
      </p:pic>
    </p:spTree>
    <p:extLst>
      <p:ext uri="{BB962C8B-B14F-4D97-AF65-F5344CB8AC3E}">
        <p14:creationId xmlns:p14="http://schemas.microsoft.com/office/powerpoint/2010/main" val="142719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Clean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E94AA-721D-CFE2-18A2-B7D9F78F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08" y="1728248"/>
            <a:ext cx="11379783" cy="3401504"/>
          </a:xfrm>
        </p:spPr>
      </p:pic>
    </p:spTree>
    <p:extLst>
      <p:ext uri="{BB962C8B-B14F-4D97-AF65-F5344CB8AC3E}">
        <p14:creationId xmlns:p14="http://schemas.microsoft.com/office/powerpoint/2010/main" val="321404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Calculate data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078789"/>
            <a:ext cx="6411863" cy="56771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อ่านข้อมูลจากไฟล์ "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Score.txt"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ที่อยู่ในโฟลเดอร์ "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D:\Read_file"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บรรทัดแรกเป็นชื่อ 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header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ถึงบรรทัดสุดท้าย แต่ละบรรทัด เก็บข้อมูลชื่อ ตามด้วยช่องว่างหนึ่งช่อง ตามด้วยคะแนน</a:t>
            </a:r>
            <a:endParaRPr lang="en-US" sz="18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ให้ใช้การต่อ 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path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 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library </a:t>
            </a:r>
            <a:r>
              <a:rPr lang="en-US" sz="180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os</a:t>
            </a: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เท่านั้น</a:t>
            </a:r>
            <a:endParaRPr lang="en-US" sz="18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คำนวณหาคะแนนเฉลี่ย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คำนวณหาว่าใครได้คะแนนสูงสุด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คำนวณหาว่าใครได้คะแนนต่ำสุด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คำนวณหาว่า มีกี่คนที่ได้คะแนนต่ำกว่า 14.00</a:t>
            </a:r>
          </a:p>
          <a:p>
            <a:pPr marL="0" indent="0">
              <a:buNone/>
            </a:pPr>
            <a:endParaRPr lang="th-TH" sz="18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แสดงผลคะแนนเฉลี่ย (ทศนิยม 3 ตำแหน่ง)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แสดงชื่อและคะแนนสูงสุด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แสดงชื่อและคะแนนต่ำสุด</a:t>
            </a:r>
          </a:p>
          <a:p>
            <a:pPr marL="0" indent="0">
              <a:buNone/>
            </a:pPr>
            <a:r>
              <a:rPr lang="th-TH" sz="1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แสดงลิสต์จำนวนคน และชื่อ ที่ได้คะแนนต่ำกว่า 14.00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/>
        </p:nvGraphicFramePr>
        <p:xfrm>
          <a:off x="6421348" y="1867416"/>
          <a:ext cx="559901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73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4355844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 from text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max socre:19.99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name:E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min socre:10.01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name:X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average:14.308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name score &lt; 14:['A', 'B', 'C', 'D', 'G', 'J', 'K', 'T', 'U', 'X', 'Y'] total:11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Check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780836"/>
            <a:ext cx="6547059" cy="5975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อ่านข้อมูลจากไฟล์ "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Anwsers.txt"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ที่อยู่ในโฟลเดอร์ "</a:t>
            </a: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D:\Read_file"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เป็นเฉลยคำตอบ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B, C, D 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ถึงบรรทัดสุดท้าย แต่ละบรรทัด เก็บข้อมูลเลขประจำตัว ตามด้วยช่องว่างหนึ่งช่อง ตามด้วยชุดคำตอบ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B, C, D (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กรณีเป็นช่องว่าง หรือ ตัวอักขระอื่นที่ไม่ใช่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B, C, D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ไม่ตอบข้อนั้น ) เรียงลำดับจากข้อ 1 ถึงข้อสุดท้าย </a:t>
            </a:r>
            <a:endParaRPr lang="en-US" sz="24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เขียนไฟล์ใหม่ ชื่อ "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result.txt"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เก็บไว้ในโฟลเดอร์ "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D:\Read_file"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แต่ละบรรทัดของไฟล์ประกอบด้วยเลขประจำตัวตามด้วยคะแนนที่ได้ คั่นด้วย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comma</a:t>
            </a:r>
          </a:p>
          <a:p>
            <a:pPr marL="0" indent="0">
              <a:buNone/>
            </a:pP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บันทึกคะแนนของแต่ละคนลงไฟล์ "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result.txt"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168069"/>
              </p:ext>
            </p:extLst>
          </p:nvPr>
        </p:nvGraphicFramePr>
        <p:xfrm>
          <a:off x="7119991" y="1572418"/>
          <a:ext cx="4900374" cy="517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235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287713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5495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4622294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 from text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write to file "result.txt“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0001, 25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0002, 14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0003, 7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0004, 24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0005, 21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0006, 19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0007, 15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0008, 14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0009, 21|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0" y="1110753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69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between 2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780836"/>
            <a:ext cx="11521611" cy="5975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pPr marL="0" indent="0">
              <a:buNone/>
            </a:pP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points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เป็นลิสต์ของพิกัดข้อมูลจุด 2 จุด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x1, y1, x2, y2)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</a:p>
          <a:p>
            <a:pPr marL="0" indent="0">
              <a:buNone/>
            </a:pPr>
            <a:endParaRPr lang="th-TH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  <a:endParaRPr lang="en-US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คำนวณหาระยะห่างระหว่างจุด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x1, y1)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x2, y2)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โดยใช้สูตร ระยะห่างระหว่างจุด = รากที่สองของ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x1-x2)**2 + (y1-y2)**2 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คำนวณหาจุดกึ่งกลางระยะห่างระหว่างจุด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x1, y1)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x2, y2)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โดยใช้สูตร จุดกึ่งกลาง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(x1 + x2)/2 ,  y = (y1 + y2)/2</a:t>
            </a:r>
          </a:p>
          <a:p>
            <a:pPr marL="0" indent="0">
              <a:buNone/>
            </a:pPr>
            <a:endParaRPr lang="en-US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  <a:endParaRPr lang="en-US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 (0,0)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(1,1) = 1.414,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half = (0.5, 0.5)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 (0,0)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(-2,2) = 2.828,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half = (-1.0, 1.0)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 (-1,0)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(3,1) = 4.123,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half = (1.0, 0.5)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 (-1,-2)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(2,5) = 7.616,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half = (0.5, 1.5)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 (0,-2) </a:t>
            </a:r>
            <a:r>
              <a:rPr lang="th-TH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(1,2) = 4.123, </a:t>
            </a: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half = (0.5, 0.0)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DDFD0-936D-0BA6-84FA-34C796157D40}"/>
              </a:ext>
            </a:extLst>
          </p:cNvPr>
          <p:cNvSpPr txBox="1"/>
          <p:nvPr/>
        </p:nvSpPr>
        <p:spPr>
          <a:xfrm>
            <a:off x="6229135" y="3907072"/>
            <a:ext cx="49418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points</a:t>
            </a:r>
            <a:r>
              <a:rPr lang="es-ES" dirty="0"/>
              <a:t> = [ (0, 0),  (3, 1), (0, -1), (-2, 1),  (2, -2), (-1, -2),  (-2, -3), (3, 4),]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6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between 2 points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96C75-9E90-3DBA-7678-5398F57B6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453" y="731311"/>
            <a:ext cx="9177093" cy="5879075"/>
          </a:xfrm>
        </p:spPr>
      </p:pic>
    </p:spTree>
    <p:extLst>
      <p:ext uri="{BB962C8B-B14F-4D97-AF65-F5344CB8AC3E}">
        <p14:creationId xmlns:p14="http://schemas.microsoft.com/office/powerpoint/2010/main" val="13424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between line and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780836"/>
            <a:ext cx="11521611" cy="59750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  <a:r>
              <a:rPr lang="th-TH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 </a:t>
            </a: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เส้นตรง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 = 3x + 4y + 8 = 0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A=3, B=4, C=8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ตามสมการเส้นตรง </a:t>
            </a:r>
            <a:r>
              <a:rPr lang="en-US" sz="240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Ax+By+C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= 0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points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เป็นลิสต์ของพิกัดจุด (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x, y)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ตามลำดับ</a:t>
            </a:r>
          </a:p>
          <a:p>
            <a:pPr marL="0" indent="0">
              <a:buNone/>
            </a:pPr>
            <a:endParaRPr lang="th-TH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คำนวณหาระยะห่างระหว่างจุด (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x, y)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เส้นตรง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โดยใช้สูตร ระยะห่างระหว่างจุดกับเส้น = 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absolute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((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A*x)+(B*y)+C) </a:t>
            </a:r>
            <a:r>
              <a:rPr lang="th-TH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หารด้วย รากที่สองของ (</a:t>
            </a: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A**2 + B**2)</a:t>
            </a:r>
          </a:p>
          <a:p>
            <a:pPr marL="0" indent="0">
              <a:buNone/>
            </a:pPr>
            <a:endParaRPr lang="en-US" sz="24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distance:(0,0) = 1.6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distance:(3,1) = 4.2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distance:(0,-1) = 0.8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distance:(-2,1) = 1.2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distance:(2,-2) = 1.2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distance:(-1,-2) = 0.6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distance:(-2,-3) = 2.0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distance:(3,4) = 6.6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8459D-EABE-3F03-7DF3-80A11F28FBD6}"/>
              </a:ext>
            </a:extLst>
          </p:cNvPr>
          <p:cNvSpPr txBox="1"/>
          <p:nvPr/>
        </p:nvSpPr>
        <p:spPr>
          <a:xfrm>
            <a:off x="6096000" y="3670766"/>
            <a:ext cx="494186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points</a:t>
            </a:r>
            <a:r>
              <a:rPr lang="es-ES" dirty="0"/>
              <a:t> = [</a:t>
            </a:r>
          </a:p>
          <a:p>
            <a:r>
              <a:rPr lang="es-ES" dirty="0"/>
              <a:t>    (0, 0),  # x=0, y=0</a:t>
            </a:r>
          </a:p>
          <a:p>
            <a:r>
              <a:rPr lang="es-ES" dirty="0"/>
              <a:t>    (3, 1),  # x=3, y=1</a:t>
            </a:r>
          </a:p>
          <a:p>
            <a:r>
              <a:rPr lang="es-ES" dirty="0"/>
              <a:t>    (0, -1),  # x=0, y=-1</a:t>
            </a:r>
          </a:p>
          <a:p>
            <a:r>
              <a:rPr lang="es-ES" dirty="0"/>
              <a:t>    (-2, 1),  # x=-2, y=0</a:t>
            </a:r>
          </a:p>
          <a:p>
            <a:r>
              <a:rPr lang="es-ES" dirty="0"/>
              <a:t>    (2, -2),  # x=2, y=-2</a:t>
            </a:r>
          </a:p>
          <a:p>
            <a:r>
              <a:rPr lang="es-ES" dirty="0"/>
              <a:t>    (-1, -2),  # x=-1, y=-2</a:t>
            </a:r>
          </a:p>
          <a:p>
            <a:r>
              <a:rPr lang="es-ES" dirty="0"/>
              <a:t>    (-2, -3),  # x=-2, y=-3</a:t>
            </a:r>
          </a:p>
          <a:p>
            <a:r>
              <a:rPr lang="es-ES" dirty="0"/>
              <a:t>    (3, 4),  # x=3, y=4</a:t>
            </a:r>
          </a:p>
          <a:p>
            <a:r>
              <a:rPr lang="es-ES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Distance between line and points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1F3C0D-5976-EC60-5E51-9C39EA0E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852" y="864264"/>
            <a:ext cx="6054295" cy="5891643"/>
          </a:xfrm>
        </p:spPr>
      </p:pic>
    </p:spTree>
    <p:extLst>
      <p:ext uri="{BB962C8B-B14F-4D97-AF65-F5344CB8AC3E}">
        <p14:creationId xmlns:p14="http://schemas.microsoft.com/office/powerpoint/2010/main" val="282735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days between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780836"/>
            <a:ext cx="11521611" cy="597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ค่า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เป็นวันที่ที่กำหนด</a:t>
            </a:r>
          </a:p>
          <a:p>
            <a:pPr marL="0" indent="0">
              <a:buNone/>
            </a:pP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ลิสต์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เก็บค่า วันที่ในรูปแบบของสตริง (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format '%Y-%m-%d %H')</a:t>
            </a:r>
          </a:p>
          <a:p>
            <a:pPr marL="0" indent="0">
              <a:buNone/>
            </a:pPr>
            <a:endParaRPr lang="en-US" sz="4800" b="1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  <a:endParaRPr lang="en-US" sz="480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คำนวณหาจำนวนวันที่ต่างกันของแต่ละ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</a:p>
          <a:p>
            <a:pPr marL="0" indent="0">
              <a:buNone/>
            </a:pP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คำนวณหาจำนวนชั่วโมงต่างกันของแต่ละ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480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798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"/>
            <a:ext cx="10515600" cy="713662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Find days between date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0" y="780836"/>
            <a:ext cx="8973621" cy="5975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 </a:t>
            </a:r>
            <a:endParaRPr lang="en-US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= 2022-01-01 10:00:00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difference:152 days hours:23.0 h.     hours difference: 3671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difference:184 days hours:9.0 h.      hours difference: 4425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difference:214 days hours:0.0 h.      hours difference: 5136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difference:224 days hours:10.0 h.     hours difference: 5386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difference:0 days hours:8.0 h.        hours difference: 8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difference:-213 days hours:17.0 h.    hours difference: -5095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difference:-201 days hours:10.0 h.    hours difference: -4814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difference:-88 days hours:5.0 h.      hours difference: -2107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difference:-89 days hours:6.0 h.      hours difference: -2130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difference:-335 days hours:12.0 h.    hours difference: -8028 h.</a:t>
            </a:r>
          </a:p>
          <a:p>
            <a:pPr marL="0" indent="0">
              <a:buNone/>
            </a:pPr>
            <a:r>
              <a:rPr lang="en-US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days difference:1 days hours:6.0 h.        hours difference: 30 h.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6C14-01CC-72DF-D11E-6D04851FF624}"/>
              </a:ext>
            </a:extLst>
          </p:cNvPr>
          <p:cNvSpPr txBox="1"/>
          <p:nvPr/>
        </p:nvSpPr>
        <p:spPr>
          <a:xfrm>
            <a:off x="7911101" y="1287162"/>
            <a:ext cx="325690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x = [</a:t>
            </a:r>
          </a:p>
          <a:p>
            <a:r>
              <a:rPr lang="en-US"/>
              <a:t>    "2021-08-01 11",</a:t>
            </a:r>
          </a:p>
          <a:p>
            <a:r>
              <a:rPr lang="en-US"/>
              <a:t>    "2021-07-01 01",</a:t>
            </a:r>
          </a:p>
          <a:p>
            <a:r>
              <a:rPr lang="en-US"/>
              <a:t>    "2021-06-01 10",</a:t>
            </a:r>
          </a:p>
          <a:p>
            <a:r>
              <a:rPr lang="en-US"/>
              <a:t>    "2021-05-22 00",</a:t>
            </a:r>
          </a:p>
          <a:p>
            <a:r>
              <a:rPr lang="en-US"/>
              <a:t>    "2022-01-01 02",</a:t>
            </a:r>
          </a:p>
          <a:p>
            <a:r>
              <a:rPr lang="en-US"/>
              <a:t>    "2022-08-01 17",</a:t>
            </a:r>
          </a:p>
          <a:p>
            <a:r>
              <a:rPr lang="en-US"/>
              <a:t>    "2022-07-21 00",</a:t>
            </a:r>
          </a:p>
          <a:p>
            <a:r>
              <a:rPr lang="en-US"/>
              <a:t>    "2022-03-30 05",</a:t>
            </a:r>
          </a:p>
          <a:p>
            <a:r>
              <a:rPr lang="en-US"/>
              <a:t>    "2022-03-31 04",</a:t>
            </a:r>
          </a:p>
          <a:p>
            <a:r>
              <a:rPr lang="en-US"/>
              <a:t>    "2022-12-01 22",</a:t>
            </a:r>
          </a:p>
          <a:p>
            <a:r>
              <a:rPr lang="en-US"/>
              <a:t>    "2021-12-31 04",</a:t>
            </a:r>
          </a:p>
          <a:p>
            <a:r>
              <a:rPr lang="en-US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3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1749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 Sarabun New</vt:lpstr>
      <vt:lpstr>Office Theme</vt:lpstr>
      <vt:lpstr>Exercises</vt:lpstr>
      <vt:lpstr>Calculate data from text</vt:lpstr>
      <vt:lpstr>Check answer</vt:lpstr>
      <vt:lpstr>Distance between 2 points</vt:lpstr>
      <vt:lpstr>Distance between 2 points ต่อ</vt:lpstr>
      <vt:lpstr>Distance between line and points</vt:lpstr>
      <vt:lpstr>Distance between line and points ต่อ</vt:lpstr>
      <vt:lpstr>Find days between date</vt:lpstr>
      <vt:lpstr>Find days between date ต่อ</vt:lpstr>
      <vt:lpstr>Find days between date ต่อ</vt:lpstr>
      <vt:lpstr>Find days between date ต่อ</vt:lpstr>
      <vt:lpstr>Clean data</vt:lpstr>
      <vt:lpstr>Clean data ต่อ</vt:lpstr>
      <vt:lpstr>Clean data ต่อ</vt:lpstr>
      <vt:lpstr>Clean data ต่อ</vt:lpstr>
      <vt:lpstr>Clean data ต่อ</vt:lpstr>
      <vt:lpstr>Clean data ต่อ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19</cp:revision>
  <dcterms:created xsi:type="dcterms:W3CDTF">2022-06-11T08:20:16Z</dcterms:created>
  <dcterms:modified xsi:type="dcterms:W3CDTF">2022-08-02T19:38:30Z</dcterms:modified>
</cp:coreProperties>
</file>