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F441-909B-F866-BDA2-4039C09A7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40374-E284-2F3A-5D02-279FE43DE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A935-0E53-EDB5-8E1E-D643F01F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1690-13E3-75C3-ABD0-668D9B5E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FFD0-335E-D105-C67E-911F434D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5644-BE4F-2CDF-D1EE-7BB9C74B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E335C-BBEE-7459-8441-23FC7802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FB15-B5BF-48FC-7009-0BA0EA18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A55A-3670-1ED3-7BE7-D4E1BFD5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D135-5394-AE62-F1E6-13436121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D76F2-A7EF-AEAD-A9EA-CEB586D9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272B-4841-D7F2-6554-EFAE2487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707F-383C-F9B0-5EAB-D44366AA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CBEFD-FF92-2BD5-7229-94B1D6A8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C477-268A-DB72-F489-E7A17D10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5CC3-3C54-448A-51E3-C1613E5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5DEB-C58C-C9A3-B2A6-13A263BE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0A27-8100-11B2-62DF-CED81DA7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1A99-B974-B942-4102-FDE173B7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3065-3980-2885-1B60-2E413249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5CC-B729-7E82-25C7-FC2B795C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8154-5319-2C43-C631-680ACD91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C156-05C6-5C13-7BD8-269DA161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E823-0A5A-DD61-EDCB-37C5FA03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1B9C-B5F1-2FEC-472E-EB801A8F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4AEE-A2B0-2CCB-FE02-5B83B1C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7D0D-3C4A-25BC-A849-F1BD96EAB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EBC0-5351-71B1-B093-91AA9291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E985-C5A0-78EB-1075-CE997A58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10FF5-2EBE-9EC6-71D3-EC536E64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B101-CB85-6F61-3EE7-C1D488DC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4B95-E440-FDB6-7F3F-0197CCBF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4FB31-A472-4F90-F74E-29FA0569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3097F-4F5A-255C-E4FF-C64834855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6D640-57DB-4CCB-68C6-1319585A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BF1F0-2D25-D211-AA19-51A5682B5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AE63A-16EF-DB60-C3A0-3BDBFD93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A63C4-0090-BB94-8E5A-8BADD3BC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47736-1CA1-BF6F-3C42-1CCABD5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D392-E40F-A614-C09C-974F83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BA22-F284-D122-8746-D3877E55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D18DA-4F5E-B76F-34C0-CBFF0FB5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E24EE-0439-1FE1-83BD-7859AFE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5F0FF-05B2-5DDB-30C5-F83DE5D8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0B66C-EA64-8716-EAF4-2C2BFB7C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B02B-BBDC-171F-D7F1-AD414CED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869E-AFA3-69C4-E808-190F432A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DDED-4F54-CF57-5952-820C1826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A12B-9EA2-169C-1138-387F0D9E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453B-64F9-D2FE-6FEB-26D22C88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C0B9D-2A51-4828-67DD-A7B5233D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2A15-0888-7B1F-8F9F-C1F8BE70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8BE4-9B91-A6E3-E063-6804DC30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9CAD7-3EFA-450D-DB4B-069EE730D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5D9B2-B6FD-418C-B09B-41619DB77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3BFC-91AA-2958-A120-BA9D8525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E10EA-35E2-DF27-3AB6-036C6E9B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B4DE-97D0-AE57-94CA-6CF7F4BD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6083E-05F2-E316-8702-84072D9C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9419-EBF3-2DC9-DFDF-C653C4DA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EFC9-2F9A-3536-362F-26BDD7E19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8F1F-ED3A-4496-BB47-C95398BB94E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7D47-CA3D-5840-243C-90C8D9001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660-9D42-65B0-E576-FC92B61FD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96DC-DE4D-403F-B658-786C111D5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0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1128-FA3D-766F-E953-7148F6D08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13018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A550-EDAA-A088-4EBF-2157FE6C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F34A-09DC-A8BF-5006-B612BE99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7578"/>
            <a:ext cx="10515600" cy="80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D:\Projects\Basic Python\Chapter 9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EF7C088-7BA1-2136-2B47-382048F5FD7C}"/>
              </a:ext>
            </a:extLst>
          </p:cNvPr>
          <p:cNvSpPr/>
          <p:nvPr/>
        </p:nvSpPr>
        <p:spPr>
          <a:xfrm rot="5400000">
            <a:off x="3559945" y="1127464"/>
            <a:ext cx="603684" cy="578824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75DA-D0F1-6AB1-EE5D-0C988A59DEB7}"/>
              </a:ext>
            </a:extLst>
          </p:cNvPr>
          <p:cNvSpPr txBox="1"/>
          <p:nvPr/>
        </p:nvSpPr>
        <p:spPr>
          <a:xfrm>
            <a:off x="2157274" y="4320904"/>
            <a:ext cx="340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ที่อยู่ของไฟล์ 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AAB6BE-526A-D889-7F56-12770A7AA05B}"/>
              </a:ext>
            </a:extLst>
          </p:cNvPr>
          <p:cNvGrpSpPr/>
          <p:nvPr/>
        </p:nvGrpSpPr>
        <p:grpSpPr>
          <a:xfrm>
            <a:off x="6755908" y="3613018"/>
            <a:ext cx="2308195" cy="1415772"/>
            <a:chOff x="8646850" y="3668610"/>
            <a:chExt cx="2308195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73731F-5F6E-1728-2870-EEE5219D6ABE}"/>
                </a:ext>
              </a:extLst>
            </p:cNvPr>
            <p:cNvSpPr txBox="1"/>
            <p:nvPr/>
          </p:nvSpPr>
          <p:spPr>
            <a:xfrm>
              <a:off x="8646850" y="4376496"/>
              <a:ext cx="23081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000" dirty="0"/>
                <a:t>ชื่อโฟลเดอร์</a:t>
              </a:r>
              <a:endParaRPr lang="en-US" sz="4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5F8AA4-BC9D-5829-A483-3D08F7D5A9C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783192" y="3668610"/>
              <a:ext cx="17756" cy="70788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1AE8B7F-2C3C-B953-E34E-A5578B7CDEAD}"/>
              </a:ext>
            </a:extLst>
          </p:cNvPr>
          <p:cNvSpPr txBox="1"/>
          <p:nvPr/>
        </p:nvSpPr>
        <p:spPr>
          <a:xfrm>
            <a:off x="967666" y="1606007"/>
            <a:ext cx="1011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อ้างอิงถึงโฟลเดอร์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386221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A550-EDAA-A088-4EBF-2157FE6C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F34A-09DC-A8BF-5006-B612BE99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7578"/>
            <a:ext cx="10515600" cy="80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D:\Projects\Basic Python\Chapter 9\aaa.txt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EF7C088-7BA1-2136-2B47-382048F5FD7C}"/>
              </a:ext>
            </a:extLst>
          </p:cNvPr>
          <p:cNvSpPr/>
          <p:nvPr/>
        </p:nvSpPr>
        <p:spPr>
          <a:xfrm rot="5400000">
            <a:off x="4785064" y="-97655"/>
            <a:ext cx="603684" cy="823848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875DA-D0F1-6AB1-EE5D-0C988A59DEB7}"/>
              </a:ext>
            </a:extLst>
          </p:cNvPr>
          <p:cNvSpPr txBox="1"/>
          <p:nvPr/>
        </p:nvSpPr>
        <p:spPr>
          <a:xfrm>
            <a:off x="3382393" y="4355567"/>
            <a:ext cx="340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ที่อยู่ของไฟล์ 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3731F-5F6E-1728-2870-EEE5219D6ABE}"/>
              </a:ext>
            </a:extLst>
          </p:cNvPr>
          <p:cNvSpPr txBox="1"/>
          <p:nvPr/>
        </p:nvSpPr>
        <p:spPr>
          <a:xfrm>
            <a:off x="8646850" y="4376496"/>
            <a:ext cx="230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dirty="0"/>
              <a:t>ชื่อไฟล์</a:t>
            </a:r>
            <a:endParaRPr lang="en-US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F8AA4-BC9D-5829-A483-3D08F7D5A9C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783192" y="3668610"/>
            <a:ext cx="17756" cy="707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AE8B7F-2C3C-B953-E34E-A5578B7CDEAD}"/>
              </a:ext>
            </a:extLst>
          </p:cNvPr>
          <p:cNvSpPr txBox="1"/>
          <p:nvPr/>
        </p:nvSpPr>
        <p:spPr>
          <a:xfrm>
            <a:off x="967666" y="1606007"/>
            <a:ext cx="1011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อ้างอิงถึงไฟล์</a:t>
            </a:r>
          </a:p>
        </p:txBody>
      </p:sp>
    </p:spTree>
    <p:extLst>
      <p:ext uri="{BB962C8B-B14F-4D97-AF65-F5344CB8AC3E}">
        <p14:creationId xmlns:p14="http://schemas.microsoft.com/office/powerpoint/2010/main" val="29805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9</vt:lpstr>
      <vt:lpstr>Path</vt:lpstr>
      <vt:lpstr>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Nachai (Fluke) Paramesthanakorn</dc:creator>
  <cp:lastModifiedBy>Nachai (Fluke) Paramesthanakorn</cp:lastModifiedBy>
  <cp:revision>1</cp:revision>
  <dcterms:created xsi:type="dcterms:W3CDTF">2022-08-02T01:46:05Z</dcterms:created>
  <dcterms:modified xsi:type="dcterms:W3CDTF">2022-08-02T01:57:49Z</dcterms:modified>
</cp:coreProperties>
</file>