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2C41E-DBD9-4BDE-8020-F110F513D891}" v="9" dt="2022-06-25T10:32:29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Multiples of 3 or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56200" cy="4532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รับค่าจำนวนเต็มบวก 1 จำนวนผ่าน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และเก็บไว้ในตัวแปร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คำนวณหาผลรวมของจำนวนเต็มบวกทุกจำนวน ที่มีค่าต่ำกว่า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3 หรือ 5 เป็นตัวประกอบ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= 20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คำตอบที่ได้คือ 3 + 5 + 6 + 9 + 10 + 12 + 15 + 18 = 78</a:t>
            </a:r>
          </a:p>
          <a:p>
            <a:pPr marL="0" indent="0">
              <a:buNone/>
            </a:pPr>
            <a:r>
              <a:rPr lang="th-TH" sz="24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สังเกตว่าคำตอบไม่รวมค่า 20 เพราะ สนใจเฉพาะจำนวนที่มีค่าต่ำว่า 20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  <a:endParaRPr lang="th-TH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จำนวนเต็มที่มี 3 เป็นตัวประกอบคือ จำนวนหาร 3 ลงตัว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36533"/>
              </p:ext>
            </p:extLst>
          </p:nvPr>
        </p:nvGraphicFramePr>
        <p:xfrm>
          <a:off x="6096000" y="1874835"/>
          <a:ext cx="5806440" cy="31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096000" y="1423561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690688"/>
            <a:ext cx="5735418" cy="4532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John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ฝากเงินในบัญชีออมทรัพย์ในปีแรก เป็นเงิน $1000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ได้อัตราดอกเบี้ย 5% ต่อปี และดอกเบี้ยจะสะสมไว้ในบัญชีดังกล่าว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เมื่อฝากครบ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ปี โดยไม่ถอนเงินออกเลย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John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จะมีเงินทั้งหมดเท่าไร และ ดอกเบี้ยที่ได้รับทั้งหมดเท่าไร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รับค่าจำนวนปีที่ต้องการฝากเงินผ่านทาง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เก็บไว้ในตัวแปร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</a:p>
          <a:p>
            <a:pPr marL="0" indent="0">
              <a:buNone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มีเงินเหลือในบัญชี $100 ดอกเบี้ย = 100*0.05 = $5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อัตราดอกเบี้ย 5% = 5/100</a:t>
            </a:r>
          </a:p>
          <a:p>
            <a:pPr marL="0" indent="0">
              <a:buNone/>
            </a:pPr>
            <a:endParaRPr lang="th-TH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จำนวนเงินคงเหลือในแต่ละปี จะต้องรวมดอกเบี้ยที่ได้รับด้วย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98510"/>
              </p:ext>
            </p:extLst>
          </p:nvPr>
        </p:nvGraphicFramePr>
        <p:xfrm>
          <a:off x="6618303" y="1864446"/>
          <a:ext cx="5318170" cy="31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541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10762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1276.28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276.28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1628.89</a:t>
                      </a: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628.89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1050.0</a:t>
                      </a: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50.0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654573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จำนวนเงินคงเหลือทั้งหมด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1102.5</a:t>
                      </a:r>
                    </a:p>
                    <a:p>
                      <a:r>
                        <a:rPr lang="th-TH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ดอกเบี้ยที่ได้รับทั้งหมด =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102.5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64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374168" y="1423562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6583D-4084-B731-6F9D-CAB332864E37}"/>
              </a:ext>
            </a:extLst>
          </p:cNvPr>
          <p:cNvSpPr txBox="1"/>
          <p:nvPr/>
        </p:nvSpPr>
        <p:spPr>
          <a:xfrm>
            <a:off x="838200" y="3587511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i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ดอกเบี้ยที่ได้รับต่อปี = จำนวนเงินคงเหลือในบัญชี * อัตราดอกเบี้ย</a:t>
            </a:r>
          </a:p>
        </p:txBody>
      </p:sp>
    </p:spTree>
    <p:extLst>
      <p:ext uri="{BB962C8B-B14F-4D97-AF65-F5344CB8AC3E}">
        <p14:creationId xmlns:p14="http://schemas.microsoft.com/office/powerpoint/2010/main" val="3154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690688"/>
            <a:ext cx="5735418" cy="4532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หาค่าที่น้อยที่สุด ผ่านข้อมูลที่กำหนด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รับจำนวนข้อมูลทั้งหมด เป็นจำนวนเต็มบวก โดยต้องมีค่าตั้งแต่ 1 ขึ้นไป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รับจำนวนเต็มที่ต้องการคำนวณ</a:t>
            </a:r>
          </a:p>
          <a:p>
            <a:pPr marL="0" indent="0">
              <a:buNone/>
            </a:pP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แสดงจำนวนที่มีค่าน้อยที่สุด</a:t>
            </a:r>
          </a:p>
          <a:p>
            <a:pPr marL="0" indent="0">
              <a:buNone/>
            </a:pPr>
            <a:endParaRPr lang="th-TH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กำหนดจำนวน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min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เป็นตัวแรกของข้อมูล</a:t>
            </a:r>
          </a:p>
          <a:p>
            <a:pPr marL="0" indent="0">
              <a:buNone/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เปรียบเทียบจำนวนถัดไปกับค่า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min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/>
        </p:nvGraphicFramePr>
        <p:xfrm>
          <a:off x="7748209" y="1870633"/>
          <a:ext cx="305835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Min = 1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Min = -2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374168" y="1423562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10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โปรแกรมสำหรับ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690688"/>
            <a:ext cx="5735418" cy="4532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หาค่าที่มากที่สุด ผ่านข้อมูลที่กำหนด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รับจำนวนข้อมูลทั้งหมด เป็นจำนวนเต็มบวก โดยต้องมีค่าตั้งแต่ 1 ขึ้นไป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รับจำนวนเต็มที่ต้องการคำนวณ</a:t>
            </a:r>
          </a:p>
          <a:p>
            <a:pPr marL="0" indent="0">
              <a:buNone/>
            </a:pP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แสดงจำนวนที่มีค่ามากที่สุด</a:t>
            </a:r>
          </a:p>
          <a:p>
            <a:pPr marL="0" indent="0">
              <a:buNone/>
            </a:pPr>
            <a:endParaRPr lang="th-TH" sz="24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กำหนดจำนวน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max </a:t>
            </a: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เป็นตัวแรกของข้อมูล</a:t>
            </a:r>
          </a:p>
          <a:p>
            <a:pPr marL="0" indent="0">
              <a:buNone/>
            </a:pPr>
            <a:r>
              <a:rPr lang="th-TH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เปรียบเทียบจำนวนถัดไปกับค่า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403"/>
              </p:ext>
            </p:extLst>
          </p:nvPr>
        </p:nvGraphicFramePr>
        <p:xfrm>
          <a:off x="7748209" y="1870633"/>
          <a:ext cx="305835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20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algn="ctr"/>
                      <a:r>
                        <a:rPr lang="th-TH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en-US" sz="1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Max = 5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Max = 3</a:t>
                      </a:r>
                      <a:endParaRPr lang="th-TH" sz="18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7604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6374168" y="1423562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678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476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 Sarabun New</vt:lpstr>
      <vt:lpstr>Office Theme</vt:lpstr>
      <vt:lpstr>Exercises</vt:lpstr>
      <vt:lpstr>โปรแกรมสำหรับ Multiples of 3 or 5</vt:lpstr>
      <vt:lpstr>โปรแกรมสำหรับ Calculate interest</vt:lpstr>
      <vt:lpstr>โปรแกรมสำหรับ Min</vt:lpstr>
      <vt:lpstr>โปรแกรมสำหรับ 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</cp:revision>
  <dcterms:created xsi:type="dcterms:W3CDTF">2022-06-11T08:20:16Z</dcterms:created>
  <dcterms:modified xsi:type="dcterms:W3CDTF">2022-06-25T16:14:00Z</dcterms:modified>
</cp:coreProperties>
</file>