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5" r:id="rId4"/>
    <p:sldId id="274" r:id="rId5"/>
    <p:sldId id="273" r:id="rId6"/>
    <p:sldId id="277" r:id="rId7"/>
    <p:sldId id="276" r:id="rId8"/>
    <p:sldId id="269" r:id="rId9"/>
    <p:sldId id="270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28C70-8AB3-4093-A307-F76D11F9EAA4}">
          <p14:sldIdLst>
            <p14:sldId id="256"/>
            <p14:sldId id="272"/>
            <p14:sldId id="275"/>
            <p14:sldId id="274"/>
            <p14:sldId id="273"/>
            <p14:sldId id="277"/>
            <p14:sldId id="276"/>
            <p14:sldId id="269"/>
            <p14:sldId id="270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3E"/>
    <a:srgbClr val="D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3D36-9ACE-4C07-B555-6C6802C4F6D8}" v="193" dt="2022-06-25T17:08:3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5331A67-5677-47EB-9C5B-3F37A9D25741}"/>
    <pc:docChg chg="undo custSel addSld delSld modSld sldOrd modMainMaster addSection">
      <pc:chgData name="Nachai (Fluke) Paramesthanakorn" userId="348aaf9e-50b5-4d18-a5fc-8333da0e2505" providerId="ADAL" clId="{E5331A67-5677-47EB-9C5B-3F37A9D25741}" dt="2022-06-19T02:56:29.876" v="10571" actId="1076"/>
      <pc:docMkLst>
        <pc:docMk/>
      </pc:docMkLst>
      <pc:sldChg chg="addSp delSp modSp new mod setBg addAnim delAnim delDesignElem">
        <pc:chgData name="Nachai (Fluke) Paramesthanakorn" userId="348aaf9e-50b5-4d18-a5fc-8333da0e2505" providerId="ADAL" clId="{E5331A67-5677-47EB-9C5B-3F37A9D25741}" dt="2022-06-18T17:06:28.436" v="10553" actId="121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E5331A67-5677-47EB-9C5B-3F37A9D25741}" dt="2022-06-06T04:37:17.258" v="291" actId="404"/>
          <ac:spMkLst>
            <pc:docMk/>
            <pc:sldMk cId="788072445" sldId="256"/>
            <ac:spMk id="2" creationId="{ED74E5A1-C08B-E1CC-8A51-443BCEFA5A16}"/>
          </ac:spMkLst>
        </pc:spChg>
        <pc:spChg chg="add del mod">
          <ac:chgData name="Nachai (Fluke) Paramesthanakorn" userId="348aaf9e-50b5-4d18-a5fc-8333da0e2505" providerId="ADAL" clId="{E5331A67-5677-47EB-9C5B-3F37A9D25741}" dt="2022-06-18T15:33:36.086" v="10366" actId="767"/>
          <ac:spMkLst>
            <pc:docMk/>
            <pc:sldMk cId="788072445" sldId="256"/>
            <ac:spMk id="3" creationId="{620B7106-9921-56F0-F2C4-A870AAA88615}"/>
          </ac:spMkLst>
        </pc:spChg>
        <pc:spChg chg="del">
          <ac:chgData name="Nachai (Fluke) Paramesthanakorn" userId="348aaf9e-50b5-4d18-a5fc-8333da0e2505" providerId="ADAL" clId="{E5331A67-5677-47EB-9C5B-3F37A9D25741}" dt="2022-06-06T03:35:58.463" v="24" actId="478"/>
          <ac:spMkLst>
            <pc:docMk/>
            <pc:sldMk cId="788072445" sldId="256"/>
            <ac:spMk id="3" creationId="{F864D700-FD37-9A89-5AE3-8C54AFBE9E1A}"/>
          </ac:spMkLst>
        </pc:spChg>
        <pc:spChg chg="add del mod">
          <ac:chgData name="Nachai (Fluke) Paramesthanakorn" userId="348aaf9e-50b5-4d18-a5fc-8333da0e2505" providerId="ADAL" clId="{E5331A67-5677-47EB-9C5B-3F37A9D25741}" dt="2022-06-18T15:35:51.846" v="10441" actId="767"/>
          <ac:spMkLst>
            <pc:docMk/>
            <pc:sldMk cId="788072445" sldId="256"/>
            <ac:spMk id="4" creationId="{3CF47660-96C6-A7E1-565F-308CF88561F3}"/>
          </ac:spMkLst>
        </pc:spChg>
        <pc:spChg chg="add mod">
          <ac:chgData name="Nachai (Fluke) Paramesthanakorn" userId="348aaf9e-50b5-4d18-a5fc-8333da0e2505" providerId="ADAL" clId="{E5331A67-5677-47EB-9C5B-3F37A9D25741}" dt="2022-06-06T04:58:43.993" v="382" actId="403"/>
          <ac:spMkLst>
            <pc:docMk/>
            <pc:sldMk cId="788072445" sldId="256"/>
            <ac:spMk id="5" creationId="{5DEF3671-7FC9-DDAC-A4A6-86F174B8DC41}"/>
          </ac:spMkLst>
        </pc:spChg>
        <pc:spChg chg="add del mod ord">
          <ac:chgData name="Nachai (Fluke) Paramesthanakorn" userId="348aaf9e-50b5-4d18-a5fc-8333da0e2505" providerId="ADAL" clId="{E5331A67-5677-47EB-9C5B-3F37A9D25741}" dt="2022-06-18T15:44:32.124" v="10551" actId="478"/>
          <ac:spMkLst>
            <pc:docMk/>
            <pc:sldMk cId="788072445" sldId="256"/>
            <ac:spMk id="6" creationId="{BFA59289-04EE-B5CD-4D22-AF6A09AFBD27}"/>
          </ac:spMkLst>
        </pc:spChg>
        <pc:spChg chg="del">
          <ac:chgData name="Nachai (Fluke) Paramesthanakorn" userId="348aaf9e-50b5-4d18-a5fc-8333da0e2505" providerId="ADAL" clId="{E5331A67-5677-47EB-9C5B-3F37A9D25741}" dt="2022-06-18T15:43:11.494" v="10535" actId="478"/>
          <ac:spMkLst>
            <pc:docMk/>
            <pc:sldMk cId="788072445" sldId="256"/>
            <ac:spMk id="8" creationId="{1FE583EE-A3FA-F528-5560-29D39C501A8B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8" creationId="{EFB0C39A-F8CA-4A79-AFFC-E9780FB1991A}"/>
          </ac:spMkLst>
        </pc:spChg>
        <pc:spChg chg="mod">
          <ac:chgData name="Nachai (Fluke) Paramesthanakorn" userId="348aaf9e-50b5-4d18-a5fc-8333da0e2505" providerId="ADAL" clId="{E5331A67-5677-47EB-9C5B-3F37A9D25741}" dt="2022-06-18T17:06:28.436" v="10553" actId="121"/>
          <ac:spMkLst>
            <pc:docMk/>
            <pc:sldMk cId="788072445" sldId="256"/>
            <ac:spMk id="10" creationId="{1A4DC044-C525-7EDB-46F2-289F63E671A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0" creationId="{948C6639-F651-4D15-A695-E9D03BB2AED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2" creationId="{F8C1B9D8-212A-444E-B28D-25DA596183C9}"/>
          </ac:spMkLst>
        </pc:spChg>
        <pc:picChg chg="add del">
          <ac:chgData name="Nachai (Fluke) Paramesthanakorn" userId="348aaf9e-50b5-4d18-a5fc-8333da0e2505" providerId="ADAL" clId="{E5331A67-5677-47EB-9C5B-3F37A9D25741}" dt="2022-06-06T03:38:01.654" v="32" actId="26606"/>
          <ac:picMkLst>
            <pc:docMk/>
            <pc:sldMk cId="788072445" sldId="256"/>
            <ac:picMk id="4" creationId="{577CC8B0-80CE-B64A-3D8E-2DCA13DF2313}"/>
          </ac:picMkLst>
        </pc:picChg>
        <pc:cxnChg chg="add del">
          <ac:chgData name="Nachai (Fluke) Paramesthanakorn" userId="348aaf9e-50b5-4d18-a5fc-8333da0e2505" providerId="ADAL" clId="{E5331A67-5677-47EB-9C5B-3F37A9D25741}" dt="2022-06-18T15:26:28.852" v="10343"/>
          <ac:cxnSpMkLst>
            <pc:docMk/>
            <pc:sldMk cId="788072445" sldId="256"/>
            <ac:cxnSpMk id="7" creationId="{D7E8ECA2-60A0-4D39-817D-F1E982ED7F9B}"/>
          </ac:cxnSpMkLst>
        </pc:cxnChg>
      </pc:sldChg>
      <pc:sldChg chg="addSp delSp modSp new mod setBg">
        <pc:chgData name="Nachai (Fluke) Paramesthanakorn" userId="348aaf9e-50b5-4d18-a5fc-8333da0e2505" providerId="ADAL" clId="{E5331A67-5677-47EB-9C5B-3F37A9D25741}" dt="2022-06-19T02:56:29.876" v="10571" actId="1076"/>
        <pc:sldMkLst>
          <pc:docMk/>
          <pc:sldMk cId="718230199" sldId="257"/>
        </pc:sldMkLst>
        <pc:spChg chg="mo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" creationId="{9F7888AB-DC20-3B23-4700-3D6E772A24E9}"/>
          </ac:spMkLst>
        </pc:spChg>
        <pc:spChg chg="mo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3" creationId="{039FDCCE-ACBD-9663-68B2-52F576464D4E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5" creationId="{00B6B68C-52BF-1A13-84AC-C7D2670707CC}"/>
          </ac:spMkLst>
        </pc:spChg>
        <pc:spChg chg="mod or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5" creationId="{C3A162B5-469F-A4DA-4FAE-AA07E55261FD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6" creationId="{55A7A106-4900-D035-5DFE-C2AA050EFD60}"/>
          </ac:spMkLst>
        </pc:spChg>
        <pc:spChg chg="mod or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6" creationId="{DCC25AD0-7E37-9E69-4DA2-F337693B29CC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7" creationId="{BE58E519-F0BE-29D3-24DA-A5AB4F883374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8" creationId="{032D297D-0B45-8065-5B3E-08EFC9B95EF1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9" creationId="{0DCEAF9E-5CB2-4B22-9B0E-ADE6A5E8BD78}"/>
          </ac:spMkLst>
        </pc:spChg>
        <pc:spChg chg="add del">
          <ac:chgData name="Nachai (Fluke) Paramesthanakorn" userId="348aaf9e-50b5-4d18-a5fc-8333da0e2505" providerId="ADAL" clId="{E5331A67-5677-47EB-9C5B-3F37A9D25741}" dt="2022-06-19T02:56:17.916" v="10561" actId="26606"/>
          <ac:spMkLst>
            <pc:docMk/>
            <pc:sldMk cId="718230199" sldId="257"/>
            <ac:spMk id="14" creationId="{131BAD53-4E89-4F62-BBB7-26359763ED39}"/>
          </ac:spMkLst>
        </pc:spChg>
        <pc:spChg chg="add del">
          <ac:chgData name="Nachai (Fluke) Paramesthanakorn" userId="348aaf9e-50b5-4d18-a5fc-8333da0e2505" providerId="ADAL" clId="{E5331A67-5677-47EB-9C5B-3F37A9D25741}" dt="2022-06-19T02:56:17.916" v="10561" actId="26606"/>
          <ac:spMkLst>
            <pc:docMk/>
            <pc:sldMk cId="718230199" sldId="257"/>
            <ac:spMk id="16" creationId="{62756DA2-40EB-4C6F-B962-5822FFB54FB6}"/>
          </ac:spMkLst>
        </pc:spChg>
        <pc:spChg chg="add del">
          <ac:chgData name="Nachai (Fluke) Paramesthanakorn" userId="348aaf9e-50b5-4d18-a5fc-8333da0e2505" providerId="ADAL" clId="{E5331A67-5677-47EB-9C5B-3F37A9D25741}" dt="2022-06-19T02:56:19.549" v="10563" actId="26606"/>
          <ac:spMkLst>
            <pc:docMk/>
            <pc:sldMk cId="718230199" sldId="257"/>
            <ac:spMk id="18" creationId="{2B97F24A-32CE-4C1C-A50D-3016B394DCFB}"/>
          </ac:spMkLst>
        </pc:spChg>
        <pc:spChg chg="add del">
          <ac:chgData name="Nachai (Fluke) Paramesthanakorn" userId="348aaf9e-50b5-4d18-a5fc-8333da0e2505" providerId="ADAL" clId="{E5331A67-5677-47EB-9C5B-3F37A9D25741}" dt="2022-06-19T02:56:19.549" v="10563" actId="26606"/>
          <ac:spMkLst>
            <pc:docMk/>
            <pc:sldMk cId="718230199" sldId="257"/>
            <ac:spMk id="19" creationId="{CD8B4F24-440B-49E9-B85D-733523DC064B}"/>
          </ac:spMkLst>
        </pc:spChg>
        <pc:spChg chg="add del">
          <ac:chgData name="Nachai (Fluke) Paramesthanakorn" userId="348aaf9e-50b5-4d18-a5fc-8333da0e2505" providerId="ADAL" clId="{E5331A67-5677-47EB-9C5B-3F37A9D25741}" dt="2022-06-19T02:56:20.602" v="10565" actId="26606"/>
          <ac:spMkLst>
            <pc:docMk/>
            <pc:sldMk cId="718230199" sldId="257"/>
            <ac:spMk id="21" creationId="{2B97F24A-32CE-4C1C-A50D-3016B394DCFB}"/>
          </ac:spMkLst>
        </pc:spChg>
        <pc:spChg chg="add del">
          <ac:chgData name="Nachai (Fluke) Paramesthanakorn" userId="348aaf9e-50b5-4d18-a5fc-8333da0e2505" providerId="ADAL" clId="{E5331A67-5677-47EB-9C5B-3F37A9D25741}" dt="2022-06-19T02:56:20.602" v="10565" actId="26606"/>
          <ac:spMkLst>
            <pc:docMk/>
            <pc:sldMk cId="718230199" sldId="257"/>
            <ac:spMk id="22" creationId="{6357EC4F-235E-4222-A36F-C7878ACE37F2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4" creationId="{C232B152-3720-4D3B-97ED-45CE5483F16F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5" creationId="{11BAB570-FF10-4E96-8A3F-FA9804702B89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6" creationId="{4B9FAFB2-BEB5-4848-8018-BCAD99E2E1AA}"/>
          </ac:spMkLst>
        </pc:spChg>
        <pc:spChg chg="add del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8" creationId="{131BAD53-4E89-4F62-BBB7-26359763ED39}"/>
          </ac:spMkLst>
        </pc:spChg>
        <pc:spChg chg="add del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9" creationId="{62756DA2-40EB-4C6F-B962-5822FFB54FB6}"/>
          </ac:spMkLst>
        </pc:spChg>
        <pc:grpChg chg="add del mod">
          <ac:chgData name="Nachai (Fluke) Paramesthanakorn" userId="348aaf9e-50b5-4d18-a5fc-8333da0e2505" providerId="ADAL" clId="{E5331A67-5677-47EB-9C5B-3F37A9D25741}" dt="2022-06-06T05:50:59.171" v="566" actId="478"/>
          <ac:grpSpMkLst>
            <pc:docMk/>
            <pc:sldMk cId="718230199" sldId="257"/>
            <ac:grpSpMk id="4" creationId="{71526FA3-2126-A28E-FC9B-421616F5776C}"/>
          </ac:grpSpMkLst>
        </pc:grpChg>
        <pc:picChg chg="add del mod">
          <ac:chgData name="Nachai (Fluke) Paramesthanakorn" userId="348aaf9e-50b5-4d18-a5fc-8333da0e2505" providerId="ADAL" clId="{E5331A67-5677-47EB-9C5B-3F37A9D25741}" dt="2022-06-19T02:55:21.710" v="10558" actId="478"/>
          <ac:picMkLst>
            <pc:docMk/>
            <pc:sldMk cId="718230199" sldId="257"/>
            <ac:picMk id="7" creationId="{B9517FC5-737F-5D0E-221C-2C7C4E295F26}"/>
          </ac:picMkLst>
        </pc:picChg>
        <pc:picChg chg="add mod">
          <ac:chgData name="Nachai (Fluke) Paramesthanakorn" userId="348aaf9e-50b5-4d18-a5fc-8333da0e2505" providerId="ADAL" clId="{E5331A67-5677-47EB-9C5B-3F37A9D25741}" dt="2022-06-19T02:56:29.876" v="10571" actId="1076"/>
          <ac:picMkLst>
            <pc:docMk/>
            <pc:sldMk cId="718230199" sldId="257"/>
            <ac:picMk id="9" creationId="{F92A78DA-B779-E0B4-2CD0-F2E4D264625A}"/>
          </ac:picMkLst>
        </pc:pic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0" creationId="{583D0288-1094-18FD-3997-575AF9B8865B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1" creationId="{26C12D27-CE73-83EA-CE45-0EFAAB301AE9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2" creationId="{95837C31-27BB-5CA0-5D5D-FDB5ECF2D61F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3" creationId="{07E4AD38-A16B-1214-17DD-663A66E95E50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5489971" sldId="25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5489971" sldId="258"/>
            <ac:spMk id="2" creationId="{4362EADA-5C70-316B-85FB-AF8107762934}"/>
          </ac:spMkLst>
        </pc:spChg>
        <pc:spChg chg="del">
          <ac:chgData name="Nachai (Fluke) Paramesthanakorn" userId="348aaf9e-50b5-4d18-a5fc-8333da0e2505" providerId="ADAL" clId="{E5331A67-5677-47EB-9C5B-3F37A9D25741}" dt="2022-06-06T04:03:14.872" v="142" actId="478"/>
          <ac:spMkLst>
            <pc:docMk/>
            <pc:sldMk cId="845489971" sldId="258"/>
            <ac:spMk id="3" creationId="{B28A8EF9-6395-C3D6-AC36-3F7CA5F8B7B0}"/>
          </ac:spMkLst>
        </pc:spChg>
        <pc:spChg chg="add del">
          <ac:chgData name="Nachai (Fluke) Paramesthanakorn" userId="348aaf9e-50b5-4d18-a5fc-8333da0e2505" providerId="ADAL" clId="{E5331A67-5677-47EB-9C5B-3F37A9D25741}" dt="2022-06-06T04:03:36.909" v="144" actId="11529"/>
          <ac:spMkLst>
            <pc:docMk/>
            <pc:sldMk cId="845489971" sldId="258"/>
            <ac:spMk id="4" creationId="{23A41AE0-23BA-F748-6FAC-E41CCEF25154}"/>
          </ac:spMkLst>
        </pc:spChg>
        <pc:spChg chg="add del">
          <ac:chgData name="Nachai (Fluke) Paramesthanakorn" userId="348aaf9e-50b5-4d18-a5fc-8333da0e2505" providerId="ADAL" clId="{E5331A67-5677-47EB-9C5B-3F37A9D25741}" dt="2022-06-06T04:03:41.735" v="147" actId="22"/>
          <ac:spMkLst>
            <pc:docMk/>
            <pc:sldMk cId="845489971" sldId="258"/>
            <ac:spMk id="6" creationId="{ADF5D38B-1FE6-E269-376B-8F47885505D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9" creationId="{0B48F6C3-EC21-CB8C-D6D1-B2D147986A5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0" creationId="{E729C0F9-425F-87F5-F7BB-A15FD52992D8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1" creationId="{25A21C5D-8A57-CF9C-ACF0-0C9C08EC70E4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3" creationId="{174914B7-7B23-83AE-33AD-609904A1BF8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4" creationId="{40B2C7F0-5134-34F5-300F-D7B83EC11C0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5" creationId="{DF027907-80D6-2C10-B758-3CBAB35F451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7" creationId="{E4449745-CA8D-7B4A-3BF5-346E8C879726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9" creationId="{09AC6DBC-806B-9DAA-3496-CC51A31600B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0" creationId="{D1CC199E-084D-7BF0-879F-81D45CD4405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3" creationId="{ECF7F30E-BC12-9269-3020-B4A68860B40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4" creationId="{A98D5746-2267-C543-8EEF-9DAA322F63AB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6" creationId="{8F61C105-D1F4-2483-F8EB-5A290398BDE7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7" creationId="{5369D886-6EA5-639C-3BB9-7FB9C4A58B8D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8" creationId="{F4714F6D-B26E-9B64-6423-94D7F94D3CB4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9" creationId="{AF2C426F-3E96-02DA-C3BD-6E1E6B02B035}"/>
          </ac:spMkLst>
        </pc:spChg>
        <pc:spChg chg="add mod">
          <ac:chgData name="Nachai (Fluke) Paramesthanakorn" userId="348aaf9e-50b5-4d18-a5fc-8333da0e2505" providerId="ADAL" clId="{E5331A67-5677-47EB-9C5B-3F37A9D25741}" dt="2022-06-18T15:24:12.745" v="10298" actId="20577"/>
          <ac:spMkLst>
            <pc:docMk/>
            <pc:sldMk cId="845489971" sldId="258"/>
            <ac:spMk id="31" creationId="{60A21D3B-1B46-8FF5-D13B-E972810615AF}"/>
          </ac:spMkLst>
        </pc:spChg>
        <pc:spChg chg="add mod">
          <ac:chgData name="Nachai (Fluke) Paramesthanakorn" userId="348aaf9e-50b5-4d18-a5fc-8333da0e2505" providerId="ADAL" clId="{E5331A67-5677-47EB-9C5B-3F37A9D25741}" dt="2022-06-18T15:24:31.987" v="10341" actId="20577"/>
          <ac:spMkLst>
            <pc:docMk/>
            <pc:sldMk cId="845489971" sldId="258"/>
            <ac:spMk id="32" creationId="{FF6637A5-97FF-42AD-9E47-96D402DF5F49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5" creationId="{3326650D-5AA2-DF9B-B0AA-85CAD4CE02D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6" creationId="{5F745E53-2826-41F9-61F6-2B420C047D6F}"/>
          </ac:spMkLst>
        </pc:spChg>
        <pc:graphicFrameChg chg="add del mod">
          <ac:chgData name="Nachai (Fluke) Paramesthanakorn" userId="348aaf9e-50b5-4d18-a5fc-8333da0e2505" providerId="ADAL" clId="{E5331A67-5677-47EB-9C5B-3F37A9D25741}" dt="2022-06-06T04:03:44.382" v="149"/>
          <ac:graphicFrameMkLst>
            <pc:docMk/>
            <pc:sldMk cId="845489971" sldId="258"/>
            <ac:graphicFrameMk id="7" creationId="{6DA171C9-EC65-0915-45FF-DB614804EDC0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04:09.142" v="152" actId="478"/>
          <ac:graphicFrameMkLst>
            <pc:docMk/>
            <pc:sldMk cId="845489971" sldId="258"/>
            <ac:graphicFrameMk id="8" creationId="{41EE3026-7DA7-F2BA-EA99-1D575514F227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17:55.523" v="170"/>
          <ac:graphicFrameMkLst>
            <pc:docMk/>
            <pc:sldMk cId="845489971" sldId="258"/>
            <ac:graphicFrameMk id="12" creationId="{F0844DA5-CD7C-B39E-3DBD-C58F69C67DB8}"/>
          </ac:graphicFrameMkLst>
        </pc:graphicFrame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5" creationId="{5BA7EB87-A96C-68EF-1147-3F3380C087A7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6" creationId="{AA6064E5-8665-B5B2-8BCD-1E3D6692C25B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7" creationId="{CFD0AA6E-9D73-F808-B238-61E007D9847C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8" creationId="{A4620D87-F52A-1C72-6D9D-0B22F7D87AC3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9" creationId="{10C9E9C7-4EA3-B2B7-12CA-E9C7CA3F4516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30" creationId="{EBF98C47-D415-9E45-ED70-DBD90C586325}"/>
          </ac:picMkLst>
        </pc:picChg>
        <pc:cxnChg chg="add mod">
          <ac:chgData name="Nachai (Fluke) Paramesthanakorn" userId="348aaf9e-50b5-4d18-a5fc-8333da0e2505" providerId="ADAL" clId="{E5331A67-5677-47EB-9C5B-3F37A9D25741}" dt="2022-06-06T04:55:48.480" v="360" actId="1076"/>
          <ac:cxnSpMkLst>
            <pc:docMk/>
            <pc:sldMk cId="845489971" sldId="258"/>
            <ac:cxnSpMk id="18" creationId="{2F7710AF-3882-D457-FA9A-2F9A2CA9D1C5}"/>
          </ac:cxnSpMkLst>
        </pc:cxnChg>
      </pc:sldChg>
      <pc:sldChg chg="addSp modSp new mod">
        <pc:chgData name="Nachai (Fluke) Paramesthanakorn" userId="348aaf9e-50b5-4d18-a5fc-8333da0e2505" providerId="ADAL" clId="{E5331A67-5677-47EB-9C5B-3F37A9D25741}" dt="2022-06-18T15:27:19.382" v="10347" actId="1076"/>
        <pc:sldMkLst>
          <pc:docMk/>
          <pc:sldMk cId="3314809813" sldId="25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2" creationId="{62AF4335-87E9-BF13-AE84-29958C6D2C8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3" creationId="{366CF24D-6CAE-E070-5D25-F78C9D7AB1CF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4" creationId="{F1C8BF97-DA9D-AA46-B6F0-37FEC774EC80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5" creationId="{E97A7E83-42D5-4D13-3ADF-B08A7E6C1CAE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6" creationId="{F210D0BB-E518-0917-CEE3-6C3ECAD0B64D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7" creationId="{B9787CD2-AECA-5343-2FAC-39262FC6CD4A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8" creationId="{73AF8D99-5B3C-8291-655C-7DED655A5EE4}"/>
          </ac:spMkLst>
        </pc:spChg>
        <pc:grpChg chg="add mod">
          <ac:chgData name="Nachai (Fluke) Paramesthanakorn" userId="348aaf9e-50b5-4d18-a5fc-8333da0e2505" providerId="ADAL" clId="{E5331A67-5677-47EB-9C5B-3F37A9D25741}" dt="2022-06-18T15:27:19.382" v="10347" actId="1076"/>
          <ac:grpSpMkLst>
            <pc:docMk/>
            <pc:sldMk cId="3314809813" sldId="259"/>
            <ac:grpSpMk id="21" creationId="{556CE258-7F96-9E7D-B347-8FEA2B5103F3}"/>
          </ac:grpSpMkLst>
        </pc:grp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0" creationId="{F537A90E-19A8-FEC1-088D-0F5DD70A0829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1" creationId="{AB954A17-EBF7-8A9E-5649-7901C98F7BC4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4" creationId="{F4E89A71-2B29-3BA7-B1CF-0DB8C66D9917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7" creationId="{4975340F-1C77-B173-44EC-CBF698FF92A9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24.858" v="10348" actId="207"/>
        <pc:sldMkLst>
          <pc:docMk/>
          <pc:sldMk cId="3954101935" sldId="260"/>
        </pc:sldMkLst>
        <pc:spChg chg="del">
          <ac:chgData name="Nachai (Fluke) Paramesthanakorn" userId="348aaf9e-50b5-4d18-a5fc-8333da0e2505" providerId="ADAL" clId="{E5331A67-5677-47EB-9C5B-3F37A9D25741}" dt="2022-06-06T05:49:59.326" v="560" actId="478"/>
          <ac:spMkLst>
            <pc:docMk/>
            <pc:sldMk cId="3954101935" sldId="260"/>
            <ac:spMk id="2" creationId="{E8F152D8-2E44-438D-13ED-75BCDEB23C41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3" creationId="{6D09EC60-C351-9669-B9EF-C85E3F06D7C7}"/>
          </ac:spMkLst>
        </pc:spChg>
        <pc:spChg chg="del">
          <ac:chgData name="Nachai (Fluke) Paramesthanakorn" userId="348aaf9e-50b5-4d18-a5fc-8333da0e2505" providerId="ADAL" clId="{E5331A67-5677-47EB-9C5B-3F37A9D25741}" dt="2022-06-06T05:49:58.213" v="559" actId="478"/>
          <ac:spMkLst>
            <pc:docMk/>
            <pc:sldMk cId="3954101935" sldId="260"/>
            <ac:spMk id="3" creationId="{E6C94A07-3B79-835D-D653-C56C0B63CA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7" creationId="{A70C4CAB-ABC5-1DD2-0E6C-B164C2F37072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8" creationId="{A536BA26-A80F-4320-13B4-98F876662DB5}"/>
          </ac:spMkLst>
        </pc:spChg>
        <pc:spChg chg="del mod topLvl">
          <ac:chgData name="Nachai (Fluke) Paramesthanakorn" userId="348aaf9e-50b5-4d18-a5fc-8333da0e2505" providerId="ADAL" clId="{E5331A67-5677-47EB-9C5B-3F37A9D25741}" dt="2022-06-06T05:54:14.659" v="617" actId="478"/>
          <ac:spMkLst>
            <pc:docMk/>
            <pc:sldMk cId="3954101935" sldId="260"/>
            <ac:spMk id="9" creationId="{002C6C1A-F197-8385-7CBE-EC544DC0DF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0" creationId="{01A192D1-F4CB-726D-DF87-5ABDCA16706A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1" creationId="{5F049E61-4D9D-844C-BD3F-858A05AA70BC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22" creationId="{59879FFD-59A2-5900-194B-5CB12698B75C}"/>
          </ac:spMkLst>
        </pc:spChg>
        <pc:spChg chg="add del mod">
          <ac:chgData name="Nachai (Fluke) Paramesthanakorn" userId="348aaf9e-50b5-4d18-a5fc-8333da0e2505" providerId="ADAL" clId="{E5331A67-5677-47EB-9C5B-3F37A9D25741}" dt="2022-06-06T05:55:38.483" v="666" actId="478"/>
          <ac:spMkLst>
            <pc:docMk/>
            <pc:sldMk cId="3954101935" sldId="260"/>
            <ac:spMk id="33" creationId="{28EF7F07-5F7E-74DE-51E5-4F87DFD81051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0" creationId="{5BC2BD5B-377A-B158-CECB-5C56EA0D3C97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1" creationId="{4E99057E-418F-B4AA-5FBE-946510D03949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1" creationId="{FC87E4B4-D643-91F7-138B-C4FC7E21A9B0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2" creationId="{454E3470-8458-9800-370B-F9B5BEC49C3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3" creationId="{B09141AB-5CB7-1C67-6EC7-7857A9F3428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4" creationId="{AE170DD0-8394-C874-A345-5A67CA3FDB81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7" creationId="{D17BFAED-DA91-4D8D-F3EC-B87727BC42F4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0" creationId="{A3A1AEAB-6719-18E9-A447-0B653CA6E2DF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1" creationId="{AE9EB139-A688-FAEF-5DD2-B90E8D5EC13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5" creationId="{8B088173-1D26-7258-AB4C-701329BC2AA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6" creationId="{6421CCEE-7BEC-42AA-7800-88CD4346B4A8}"/>
          </ac:spMkLst>
        </pc:spChg>
        <pc:grpChg chg="add del mod">
          <ac:chgData name="Nachai (Fluke) Paramesthanakorn" userId="348aaf9e-50b5-4d18-a5fc-8333da0e2505" providerId="ADAL" clId="{E5331A67-5677-47EB-9C5B-3F37A9D25741}" dt="2022-06-06T05:52:50.715" v="574" actId="165"/>
          <ac:grpSpMkLst>
            <pc:docMk/>
            <pc:sldMk cId="3954101935" sldId="260"/>
            <ac:grpSpMk id="6" creationId="{5D86F6D4-1587-66EF-3C80-38B448E9EAF0}"/>
          </ac:grpSpMkLst>
        </pc:grpChg>
        <pc:grpChg chg="add mod">
          <ac:chgData name="Nachai (Fluke) Paramesthanakorn" userId="348aaf9e-50b5-4d18-a5fc-8333da0e2505" providerId="ADAL" clId="{E5331A67-5677-47EB-9C5B-3F37A9D25741}" dt="2022-06-18T15:23:21.891" v="10223" actId="164"/>
          <ac:grpSpMkLst>
            <pc:docMk/>
            <pc:sldMk cId="3954101935" sldId="260"/>
            <ac:grpSpMk id="17" creationId="{2AFA2B66-138C-8E75-84E7-F8B4E57D78D6}"/>
          </ac:grpSpMkLst>
        </pc:grpChg>
        <pc:grpChg chg="add del mod">
          <ac:chgData name="Nachai (Fluke) Paramesthanakorn" userId="348aaf9e-50b5-4d18-a5fc-8333da0e2505" providerId="ADAL" clId="{E5331A67-5677-47EB-9C5B-3F37A9D25741}" dt="2022-06-06T05:57:33.658" v="710" actId="165"/>
          <ac:grpSpMkLst>
            <pc:docMk/>
            <pc:sldMk cId="3954101935" sldId="260"/>
            <ac:grpSpMk id="45" creationId="{8C35BB7B-FEFA-D181-7AA0-B26FEEBCDE68}"/>
          </ac:grpSpMkLst>
        </pc:grpChg>
        <pc:grpChg chg="add mod">
          <ac:chgData name="Nachai (Fluke) Paramesthanakorn" userId="348aaf9e-50b5-4d18-a5fc-8333da0e2505" providerId="ADAL" clId="{E5331A67-5677-47EB-9C5B-3F37A9D25741}" dt="2022-06-06T05:57:55.410" v="715" actId="164"/>
          <ac:grpSpMkLst>
            <pc:docMk/>
            <pc:sldMk cId="3954101935" sldId="260"/>
            <ac:grpSpMk id="49" creationId="{9DFE9D3F-6AF4-5973-AE69-3C317D3DEECF}"/>
          </ac:grpSpMkLst>
        </pc:grpChg>
        <pc:grpChg chg="add del mod">
          <ac:chgData name="Nachai (Fluke) Paramesthanakorn" userId="348aaf9e-50b5-4d18-a5fc-8333da0e2505" providerId="ADAL" clId="{E5331A67-5677-47EB-9C5B-3F37A9D25741}" dt="2022-06-18T15:22:34.183" v="10203" actId="165"/>
          <ac:grpSpMkLst>
            <pc:docMk/>
            <pc:sldMk cId="3954101935" sldId="260"/>
            <ac:grpSpMk id="50" creationId="{2D8F72F2-14A9-F060-AE96-3F2C1F6DA70B}"/>
          </ac:grpSpMkLst>
        </pc:grpChg>
        <pc:picChg chg="add del mod">
          <ac:chgData name="Nachai (Fluke) Paramesthanakorn" userId="348aaf9e-50b5-4d18-a5fc-8333da0e2505" providerId="ADAL" clId="{E5331A67-5677-47EB-9C5B-3F37A9D25741}" dt="2022-06-06T05:57:44.579" v="713" actId="478"/>
          <ac:picMkLst>
            <pc:docMk/>
            <pc:sldMk cId="3954101935" sldId="260"/>
            <ac:picMk id="5" creationId="{7C16A183-8437-F917-A604-D21EF04D8E5F}"/>
          </ac:picMkLst>
        </pc:pic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2" creationId="{C1165631-0E04-2D10-521C-E028216F0887}"/>
          </ac:cxnSpMkLst>
        </pc:cxn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3" creationId="{546B032D-6949-9580-A88D-ECD4467BF944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4:55.239" v="636" actId="478"/>
          <ac:cxnSpMkLst>
            <pc:docMk/>
            <pc:sldMk cId="3954101935" sldId="260"/>
            <ac:cxnSpMk id="14" creationId="{751037FA-E8B3-DEF9-C475-BB713EF00D13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5:01.556" v="638" actId="478"/>
          <ac:cxnSpMkLst>
            <pc:docMk/>
            <pc:sldMk cId="3954101935" sldId="260"/>
            <ac:cxnSpMk id="15" creationId="{6C2CBDD9-9C57-C85F-F43B-53BE44EEADA6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5" creationId="{FE112142-B13C-D722-99E1-E65FDB5CE062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36" creationId="{16208D67-EEE6-7FC9-54F2-34A0290B0CA5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7" creationId="{9370E096-19BE-4F67-18D5-1F92A14463E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5" creationId="{EDE8BC93-ADCA-E20F-BB6F-AEE04BB6D0C6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6" creationId="{60D36211-94F2-F9A5-AEFF-1CC918C98F2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8" creationId="{72FAA89A-43A7-A61F-5EB6-E16989862767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9" creationId="{BA6A5900-7963-33A8-6886-25ABF748858C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63" creationId="{3CC2B210-C098-8C99-DD83-6122F41E094C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217068442" sldId="26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2" creationId="{414A1FA3-720A-F38C-FC4B-86B9EE643C5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3" creationId="{661E7F0F-62C4-0BD6-2A24-67F2C8BBDAF7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7:35.093" v="10349" actId="207"/>
        <pc:sldMkLst>
          <pc:docMk/>
          <pc:sldMk cId="1121906709" sldId="262"/>
        </pc:sldMkLst>
        <pc:spChg chg="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" creationId="{D67994DF-54C1-EA2E-AC26-9044472ADC82}"/>
          </ac:spMkLst>
        </pc:spChg>
        <pc:spChg chg="del mod">
          <ac:chgData name="Nachai (Fluke) Paramesthanakorn" userId="348aaf9e-50b5-4d18-a5fc-8333da0e2505" providerId="ADAL" clId="{E5331A67-5677-47EB-9C5B-3F37A9D25741}" dt="2022-06-06T06:36:04.128" v="764" actId="478"/>
          <ac:spMkLst>
            <pc:docMk/>
            <pc:sldMk cId="1121906709" sldId="262"/>
            <ac:spMk id="3" creationId="{1A992D9F-1564-4340-D9EB-17128762CC6B}"/>
          </ac:spMkLst>
        </pc:spChg>
        <pc:spChg chg="add del mod">
          <ac:chgData name="Nachai (Fluke) Paramesthanakorn" userId="348aaf9e-50b5-4d18-a5fc-8333da0e2505" providerId="ADAL" clId="{E5331A67-5677-47EB-9C5B-3F37A9D25741}" dt="2022-06-06T06:36:05.808" v="765" actId="478"/>
          <ac:spMkLst>
            <pc:docMk/>
            <pc:sldMk cId="1121906709" sldId="262"/>
            <ac:spMk id="5" creationId="{90052DF5-4D2E-C2E3-67C7-BC29672E32E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7" creationId="{1A710474-65C3-AF15-BA0C-AB182F02D729}"/>
          </ac:spMkLst>
        </pc:spChg>
        <pc:spChg chg="del mod topLvl">
          <ac:chgData name="Nachai (Fluke) Paramesthanakorn" userId="348aaf9e-50b5-4d18-a5fc-8333da0e2505" providerId="ADAL" clId="{E5331A67-5677-47EB-9C5B-3F37A9D25741}" dt="2022-06-06T06:36:49.627" v="771" actId="478"/>
          <ac:spMkLst>
            <pc:docMk/>
            <pc:sldMk cId="1121906709" sldId="262"/>
            <ac:spMk id="8" creationId="{3FC78453-087C-924A-BC90-E8CF175284FB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9" creationId="{CA21ECCF-CC33-F96D-BD03-4823F3FAA0E3}"/>
          </ac:spMkLst>
        </pc:spChg>
        <pc:spChg chg="del mod topLvl">
          <ac:chgData name="Nachai (Fluke) Paramesthanakorn" userId="348aaf9e-50b5-4d18-a5fc-8333da0e2505" providerId="ADAL" clId="{E5331A67-5677-47EB-9C5B-3F37A9D25741}" dt="2022-06-06T06:39:42.806" v="874" actId="478"/>
          <ac:spMkLst>
            <pc:docMk/>
            <pc:sldMk cId="1121906709" sldId="262"/>
            <ac:spMk id="10" creationId="{4B391A71-0536-286B-AD9E-976C40552D6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11" creationId="{7B53F108-3F3C-4B9B-6207-2818684D3AC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0" creationId="{5EC34B81-08E4-ABC1-DBF7-17DC455E4034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4" creationId="{43F09551-B151-3D35-B065-C34DCE1C86E7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9" creationId="{A6BE199C-2617-1540-0865-5A904D63688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33" creationId="{6A57872E-8039-A3C1-C464-858DFBF8B5C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0" creationId="{8FA521BC-00A7-C5C2-ECDF-12D531BF930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1" creationId="{2E34A4C0-C4AD-2098-CC0A-2021E2888D51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2" creationId="{A3715A37-9F44-E0AC-FE8E-C18B51F37BA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3" creationId="{97CEB305-0064-EE40-ED7D-0AFF912343EC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4" creationId="{8009727D-7C80-6FDD-CE5B-4DAC2ED07D5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5" creationId="{AFF486B9-DDA4-B8BC-D395-4942ECF69A6B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6" creationId="{8BD82134-CE40-741E-EAEB-8BF3C8437848}"/>
          </ac:spMkLst>
        </pc:spChg>
        <pc:grpChg chg="add del mod">
          <ac:chgData name="Nachai (Fluke) Paramesthanakorn" userId="348aaf9e-50b5-4d18-a5fc-8333da0e2505" providerId="ADAL" clId="{E5331A67-5677-47EB-9C5B-3F37A9D25741}" dt="2022-06-06T06:36:38.917" v="768" actId="165"/>
          <ac:grpSpMkLst>
            <pc:docMk/>
            <pc:sldMk cId="1121906709" sldId="262"/>
            <ac:grpSpMk id="6" creationId="{2498B77F-9484-17D8-9546-A67AF93398C4}"/>
          </ac:grpSpMkLst>
        </pc:grpChg>
        <pc:grpChg chg="add mod">
          <ac:chgData name="Nachai (Fluke) Paramesthanakorn" userId="348aaf9e-50b5-4d18-a5fc-8333da0e2505" providerId="ADAL" clId="{E5331A67-5677-47EB-9C5B-3F37A9D25741}" dt="2022-06-06T06:39:57.619" v="879" actId="1076"/>
          <ac:grpSpMkLst>
            <pc:docMk/>
            <pc:sldMk cId="1121906709" sldId="262"/>
            <ac:grpSpMk id="49" creationId="{3F716777-866F-89FF-D4B5-3AA6A1B5A7E1}"/>
          </ac:grpSpMkLst>
        </pc:grp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2" creationId="{A24E811C-9224-A3E4-5ED5-054B7314AC24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3" creationId="{6CB5AEB4-34B1-3F36-87C1-AF18E33DBD70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4" creationId="{FA1ADEDD-4281-E723-15E9-A20B53899DBB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5" creationId="{93351CAF-DBA2-36CF-53BD-B83CB7D2A02A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0" creationId="{1199DAC8-BB6A-50D0-76CC-D681131014E0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5" creationId="{E45A98DE-E7BB-643E-5D5E-1D2EAFFA6E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6:39:44.025" v="875" actId="478"/>
          <ac:cxnSpMkLst>
            <pc:docMk/>
            <pc:sldMk cId="1121906709" sldId="262"/>
            <ac:cxnSpMk id="45" creationId="{10A15494-EE20-8C0D-1A54-7A30C2439262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44.867" v="10351" actId="207"/>
        <pc:sldMkLst>
          <pc:docMk/>
          <pc:sldMk cId="3109228056" sldId="263"/>
        </pc:sldMkLst>
        <pc:spChg chg="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" creationId="{C72B0084-E5E1-DCF0-6C14-864A5E557B4D}"/>
          </ac:spMkLst>
        </pc:spChg>
        <pc:spChg chg="del mod">
          <ac:chgData name="Nachai (Fluke) Paramesthanakorn" userId="348aaf9e-50b5-4d18-a5fc-8333da0e2505" providerId="ADAL" clId="{E5331A67-5677-47EB-9C5B-3F37A9D25741}" dt="2022-06-06T06:46:31.355" v="1060" actId="478"/>
          <ac:spMkLst>
            <pc:docMk/>
            <pc:sldMk cId="3109228056" sldId="263"/>
            <ac:spMk id="3" creationId="{BEE5BECE-2E81-ACE6-4FEE-99EF3D6DA626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5" creationId="{B6589EF5-4C36-1976-5FA9-23613A971A1E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6" creationId="{A80BAD5F-CDBE-F152-6DE0-D06D5A3E1A2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7" creationId="{B881F194-AAEB-DCA3-AA22-0207E6FA92A3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8" creationId="{F5789556-9D7D-8CF2-886F-5F947C22318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1" creationId="{BBC7A83F-562D-72F9-E0BE-253D572C2660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4" creationId="{24FE966B-2BD8-F8AD-6F42-B396BAE7A31F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1" creationId="{56BBB073-DC93-5757-70CB-69B1AAC08FD4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35" creationId="{845B4630-B72F-8030-08E7-2B79871367E8}"/>
          </ac:spMkLst>
        </pc:spChg>
        <pc:grpChg chg="add del mod">
          <ac:chgData name="Nachai (Fluke) Paramesthanakorn" userId="348aaf9e-50b5-4d18-a5fc-8333da0e2505" providerId="ADAL" clId="{E5331A67-5677-47EB-9C5B-3F37A9D25741}" dt="2022-06-06T06:46:52.773" v="1066" actId="165"/>
          <ac:grpSpMkLst>
            <pc:docMk/>
            <pc:sldMk cId="3109228056" sldId="263"/>
            <ac:grpSpMk id="4" creationId="{491B4715-55C2-1E5D-0837-2D14DEC28326}"/>
          </ac:grpSpMkLst>
        </pc:grpChg>
        <pc:grpChg chg="add del mod">
          <ac:chgData name="Nachai (Fluke) Paramesthanakorn" userId="348aaf9e-50b5-4d18-a5fc-8333da0e2505" providerId="ADAL" clId="{E5331A67-5677-47EB-9C5B-3F37A9D25741}" dt="2022-06-06T06:47:17.537" v="1069" actId="165"/>
          <ac:grpSpMkLst>
            <pc:docMk/>
            <pc:sldMk cId="3109228056" sldId="263"/>
            <ac:grpSpMk id="19" creationId="{A0348C1E-8BC1-F071-5696-2431FC27D25D}"/>
          </ac:grpSpMkLst>
        </pc:grpChg>
        <pc:grpChg chg="add mod">
          <ac:chgData name="Nachai (Fluke) Paramesthanakorn" userId="348aaf9e-50b5-4d18-a5fc-8333da0e2505" providerId="ADAL" clId="{E5331A67-5677-47EB-9C5B-3F37A9D25741}" dt="2022-06-06T06:50:10.953" v="1132" actId="1076"/>
          <ac:grpSpMkLst>
            <pc:docMk/>
            <pc:sldMk cId="3109228056" sldId="263"/>
            <ac:grpSpMk id="36" creationId="{134D56FD-1187-616C-CF46-66A22CA3D650}"/>
          </ac:grpSpMkLst>
        </pc:grp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9" creationId="{BE85A31D-4836-03AF-61AD-093939C1E244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0" creationId="{E48C892E-6183-4CDC-52BA-3944F08D7F77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2" creationId="{015F9F1D-7E28-96C1-AAA6-7EAC44BC7B60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3" creationId="{8358A21D-445D-C956-A2B1-F60F7DDC40BE}"/>
          </ac:cxnSpMkLst>
        </pc:cxnChg>
        <pc:cxnChg chg="add 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6" creationId="{7A399AC4-4CAE-EE2A-E299-8FD2D460FFCE}"/>
          </ac:cxnSpMkLst>
        </pc:cxnChg>
        <pc:cxnChg chg="add mod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24" creationId="{AFC6E607-1C5E-E0F1-85DC-D322CBD5D457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18T15:27:52.816" v="10353" actId="2711"/>
        <pc:sldMkLst>
          <pc:docMk/>
          <pc:sldMk cId="3231585464" sldId="264"/>
        </pc:sldMkLst>
        <pc:spChg chg="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" creationId="{C72B0084-E5E1-DCF0-6C14-864A5E557B4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" creationId="{B6589EF5-4C36-1976-5FA9-23613A971A1E}"/>
          </ac:spMkLst>
        </pc:spChg>
        <pc:spChg chg="del mod topLvl">
          <ac:chgData name="Nachai (Fluke) Paramesthanakorn" userId="348aaf9e-50b5-4d18-a5fc-8333da0e2505" providerId="ADAL" clId="{E5331A67-5677-47EB-9C5B-3F37A9D25741}" dt="2022-06-06T06:57:07.973" v="1395" actId="478"/>
          <ac:spMkLst>
            <pc:docMk/>
            <pc:sldMk cId="3231585464" sldId="264"/>
            <ac:spMk id="6" creationId="{A80BAD5F-CDBE-F152-6DE0-D06D5A3E1A2B}"/>
          </ac:spMkLst>
        </pc:spChg>
        <pc:spChg chg="del mod topLvl">
          <ac:chgData name="Nachai (Fluke) Paramesthanakorn" userId="348aaf9e-50b5-4d18-a5fc-8333da0e2505" providerId="ADAL" clId="{E5331A67-5677-47EB-9C5B-3F37A9D25741}" dt="2022-06-06T06:59:50.507" v="1453" actId="478"/>
          <ac:spMkLst>
            <pc:docMk/>
            <pc:sldMk cId="3231585464" sldId="264"/>
            <ac:spMk id="7" creationId="{B881F194-AAEB-DCA3-AA22-0207E6FA92A3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8" creationId="{F5789556-9D7D-8CF2-886F-5F947C22318B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1" creationId="{BBC7A83F-562D-72F9-E0BE-253D572C2660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4" creationId="{24FE966B-2BD8-F8AD-6F42-B396BAE7A31F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8" creationId="{AF47CB4A-9782-0B2A-6967-A7658655F544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9" creationId="{D0574523-CC4D-CE4C-331C-2AF43AD05F1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1" creationId="{56BBB073-DC93-5757-70CB-69B1AAC08FD4}"/>
          </ac:spMkLst>
        </pc:spChg>
        <pc:spChg chg="del">
          <ac:chgData name="Nachai (Fluke) Paramesthanakorn" userId="348aaf9e-50b5-4d18-a5fc-8333da0e2505" providerId="ADAL" clId="{E5331A67-5677-47EB-9C5B-3F37A9D25741}" dt="2022-06-06T06:56:28.404" v="1377" actId="478"/>
          <ac:spMkLst>
            <pc:docMk/>
            <pc:sldMk cId="3231585464" sldId="264"/>
            <ac:spMk id="35" creationId="{845B4630-B72F-8030-08E7-2B79871367E8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2" creationId="{90581630-A36E-30F1-C651-7243E3945B9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77" creationId="{7653B004-652B-CC6D-6064-9E5881E2190D}"/>
          </ac:spMkLst>
        </pc:spChg>
        <pc:grpChg chg="del">
          <ac:chgData name="Nachai (Fluke) Paramesthanakorn" userId="348aaf9e-50b5-4d18-a5fc-8333da0e2505" providerId="ADAL" clId="{E5331A67-5677-47EB-9C5B-3F37A9D25741}" dt="2022-06-06T06:56:33.925" v="1378" actId="165"/>
          <ac:grpSpMkLst>
            <pc:docMk/>
            <pc:sldMk cId="3231585464" sldId="264"/>
            <ac:grpSpMk id="36" creationId="{134D56FD-1187-616C-CF46-66A22CA3D650}"/>
          </ac:grpSpMkLst>
        </pc:grpChg>
        <pc:grpChg chg="add mod">
          <ac:chgData name="Nachai (Fluke) Paramesthanakorn" userId="348aaf9e-50b5-4d18-a5fc-8333da0e2505" providerId="ADAL" clId="{E5331A67-5677-47EB-9C5B-3F37A9D25741}" dt="2022-06-06T07:02:53.380" v="1537" actId="1076"/>
          <ac:grpSpMkLst>
            <pc:docMk/>
            <pc:sldMk cId="3231585464" sldId="264"/>
            <ac:grpSpMk id="76" creationId="{E9DA4055-1786-CC1F-8AA7-5B165F782226}"/>
          </ac:grpSpMkLst>
        </pc:grp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9" creationId="{BE85A31D-4836-03AF-61AD-093939C1E244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0" creationId="{E48C892E-6183-4CDC-52BA-3944F08D7F77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2" creationId="{015F9F1D-7E28-96C1-AAA6-7EAC44BC7B60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3" creationId="{8358A21D-445D-C956-A2B1-F60F7DDC40BE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7:01:49.585" v="1520" actId="478"/>
          <ac:cxnSpMkLst>
            <pc:docMk/>
            <pc:sldMk cId="3231585464" sldId="264"/>
            <ac:cxnSpMk id="16" creationId="{7A399AC4-4CAE-EE2A-E299-8FD2D460FFCE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4" creationId="{AFC6E607-1C5E-E0F1-85DC-D322CBD5D45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8" creationId="{20974AD8-931E-CFC5-E5DC-0C6C03F2F68C}"/>
          </ac:cxnSpMkLst>
        </pc:cxnChg>
        <pc:cxnChg chg="add del mod">
          <ac:chgData name="Nachai (Fluke) Paramesthanakorn" userId="348aaf9e-50b5-4d18-a5fc-8333da0e2505" providerId="ADAL" clId="{E5331A67-5677-47EB-9C5B-3F37A9D25741}" dt="2022-06-06T07:01:34.369" v="1514" actId="478"/>
          <ac:cxnSpMkLst>
            <pc:docMk/>
            <pc:sldMk cId="3231585464" sldId="264"/>
            <ac:cxnSpMk id="53" creationId="{37656101-DEFF-1261-12AB-A900B79812A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56" creationId="{7DB839F9-E95A-C123-9453-5C59C6CAA9EB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84799389" sldId="26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02535259" sldId="26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2" creationId="{D4F2D964-1594-BE7A-8387-16D6C00E8BA6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3" creationId="{78F58FBF-846B-0E41-581A-0B981A191D0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783779035" sldId="267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3" creationId="{5EFB009C-F4FD-5553-385B-D0145B28ECB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043141856" sldId="26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991" v="10345" actId="27636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E5331A67-5677-47EB-9C5B-3F37A9D25741}" dt="2022-06-06T07:59:32.171" v="4171" actId="14100"/>
          <ac:spMkLst>
            <pc:docMk/>
            <pc:sldMk cId="3041106306" sldId="269"/>
            <ac:spMk id="2" creationId="{BD2DEE9A-47EF-EC7F-0688-A2AF6AA66E59}"/>
          </ac:spMkLst>
        </pc:spChg>
        <pc:spChg chg="mod">
          <ac:chgData name="Nachai (Fluke) Paramesthanakorn" userId="348aaf9e-50b5-4d18-a5fc-8333da0e2505" providerId="ADAL" clId="{E5331A67-5677-47EB-9C5B-3F37A9D25741}" dt="2022-06-18T15:26:28.991" v="10345" actId="27636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30:17.824" v="10360" actId="2711"/>
        <pc:sldMkLst>
          <pc:docMk/>
          <pc:sldMk cId="3259305089" sldId="270"/>
        </pc:sldMkLst>
        <pc:spChg chg="del">
          <ac:chgData name="Nachai (Fluke) Paramesthanakorn" userId="348aaf9e-50b5-4d18-a5fc-8333da0e2505" providerId="ADAL" clId="{E5331A67-5677-47EB-9C5B-3F37A9D25741}" dt="2022-06-06T08:00:06.497" v="4191" actId="478"/>
          <ac:spMkLst>
            <pc:docMk/>
            <pc:sldMk cId="3259305089" sldId="270"/>
            <ac:spMk id="2" creationId="{7A9FBB7D-054C-D40D-AB2C-581BA537D708}"/>
          </ac:spMkLst>
        </pc:spChg>
        <pc:spChg chg="del">
          <ac:chgData name="Nachai (Fluke) Paramesthanakorn" userId="348aaf9e-50b5-4d18-a5fc-8333da0e2505" providerId="ADAL" clId="{E5331A67-5677-47EB-9C5B-3F37A9D25741}" dt="2022-06-06T08:00:07.552" v="4192" actId="478"/>
          <ac:spMkLst>
            <pc:docMk/>
            <pc:sldMk cId="3259305089" sldId="270"/>
            <ac:spMk id="3" creationId="{39D3E161-0471-8E06-8F03-E9F82DFB1A6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4" creationId="{19056D94-91CF-3813-4A72-5D50D5E18B1C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" creationId="{59081328-39DA-F53A-BE33-EB27622DBA5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6" creationId="{2378859A-9DCE-9469-17D6-B2ACD672569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" creationId="{04CD2C4E-424A-C7AA-541E-98649E044C02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" creationId="{9FB59122-DFAF-D16C-63CB-E38B77444F8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3" creationId="{3B177594-2235-D388-B5CB-F7CBC30AB5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7" creationId="{7158C49A-E077-5DAA-9770-68427046B5D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1" creationId="{E257B404-271D-2EC0-4AB1-36A44967CD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7" creationId="{11A4D3C0-3A94-58DC-377B-8411641750E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8" creationId="{8BA6FAB1-320E-80FD-043A-74250C3C3A03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9" creationId="{856B09A3-5924-4347-404E-A26043211DAA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3" creationId="{28FB1730-E1F4-9492-3274-9E5E94B4AC6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4" creationId="{EB60EB2F-2D7B-7844-8BD8-2E9836E729CE}"/>
          </ac:spMkLst>
        </pc:spChg>
        <pc:spChg chg="add del mod">
          <ac:chgData name="Nachai (Fluke) Paramesthanakorn" userId="348aaf9e-50b5-4d18-a5fc-8333da0e2505" providerId="ADAL" clId="{E5331A67-5677-47EB-9C5B-3F37A9D25741}" dt="2022-06-06T08:17:27.892" v="4887" actId="478"/>
          <ac:spMkLst>
            <pc:docMk/>
            <pc:sldMk cId="3259305089" sldId="270"/>
            <ac:spMk id="91" creationId="{64FF1E3E-A191-8927-CF5F-87311DC0776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2" creationId="{F461CECB-664A-8C1B-7702-6C0B292AE0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01" creationId="{ACCF88D4-8819-CE17-9E65-4A20EE208C3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22" creationId="{90704A9F-97EA-7561-6FC1-E17F7B98EB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56" creationId="{8F2A7ECD-3661-4D69-99B1-89EC8413E7AB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4" creationId="{4D11DC48-F1C3-074D-97ED-64D62B580EA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5" creationId="{BC23647F-1BC6-AC92-0BDF-124512C67EEC}"/>
          </ac:spMkLst>
        </pc:spChg>
        <pc:spChg chg="add del mod">
          <ac:chgData name="Nachai (Fluke) Paramesthanakorn" userId="348aaf9e-50b5-4d18-a5fc-8333da0e2505" providerId="ADAL" clId="{E5331A67-5677-47EB-9C5B-3F37A9D25741}" dt="2022-06-06T08:27:05.960" v="5240" actId="478"/>
          <ac:spMkLst>
            <pc:docMk/>
            <pc:sldMk cId="3259305089" sldId="270"/>
            <ac:spMk id="197" creationId="{C3698B2A-0604-9FA1-0F91-50D1D72DCA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17" creationId="{F9819FC0-46BA-2B5C-9364-F8403B658938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4.684" v="5530" actId="478"/>
          <ac:spMkLst>
            <pc:docMk/>
            <pc:sldMk cId="3259305089" sldId="270"/>
            <ac:spMk id="245" creationId="{6A4DC5EB-0670-66EA-E863-951CD383A33B}"/>
          </ac:spMkLst>
        </pc:spChg>
        <pc:spChg chg="add del">
          <ac:chgData name="Nachai (Fluke) Paramesthanakorn" userId="348aaf9e-50b5-4d18-a5fc-8333da0e2505" providerId="ADAL" clId="{E5331A67-5677-47EB-9C5B-3F37A9D25741}" dt="2022-06-06T08:33:12.073" v="5424" actId="11529"/>
          <ac:spMkLst>
            <pc:docMk/>
            <pc:sldMk cId="3259305089" sldId="270"/>
            <ac:spMk id="247" creationId="{B4DC61CA-FA0C-2A57-C5BE-6F950DBF4D06}"/>
          </ac:spMkLst>
        </pc:spChg>
        <pc:spChg chg="add del mod">
          <ac:chgData name="Nachai (Fluke) Paramesthanakorn" userId="348aaf9e-50b5-4d18-a5fc-8333da0e2505" providerId="ADAL" clId="{E5331A67-5677-47EB-9C5B-3F37A9D25741}" dt="2022-06-06T08:33:23.600" v="5428" actId="478"/>
          <ac:spMkLst>
            <pc:docMk/>
            <pc:sldMk cId="3259305089" sldId="270"/>
            <ac:spMk id="248" creationId="{09F626BE-2AB2-6A77-7723-AD0A45E17E25}"/>
          </ac:spMkLst>
        </pc:spChg>
        <pc:spChg chg="add del mod">
          <ac:chgData name="Nachai (Fluke) Paramesthanakorn" userId="348aaf9e-50b5-4d18-a5fc-8333da0e2505" providerId="ADAL" clId="{E5331A67-5677-47EB-9C5B-3F37A9D25741}" dt="2022-06-06T08:33:32.060" v="5431" actId="478"/>
          <ac:spMkLst>
            <pc:docMk/>
            <pc:sldMk cId="3259305089" sldId="270"/>
            <ac:spMk id="249" creationId="{46BCEDEC-9B24-A8C3-0D70-51DB46497194}"/>
          </ac:spMkLst>
        </pc:spChg>
        <pc:spChg chg="add del mod">
          <ac:chgData name="Nachai (Fluke) Paramesthanakorn" userId="348aaf9e-50b5-4d18-a5fc-8333da0e2505" providerId="ADAL" clId="{E5331A67-5677-47EB-9C5B-3F37A9D25741}" dt="2022-06-06T08:33:47.675" v="5434" actId="478"/>
          <ac:spMkLst>
            <pc:docMk/>
            <pc:sldMk cId="3259305089" sldId="270"/>
            <ac:spMk id="250" creationId="{9CED1241-3A4A-A019-82A7-A219875571FF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6.464" v="5531" actId="478"/>
          <ac:spMkLst>
            <pc:docMk/>
            <pc:sldMk cId="3259305089" sldId="270"/>
            <ac:spMk id="251" creationId="{D4367228-47DE-B84C-5648-10E11898AE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53" creationId="{E5681411-9B43-FC31-7D41-F51BE000893A}"/>
          </ac:spMkLst>
        </pc:spChg>
        <pc:grpChg chg="add mod">
          <ac:chgData name="Nachai (Fluke) Paramesthanakorn" userId="348aaf9e-50b5-4d18-a5fc-8333da0e2505" providerId="ADAL" clId="{E5331A67-5677-47EB-9C5B-3F37A9D25741}" dt="2022-06-06T08:55:20.793" v="5490" actId="1076"/>
          <ac:grpSpMkLst>
            <pc:docMk/>
            <pc:sldMk cId="3259305089" sldId="270"/>
            <ac:grpSpMk id="252" creationId="{BCFA724A-5CD1-A9F2-E855-0D0B0BA4475C}"/>
          </ac:grpSpMkLst>
        </pc:grp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1" creationId="{990BCEBF-8CDA-58DD-ECA1-A0494C81743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" creationId="{C1E30C07-4988-2DD9-B418-2275D3B7C201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" creationId="{6705E4FF-6FF2-A360-E2DB-CC1A7A42195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8" creationId="{E8F33A97-4BA1-8259-BACA-93C0FB98A37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5" creationId="{820684BE-E97E-7582-A916-E477F5D3608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8" creationId="{C7A4203F-498A-F8D3-753A-B2CE82080E12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2" creationId="{DA8580CF-4DE3-B3A1-6E53-D3449D58421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9" creationId="{CF652DE9-662F-F670-1CEC-383754FF4A5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65" creationId="{73A45A62-D6EF-4D48-E2B7-B021294D8A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08:54.307" v="4524" actId="478"/>
          <ac:cxnSpMkLst>
            <pc:docMk/>
            <pc:sldMk cId="3259305089" sldId="270"/>
            <ac:cxnSpMk id="70" creationId="{F4C1CBE7-4D0F-6192-D72D-A15A5F9EF53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76" creationId="{FB8CF3BC-9AA0-9C2A-0E08-7BD5CF7F949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1" creationId="{21D1CA45-72EE-75D1-E19A-B2E1C7DE24C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8" creationId="{A96368B4-F1F4-10D6-2383-0494277CD8FA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17:29.330" v="4888" actId="478"/>
          <ac:cxnSpMkLst>
            <pc:docMk/>
            <pc:sldMk cId="3259305089" sldId="270"/>
            <ac:cxnSpMk id="97" creationId="{F8360000-8555-6D65-2B74-B919D8C70F4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08" creationId="{965DDFBC-8A46-033A-C0FA-8A2D346EF0BF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4" creationId="{05079A4F-140A-173D-586D-4EFAE1ACC73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2:05.493" v="5037" actId="478"/>
          <ac:cxnSpMkLst>
            <pc:docMk/>
            <pc:sldMk cId="3259305089" sldId="270"/>
            <ac:cxnSpMk id="153" creationId="{6EEDFE42-B15E-9760-6E4A-33CC11681B9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8" creationId="{A250AD89-6464-3797-9276-FF316A0A2DA8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7:09.715" v="5241" actId="478"/>
          <ac:cxnSpMkLst>
            <pc:docMk/>
            <pc:sldMk cId="3259305089" sldId="270"/>
            <ac:cxnSpMk id="200" creationId="{A600FEDF-F64F-D566-B37C-CF739757C90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13" creationId="{2A941F3C-62FC-3BFD-B575-15364F8B673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1" creationId="{517C1456-0993-69AE-200D-94247F2A3085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7" creationId="{15196B46-A6F1-B48C-A030-0D8B6FFC619D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18T15:30:54.409" v="10364" actId="208"/>
        <pc:sldMkLst>
          <pc:docMk/>
          <pc:sldMk cId="2551449281" sldId="271"/>
        </pc:sldMkLst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" creationId="{D9327DDD-6C98-69AF-41C8-FB57E551FE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" creationId="{6151D214-9EB1-6F09-0726-F706B0958746}"/>
          </ac:spMkLst>
        </pc:spChg>
        <pc:spChg chg="add del">
          <ac:chgData name="Nachai (Fluke) Paramesthanakorn" userId="348aaf9e-50b5-4d18-a5fc-8333da0e2505" providerId="ADAL" clId="{E5331A67-5677-47EB-9C5B-3F37A9D25741}" dt="2022-06-06T09:25:36.806" v="5627" actId="11529"/>
          <ac:spMkLst>
            <pc:docMk/>
            <pc:sldMk cId="2551449281" sldId="271"/>
            <ac:spMk id="10" creationId="{8F5B0A72-9D3F-A782-8C50-C80CF4C8DE04}"/>
          </ac:spMkLst>
        </pc:spChg>
        <pc:spChg chg="add del mod">
          <ac:chgData name="Nachai (Fluke) Paramesthanakorn" userId="348aaf9e-50b5-4d18-a5fc-8333da0e2505" providerId="ADAL" clId="{E5331A67-5677-47EB-9C5B-3F37A9D25741}" dt="2022-06-06T09:26:04.350" v="5666" actId="478"/>
          <ac:spMkLst>
            <pc:docMk/>
            <pc:sldMk cId="2551449281" sldId="271"/>
            <ac:spMk id="13" creationId="{3CCF06CE-5F42-45E8-6F67-729D5C099E4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6" creationId="{39250DC8-E6FF-E699-1D55-C10DF9AEFCE9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17" creationId="{F9819FC0-46BA-2B5C-9364-F8403B658938}"/>
          </ac:spMkLst>
        </pc:spChg>
        <pc:spChg chg="mod">
          <ac:chgData name="Nachai (Fluke) Paramesthanakorn" userId="348aaf9e-50b5-4d18-a5fc-8333da0e2505" providerId="ADAL" clId="{E5331A67-5677-47EB-9C5B-3F37A9D25741}" dt="2022-06-18T15:30:54.409" v="10364" actId="208"/>
          <ac:spMkLst>
            <pc:docMk/>
            <pc:sldMk cId="2551449281" sldId="271"/>
            <ac:spMk id="245" creationId="{6A4DC5EB-0670-66EA-E863-951CD383A33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51" creationId="{D4367228-47DE-B84C-5648-10E11898AE00}"/>
          </ac:spMkLst>
        </pc:spChg>
        <pc:grpChg chg="add 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3" creationId="{CD62CC75-245A-912A-11FA-D994991B4287}"/>
          </ac:grpSpMkLst>
        </pc:grpChg>
        <pc:grpChg chg="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252" creationId="{BCFA724A-5CD1-A9F2-E855-0D0B0BA4475C}"/>
          </ac:grpSpMkLst>
        </pc:grpChg>
      </pc:sldChg>
      <pc:sldChg chg="addSp delSp modSp add mod">
        <pc:chgData name="Nachai (Fluke) Paramesthanakorn" userId="348aaf9e-50b5-4d18-a5fc-8333da0e2505" providerId="ADAL" clId="{E5331A67-5677-47EB-9C5B-3F37A9D25741}" dt="2022-06-18T15:30:23.497" v="10361" actId="207"/>
        <pc:sldMkLst>
          <pc:docMk/>
          <pc:sldMk cId="3195443212" sldId="272"/>
        </pc:sldMkLst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" creationId="{6151D214-9EB1-6F09-0726-F706B095874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5" creationId="{35BF102A-5EEA-C541-4166-CE0B6E5648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17" creationId="{F9819FC0-46BA-2B5C-9364-F8403B658938}"/>
          </ac:spMkLst>
        </pc:spChg>
        <pc:spChg chg="del">
          <ac:chgData name="Nachai (Fluke) Paramesthanakorn" userId="348aaf9e-50b5-4d18-a5fc-8333da0e2505" providerId="ADAL" clId="{E5331A67-5677-47EB-9C5B-3F37A9D25741}" dt="2022-06-06T09:22:50.974" v="5585" actId="478"/>
          <ac:spMkLst>
            <pc:docMk/>
            <pc:sldMk cId="3195443212" sldId="272"/>
            <ac:spMk id="245" creationId="{6A4DC5EB-0670-66EA-E863-951CD383A33B}"/>
          </ac:spMkLst>
        </pc:spChg>
        <pc:spChg chg="del">
          <ac:chgData name="Nachai (Fluke) Paramesthanakorn" userId="348aaf9e-50b5-4d18-a5fc-8333da0e2505" providerId="ADAL" clId="{E5331A67-5677-47EB-9C5B-3F37A9D25741}" dt="2022-06-06T09:22:52.887" v="5586" actId="478"/>
          <ac:spMkLst>
            <pc:docMk/>
            <pc:sldMk cId="3195443212" sldId="272"/>
            <ac:spMk id="251" creationId="{D4367228-47DE-B84C-5648-10E11898AE00}"/>
          </ac:spMkLst>
        </pc:spChg>
        <pc:grpChg chg="mod">
          <ac:chgData name="Nachai (Fluke) Paramesthanakorn" userId="348aaf9e-50b5-4d18-a5fc-8333da0e2505" providerId="ADAL" clId="{E5331A67-5677-47EB-9C5B-3F37A9D25741}" dt="2022-06-06T09:20:53.940" v="5575" actId="1076"/>
          <ac:grpSpMkLst>
            <pc:docMk/>
            <pc:sldMk cId="3195443212" sldId="272"/>
            <ac:grpSpMk id="252" creationId="{BCFA724A-5CD1-A9F2-E855-0D0B0BA4475C}"/>
          </ac:grpSpMkLst>
        </pc:grpChg>
      </pc:sldChg>
      <pc:sldChg chg="modSp new mod">
        <pc:chgData name="Nachai (Fluke) Paramesthanakorn" userId="348aaf9e-50b5-4d18-a5fc-8333da0e2505" providerId="ADAL" clId="{E5331A67-5677-47EB-9C5B-3F37A9D25741}" dt="2022-06-18T15:28:22.306" v="10356" actId="207"/>
        <pc:sldMkLst>
          <pc:docMk/>
          <pc:sldMk cId="350238913" sldId="273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50238913" sldId="273"/>
            <ac:spMk id="2" creationId="{0244CDB7-1D40-3851-B373-FBA561BD4267}"/>
          </ac:spMkLst>
        </pc:spChg>
        <pc:spChg chg="mod">
          <ac:chgData name="Nachai (Fluke) Paramesthanakorn" userId="348aaf9e-50b5-4d18-a5fc-8333da0e2505" providerId="ADAL" clId="{E5331A67-5677-47EB-9C5B-3F37A9D25741}" dt="2022-06-18T15:28:22.306" v="10356" actId="207"/>
          <ac:spMkLst>
            <pc:docMk/>
            <pc:sldMk cId="350238913" sldId="273"/>
            <ac:spMk id="3" creationId="{FA05CBF0-F2B8-8520-A0E8-097B01CC2F2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980" v="10344" actId="27636"/>
        <pc:sldMkLst>
          <pc:docMk/>
          <pc:sldMk cId="3212283451" sldId="27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2283451" sldId="274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980" v="10344" actId="27636"/>
          <ac:spMkLst>
            <pc:docMk/>
            <pc:sldMk cId="3212283451" sldId="274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46132408" sldId="27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357570" sldId="27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3" creationId="{6B3A29DF-3376-B0BA-1F64-A90E193647FB}"/>
          </ac:spMkLst>
        </pc:spChg>
      </pc:sldChg>
      <pc:sldChg chg="addSp delSp modSp new mod ord">
        <pc:chgData name="Nachai (Fluke) Paramesthanakorn" userId="348aaf9e-50b5-4d18-a5fc-8333da0e2505" providerId="ADAL" clId="{E5331A67-5677-47EB-9C5B-3F37A9D25741}" dt="2022-06-08T04:39:24.977" v="6389" actId="1076"/>
        <pc:sldMkLst>
          <pc:docMk/>
          <pc:sldMk cId="3446795292" sldId="277"/>
        </pc:sldMkLst>
        <pc:spChg chg="mod">
          <ac:chgData name="Nachai (Fluke) Paramesthanakorn" userId="348aaf9e-50b5-4d18-a5fc-8333da0e2505" providerId="ADAL" clId="{E5331A67-5677-47EB-9C5B-3F37A9D25741}" dt="2022-06-08T04:39:07.208" v="6385" actId="20577"/>
          <ac:spMkLst>
            <pc:docMk/>
            <pc:sldMk cId="3446795292" sldId="277"/>
            <ac:spMk id="2" creationId="{55238473-8DB4-72A1-084C-6AAE68CD4751}"/>
          </ac:spMkLst>
        </pc:spChg>
        <pc:spChg chg="del">
          <ac:chgData name="Nachai (Fluke) Paramesthanakorn" userId="348aaf9e-50b5-4d18-a5fc-8333da0e2505" providerId="ADAL" clId="{E5331A67-5677-47EB-9C5B-3F37A9D25741}" dt="2022-06-08T04:34:33.988" v="6326" actId="478"/>
          <ac:spMkLst>
            <pc:docMk/>
            <pc:sldMk cId="3446795292" sldId="277"/>
            <ac:spMk id="3" creationId="{BE3A5D28-3F12-BE82-400D-0885ACCCA457}"/>
          </ac:spMkLst>
        </pc:spChg>
        <pc:picChg chg="add mod">
          <ac:chgData name="Nachai (Fluke) Paramesthanakorn" userId="348aaf9e-50b5-4d18-a5fc-8333da0e2505" providerId="ADAL" clId="{E5331A67-5677-47EB-9C5B-3F37A9D25741}" dt="2022-06-08T04:39:24.977" v="6389" actId="1076"/>
          <ac:picMkLst>
            <pc:docMk/>
            <pc:sldMk cId="3446795292" sldId="277"/>
            <ac:picMk id="5" creationId="{8FC65D34-3291-5F30-3C36-459F75422374}"/>
          </ac:picMkLst>
        </pc:picChg>
      </pc:sldChg>
      <pc:sldChg chg="addSp delSp modSp add mod">
        <pc:chgData name="Nachai (Fluke) Paramesthanakorn" userId="348aaf9e-50b5-4d18-a5fc-8333da0e2505" providerId="ADAL" clId="{E5331A67-5677-47EB-9C5B-3F37A9D25741}" dt="2022-06-18T15:42:15.027" v="10530" actId="122"/>
        <pc:sldMkLst>
          <pc:docMk/>
          <pc:sldMk cId="2995699212" sldId="278"/>
        </pc:sldMkLst>
        <pc:spChg chg="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2" creationId="{55238473-8DB4-72A1-084C-6AAE68CD4751}"/>
          </ac:spMkLst>
        </pc:spChg>
        <pc:spChg chg="mod">
          <ac:chgData name="Nachai (Fluke) Paramesthanakorn" userId="348aaf9e-50b5-4d18-a5fc-8333da0e2505" providerId="ADAL" clId="{E5331A67-5677-47EB-9C5B-3F37A9D25741}" dt="2022-06-18T15:42:15.027" v="10530" actId="122"/>
          <ac:spMkLst>
            <pc:docMk/>
            <pc:sldMk cId="2995699212" sldId="278"/>
            <ac:spMk id="3" creationId="{B50AA97F-FC5D-848E-489A-5D4E46918C32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6" creationId="{4DEC12DD-E662-7758-83DC-2325FB506EEB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7" creationId="{BA38A63D-7B8C-1A2F-9A47-5130BA5B9BDD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8" creationId="{D8214AC0-F5A6-2624-2DEA-A9D71D2E5F80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3" creationId="{B6C0DB06-8E51-7DE8-C025-D5C87E05A058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4" creationId="{357F18E6-0544-A19E-114D-D3C909D1B593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5" creationId="{15C4EEA6-370A-D463-5AC8-F1DD08FB0F99}"/>
          </ac:spMkLst>
        </pc:spChg>
        <pc:spChg chg="del mod topLvl">
          <ac:chgData name="Nachai (Fluke) Paramesthanakorn" userId="348aaf9e-50b5-4d18-a5fc-8333da0e2505" providerId="ADAL" clId="{E5331A67-5677-47EB-9C5B-3F37A9D25741}" dt="2022-06-08T04:41:39.473" v="6493" actId="478"/>
          <ac:spMkLst>
            <pc:docMk/>
            <pc:sldMk cId="2995699212" sldId="278"/>
            <ac:spMk id="17" creationId="{BBD838AF-853E-C59D-D86D-9E0ECC2E2AD1}"/>
          </ac:spMkLst>
        </pc:spChg>
        <pc:spChg chg="add 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9" creationId="{5D92EF4A-037C-CB35-3406-78AC33294844}"/>
          </ac:spMkLst>
        </pc:spChg>
        <pc:grpChg chg="add del mod">
          <ac:chgData name="Nachai (Fluke) Paramesthanakorn" userId="348aaf9e-50b5-4d18-a5fc-8333da0e2505" providerId="ADAL" clId="{E5331A67-5677-47EB-9C5B-3F37A9D25741}" dt="2022-06-08T04:40:09.501" v="6404" actId="165"/>
          <ac:grpSpMkLst>
            <pc:docMk/>
            <pc:sldMk cId="2995699212" sldId="278"/>
            <ac:grpSpMk id="4" creationId="{34C52467-CA24-6AC1-DB26-A5D6AFA2D340}"/>
          </ac:grpSpMkLst>
        </pc:grpChg>
        <pc:grpChg chg="add mod">
          <ac:chgData name="Nachai (Fluke) Paramesthanakorn" userId="348aaf9e-50b5-4d18-a5fc-8333da0e2505" providerId="ADAL" clId="{E5331A67-5677-47EB-9C5B-3F37A9D25741}" dt="2022-06-08T04:44:07.243" v="6525" actId="1076"/>
          <ac:grpSpMkLst>
            <pc:docMk/>
            <pc:sldMk cId="2995699212" sldId="278"/>
            <ac:grpSpMk id="32" creationId="{361A98D2-0796-F0A0-0812-1B27B41E24F0}"/>
          </ac:grpSpMkLst>
        </pc:grpChg>
        <pc:picChg chg="mod">
          <ac:chgData name="Nachai (Fluke) Paramesthanakorn" userId="348aaf9e-50b5-4d18-a5fc-8333da0e2505" providerId="ADAL" clId="{E5331A67-5677-47EB-9C5B-3F37A9D25741}" dt="2022-06-18T15:41:52.094" v="10528" actId="1076"/>
          <ac:picMkLst>
            <pc:docMk/>
            <pc:sldMk cId="2995699212" sldId="278"/>
            <ac:picMk id="5" creationId="{8FC65D34-3291-5F30-3C36-459F75422374}"/>
          </ac:picMkLst>
        </pc:pic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9" creationId="{92753B22-13E3-4D5E-858D-25937275F39B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0" creationId="{F1E0EAE7-0622-F68F-C7BE-CEC84E13934C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1" creationId="{96EBC718-06C8-1B96-97CC-871B1BD1533A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2" creationId="{3228EBBB-608C-BD99-8EDC-C3AE22AE2E81}"/>
          </ac:cxnSpMkLst>
        </pc:cxnChg>
        <pc:cxnChg chg="del mod topLvl">
          <ac:chgData name="Nachai (Fluke) Paramesthanakorn" userId="348aaf9e-50b5-4d18-a5fc-8333da0e2505" providerId="ADAL" clId="{E5331A67-5677-47EB-9C5B-3F37A9D25741}" dt="2022-06-08T04:41:40.332" v="6494" actId="478"/>
          <ac:cxnSpMkLst>
            <pc:docMk/>
            <pc:sldMk cId="2995699212" sldId="278"/>
            <ac:cxnSpMk id="16" creationId="{787C423D-BB8D-D78C-CC0E-E672AD5E2863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8" creationId="{1779F1FA-B743-AFAE-42D5-12189D059101}"/>
          </ac:cxnSpMkLst>
        </pc:cxnChg>
        <pc:cxnChg chg="add mod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23" creationId="{2B8DD1B5-4472-F315-B54F-7EA0CAF46741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190308561" sldId="27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190308561" sldId="279"/>
            <ac:spMk id="2" creationId="{23C383D4-17AC-6E3D-0D2C-B0D95C44C77C}"/>
          </ac:spMkLst>
        </pc:spChg>
        <pc:spChg chg="del mod">
          <ac:chgData name="Nachai (Fluke) Paramesthanakorn" userId="348aaf9e-50b5-4d18-a5fc-8333da0e2505" providerId="ADAL" clId="{E5331A67-5677-47EB-9C5B-3F37A9D25741}" dt="2022-06-08T05:00:09.412" v="6859" actId="478"/>
          <ac:spMkLst>
            <pc:docMk/>
            <pc:sldMk cId="3190308561" sldId="279"/>
            <ac:spMk id="3" creationId="{8B682F87-35A6-DA96-EA7F-0F9EDA59E10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4" creationId="{E56111E3-12F0-3E07-ECE7-2F2A058C45BB}"/>
          </ac:spMkLst>
        </pc:spChg>
        <pc:spChg chg="add del mod">
          <ac:chgData name="Nachai (Fluke) Paramesthanakorn" userId="348aaf9e-50b5-4d18-a5fc-8333da0e2505" providerId="ADAL" clId="{E5331A67-5677-47EB-9C5B-3F37A9D25741}" dt="2022-06-08T05:01:30.081" v="6906"/>
          <ac:spMkLst>
            <pc:docMk/>
            <pc:sldMk cId="3190308561" sldId="279"/>
            <ac:spMk id="7" creationId="{ED612C45-E07F-5F38-9897-EED3CDB1A1EA}"/>
          </ac:spMkLst>
        </pc:spChg>
        <pc:spChg chg="add mod">
          <ac:chgData name="Nachai (Fluke) Paramesthanakorn" userId="348aaf9e-50b5-4d18-a5fc-8333da0e2505" providerId="ADAL" clId="{E5331A67-5677-47EB-9C5B-3F37A9D25741}" dt="2022-06-08T05:01:29.133" v="6904" actId="571"/>
          <ac:spMkLst>
            <pc:docMk/>
            <pc:sldMk cId="3190308561" sldId="279"/>
            <ac:spMk id="8" creationId="{D91E2976-5E38-77DA-2108-4A0888E60CE2}"/>
          </ac:spMkLst>
        </pc:spChg>
        <pc:spChg chg="add mod">
          <ac:chgData name="Nachai (Fluke) Paramesthanakorn" userId="348aaf9e-50b5-4d18-a5fc-8333da0e2505" providerId="ADAL" clId="{E5331A67-5677-47EB-9C5B-3F37A9D25741}" dt="2022-06-08T05:01:28.898" v="6903" actId="571"/>
          <ac:spMkLst>
            <pc:docMk/>
            <pc:sldMk cId="3190308561" sldId="279"/>
            <ac:spMk id="9" creationId="{C4F1D8D2-830F-002A-BDEC-B746F6EBCC85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3" creationId="{B2F53109-A837-BD90-D299-C6728D6299F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5" creationId="{10A8FE74-2E2C-7730-0DC3-97220837A4E5}"/>
          </ac:spMkLst>
        </pc:spChg>
        <pc:spChg chg="add mod">
          <ac:chgData name="Nachai (Fluke) Paramesthanakorn" userId="348aaf9e-50b5-4d18-a5fc-8333da0e2505" providerId="ADAL" clId="{E5331A67-5677-47EB-9C5B-3F37A9D25741}" dt="2022-06-08T05:04:35.166" v="7077" actId="20577"/>
          <ac:spMkLst>
            <pc:docMk/>
            <pc:sldMk cId="3190308561" sldId="279"/>
            <ac:spMk id="25" creationId="{47B8CA6B-6B14-5417-6536-C37BF2048D65}"/>
          </ac:spMkLst>
        </pc:spChg>
        <pc:spChg chg="add mod">
          <ac:chgData name="Nachai (Fluke) Paramesthanakorn" userId="348aaf9e-50b5-4d18-a5fc-8333da0e2505" providerId="ADAL" clId="{E5331A67-5677-47EB-9C5B-3F37A9D25741}" dt="2022-06-08T05:06:11.744" v="7190" actId="20577"/>
          <ac:spMkLst>
            <pc:docMk/>
            <pc:sldMk cId="3190308561" sldId="279"/>
            <ac:spMk id="26" creationId="{A4FB891A-97CE-A6BF-200B-44BE01BEC6D1}"/>
          </ac:spMkLst>
        </pc:spChg>
        <pc:grpChg chg="add mod">
          <ac:chgData name="Nachai (Fluke) Paramesthanakorn" userId="348aaf9e-50b5-4d18-a5fc-8333da0e2505" providerId="ADAL" clId="{E5331A67-5677-47EB-9C5B-3F37A9D25741}" dt="2022-06-08T05:02:44.892" v="6944" actId="1076"/>
          <ac:grpSpMkLst>
            <pc:docMk/>
            <pc:sldMk cId="3190308561" sldId="279"/>
            <ac:grpSpMk id="24" creationId="{C60CCB1A-7B7A-05B6-444C-4543647CE483}"/>
          </ac:grpSpMkLst>
        </pc:grp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6" creationId="{2FC32C91-A660-498E-7B47-F246D76D43F5}"/>
          </ac:cxnSpMkLst>
        </pc:cxn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14" creationId="{DF8217F9-62B6-E9AB-6DE3-342A3A8C7601}"/>
          </ac:cxnSpMkLst>
        </pc:cxnChg>
      </pc:sldChg>
      <pc:sldChg chg="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706955013" sldId="280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2" creationId="{B1995B01-8B1D-4B47-9B72-8600E8387CD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3" creationId="{3A161A2D-4C38-DA1B-AF61-1025D543C90B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623480261" sldId="28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623480261" sldId="281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6:03:02.233" v="9934" actId="1035"/>
          <ac:spMkLst>
            <pc:docMk/>
            <pc:sldMk cId="3623480261" sldId="281"/>
            <ac:spMk id="3" creationId="{F5227719-ECD9-C8A3-8888-B1F8BB4CA3DC}"/>
          </ac:spMkLst>
        </pc:spChg>
        <pc:graphicFrameChg chg="add mod modGraphic">
          <ac:chgData name="Nachai (Fluke) Paramesthanakorn" userId="348aaf9e-50b5-4d18-a5fc-8333da0e2505" providerId="ADAL" clId="{E5331A67-5677-47EB-9C5B-3F37A9D25741}" dt="2022-06-08T06:02:55.470" v="9925" actId="1076"/>
          <ac:graphicFrameMkLst>
            <pc:docMk/>
            <pc:sldMk cId="3623480261" sldId="281"/>
            <ac:graphicFrameMk id="4" creationId="{82B723C2-E5B6-92B2-4167-CAD267D5301E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17.038" v="9912"/>
          <ac:graphicFrameMkLst>
            <pc:docMk/>
            <pc:sldMk cId="3623480261" sldId="281"/>
            <ac:graphicFrameMk id="5" creationId="{FDD008F5-A254-01D1-DBA9-5FEAA01A2FF2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24.864" v="9915"/>
          <ac:graphicFrameMkLst>
            <pc:docMk/>
            <pc:sldMk cId="3623480261" sldId="281"/>
            <ac:graphicFrameMk id="6" creationId="{EA88D9BB-553A-2941-C18F-3B8ABF7B041C}"/>
          </ac:graphicFrameMkLst>
        </pc:graphicFrameChg>
      </pc:sldChg>
      <pc:sldChg chg="addSp 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242679203" sldId="282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242679203" sldId="282"/>
            <ac:spMk id="2" creationId="{1E8AB78A-7F10-B65D-0C55-19F7B9910450}"/>
          </ac:spMkLst>
        </pc:spChg>
        <pc:spChg chg="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3" creationId="{D9915A6A-0EC0-346C-A9F0-1DCB440426D1}"/>
          </ac:spMkLst>
        </pc:spChg>
        <pc:spChg chg="add 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4" creationId="{47FB6302-CEA8-B522-E952-E6FAE2714DD3}"/>
          </ac:spMkLst>
        </pc:spChg>
        <pc:picChg chg="add mod">
          <ac:chgData name="Nachai (Fluke) Paramesthanakorn" userId="348aaf9e-50b5-4d18-a5fc-8333da0e2505" providerId="ADAL" clId="{E5331A67-5677-47EB-9C5B-3F37A9D25741}" dt="2022-06-08T06:07:02.646" v="9962" actId="1076"/>
          <ac:picMkLst>
            <pc:docMk/>
            <pc:sldMk cId="1242679203" sldId="282"/>
            <ac:picMk id="6" creationId="{3286F0BE-8EE4-1657-F11B-AA3135F001B1}"/>
          </ac:picMkLst>
        </pc:picChg>
      </pc:sldChg>
      <pc:sldChg chg="delSp modSp add del mod">
        <pc:chgData name="Nachai (Fluke) Paramesthanakorn" userId="348aaf9e-50b5-4d18-a5fc-8333da0e2505" providerId="ADAL" clId="{E5331A67-5677-47EB-9C5B-3F37A9D25741}" dt="2022-06-08T06:03:44.729" v="9937" actId="47"/>
        <pc:sldMkLst>
          <pc:docMk/>
          <pc:sldMk cId="618180594" sldId="283"/>
        </pc:sldMkLst>
        <pc:spChg chg="mod">
          <ac:chgData name="Nachai (Fluke) Paramesthanakorn" userId="348aaf9e-50b5-4d18-a5fc-8333da0e2505" providerId="ADAL" clId="{E5331A67-5677-47EB-9C5B-3F37A9D25741}" dt="2022-06-08T05:24:44.273" v="8430" actId="20577"/>
          <ac:spMkLst>
            <pc:docMk/>
            <pc:sldMk cId="618180594" sldId="283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5:33:42.148" v="9022" actId="20577"/>
          <ac:spMkLst>
            <pc:docMk/>
            <pc:sldMk cId="618180594" sldId="283"/>
            <ac:spMk id="3" creationId="{F5227719-ECD9-C8A3-8888-B1F8BB4CA3DC}"/>
          </ac:spMkLst>
        </pc:spChg>
        <pc:graphicFrameChg chg="del">
          <ac:chgData name="Nachai (Fluke) Paramesthanakorn" userId="348aaf9e-50b5-4d18-a5fc-8333da0e2505" providerId="ADAL" clId="{E5331A67-5677-47EB-9C5B-3F37A9D25741}" dt="2022-06-08T05:24:03.051" v="8359" actId="478"/>
          <ac:graphicFrameMkLst>
            <pc:docMk/>
            <pc:sldMk cId="618180594" sldId="283"/>
            <ac:graphicFrameMk id="4" creationId="{82B723C2-E5B6-92B2-4167-CAD267D5301E}"/>
          </ac:graphicFrameMkLst>
        </pc:graphicFrame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2232802855" sldId="28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2" creationId="{74029092-894D-79E1-788E-85CED438636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3" creationId="{90D75D9A-0938-24C4-81A9-653F12AEAE4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43:43.830" v="10538" actId="207"/>
        <pc:sldMkLst>
          <pc:docMk/>
          <pc:sldMk cId="1266951305" sldId="285"/>
        </pc:sldMkLst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2" creationId="{0EEE22EC-8537-79E0-7FD5-60ED29E45229}"/>
          </ac:spMkLst>
        </pc:spChg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3" creationId="{73FA3710-3C7B-A16F-C5AA-E724323A032C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4" creationId="{94261418-0438-21AA-6E2A-4C6E8CC5B1E3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5" creationId="{B6BC88B7-F3ED-FCD6-66F5-1340DED02697}"/>
          </ac:spMkLst>
        </pc:spChg>
      </pc:sldChg>
      <pc:sldMasterChg chg="modSp mod modSldLayout">
        <pc:chgData name="Nachai (Fluke) Paramesthanakorn" userId="348aaf9e-50b5-4d18-a5fc-8333da0e2505" providerId="ADAL" clId="{E5331A67-5677-47EB-9C5B-3F37A9D25741}" dt="2022-06-18T15:44:19.572" v="10550" actId="1076"/>
        <pc:sldMasterMkLst>
          <pc:docMk/>
          <pc:sldMasterMk cId="1307721574" sldId="2147483708"/>
        </pc:sldMasterMkLst>
        <pc:spChg chg="mod">
          <ac:chgData name="Nachai (Fluke) Paramesthanakorn" userId="348aaf9e-50b5-4d18-a5fc-8333da0e2505" providerId="ADAL" clId="{E5331A67-5677-47EB-9C5B-3F37A9D25741}" dt="2022-06-18T15:37:49.850" v="10488" actId="20577"/>
          <ac:spMkLst>
            <pc:docMk/>
            <pc:sldMasterMk cId="1307721574" sldId="2147483708"/>
            <ac:spMk id="5" creationId="{05BA8F72-52FC-85EC-0B08-05516A553F6F}"/>
          </ac:spMkLst>
        </pc:spChg>
        <pc:sldLayoutChg chg="modSp mod">
          <pc:chgData name="Nachai (Fluke) Paramesthanakorn" userId="348aaf9e-50b5-4d18-a5fc-8333da0e2505" providerId="ADAL" clId="{E5331A67-5677-47EB-9C5B-3F37A9D25741}" dt="2022-06-18T15:38:14.483" v="10515" actId="20577"/>
          <pc:sldLayoutMkLst>
            <pc:docMk/>
            <pc:sldMasterMk cId="1307721574" sldId="2147483708"/>
            <pc:sldLayoutMk cId="3700200877" sldId="2147483709"/>
          </pc:sldLayoutMkLst>
          <pc:spChg chg="mod">
            <ac:chgData name="Nachai (Fluke) Paramesthanakorn" userId="348aaf9e-50b5-4d18-a5fc-8333da0e2505" providerId="ADAL" clId="{E5331A67-5677-47EB-9C5B-3F37A9D25741}" dt="2022-06-18T15:38:14.483" v="10515" actId="20577"/>
            <ac:spMkLst>
              <pc:docMk/>
              <pc:sldMasterMk cId="1307721574" sldId="2147483708"/>
              <pc:sldLayoutMk cId="3700200877" sldId="2147483709"/>
              <ac:spMk id="5" creationId="{9AD54339-40B8-552A-075C-6EEBBFCBD3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44:19.572" v="10550" actId="1076"/>
          <pc:sldLayoutMkLst>
            <pc:docMk/>
            <pc:sldMasterMk cId="1307721574" sldId="2147483708"/>
            <pc:sldLayoutMk cId="3737599524" sldId="2147483710"/>
          </pc:sldLayoutMkLst>
          <pc:spChg chg="mod">
            <ac:chgData name="Nachai (Fluke) Paramesthanakorn" userId="348aaf9e-50b5-4d18-a5fc-8333da0e2505" providerId="ADAL" clId="{E5331A67-5677-47EB-9C5B-3F37A9D25741}" dt="2022-06-18T15:44:15.752" v="10549" actId="14100"/>
            <ac:spMkLst>
              <pc:docMk/>
              <pc:sldMasterMk cId="1307721574" sldId="2147483708"/>
              <pc:sldLayoutMk cId="3737599524" sldId="2147483710"/>
              <ac:spMk id="5" creationId="{270537E6-DF34-973B-1494-2A9CD6CF1037}"/>
            </ac:spMkLst>
          </pc:spChg>
          <pc:spChg chg="mod">
            <ac:chgData name="Nachai (Fluke) Paramesthanakorn" userId="348aaf9e-50b5-4d18-a5fc-8333da0e2505" providerId="ADAL" clId="{E5331A67-5677-47EB-9C5B-3F37A9D25741}" dt="2022-06-18T15:44:19.572" v="10550" actId="1076"/>
            <ac:spMkLst>
              <pc:docMk/>
              <pc:sldMasterMk cId="1307721574" sldId="2147483708"/>
              <pc:sldLayoutMk cId="3737599524" sldId="2147483710"/>
              <ac:spMk id="6" creationId="{3465B8C9-F154-C805-1802-2CCDD4862E6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3.793" v="10518"/>
          <pc:sldLayoutMkLst>
            <pc:docMk/>
            <pc:sldMasterMk cId="1307721574" sldId="2147483708"/>
            <pc:sldLayoutMk cId="2803139616" sldId="2147483711"/>
          </pc:sldLayoutMkLst>
          <pc:spChg chg="mod">
            <ac:chgData name="Nachai (Fluke) Paramesthanakorn" userId="348aaf9e-50b5-4d18-a5fc-8333da0e2505" providerId="ADAL" clId="{E5331A67-5677-47EB-9C5B-3F37A9D25741}" dt="2022-06-18T15:39:13.793" v="10518"/>
            <ac:spMkLst>
              <pc:docMk/>
              <pc:sldMasterMk cId="1307721574" sldId="2147483708"/>
              <pc:sldLayoutMk cId="2803139616" sldId="2147483711"/>
              <ac:spMk id="5" creationId="{AA344152-5D0A-6EF1-90CA-CC94EF6EAD76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5.828" v="10519"/>
          <pc:sldLayoutMkLst>
            <pc:docMk/>
            <pc:sldMasterMk cId="1307721574" sldId="2147483708"/>
            <pc:sldLayoutMk cId="244827622" sldId="2147483712"/>
          </pc:sldLayoutMkLst>
          <pc:spChg chg="mod">
            <ac:chgData name="Nachai (Fluke) Paramesthanakorn" userId="348aaf9e-50b5-4d18-a5fc-8333da0e2505" providerId="ADAL" clId="{E5331A67-5677-47EB-9C5B-3F37A9D25741}" dt="2022-06-18T15:39:15.828" v="10519"/>
            <ac:spMkLst>
              <pc:docMk/>
              <pc:sldMasterMk cId="1307721574" sldId="2147483708"/>
              <pc:sldLayoutMk cId="244827622" sldId="2147483712"/>
              <ac:spMk id="6" creationId="{E030DBF3-85B9-66A6-3A14-C384BFCC3B4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7.650" v="10520"/>
          <pc:sldLayoutMkLst>
            <pc:docMk/>
            <pc:sldMasterMk cId="1307721574" sldId="2147483708"/>
            <pc:sldLayoutMk cId="1286068509" sldId="2147483713"/>
          </pc:sldLayoutMkLst>
          <pc:spChg chg="mod">
            <ac:chgData name="Nachai (Fluke) Paramesthanakorn" userId="348aaf9e-50b5-4d18-a5fc-8333da0e2505" providerId="ADAL" clId="{E5331A67-5677-47EB-9C5B-3F37A9D25741}" dt="2022-06-18T15:39:17.650" v="10520"/>
            <ac:spMkLst>
              <pc:docMk/>
              <pc:sldMasterMk cId="1307721574" sldId="2147483708"/>
              <pc:sldLayoutMk cId="1286068509" sldId="2147483713"/>
              <ac:spMk id="8" creationId="{6A835B63-535F-F85B-B64E-8AB9314653AB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9.657" v="10521"/>
          <pc:sldLayoutMkLst>
            <pc:docMk/>
            <pc:sldMasterMk cId="1307721574" sldId="2147483708"/>
            <pc:sldLayoutMk cId="2041115095" sldId="2147483714"/>
          </pc:sldLayoutMkLst>
          <pc:spChg chg="mod">
            <ac:chgData name="Nachai (Fluke) Paramesthanakorn" userId="348aaf9e-50b5-4d18-a5fc-8333da0e2505" providerId="ADAL" clId="{E5331A67-5677-47EB-9C5B-3F37A9D25741}" dt="2022-06-18T15:39:19.657" v="10521"/>
            <ac:spMkLst>
              <pc:docMk/>
              <pc:sldMasterMk cId="1307721574" sldId="2147483708"/>
              <pc:sldLayoutMk cId="2041115095" sldId="2147483714"/>
              <ac:spMk id="4" creationId="{61FC1A38-A508-5DAD-1585-008D2CE7565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1.245" v="10522"/>
          <pc:sldLayoutMkLst>
            <pc:docMk/>
            <pc:sldMasterMk cId="1307721574" sldId="2147483708"/>
            <pc:sldLayoutMk cId="593300939" sldId="2147483715"/>
          </pc:sldLayoutMkLst>
          <pc:spChg chg="mod">
            <ac:chgData name="Nachai (Fluke) Paramesthanakorn" userId="348aaf9e-50b5-4d18-a5fc-8333da0e2505" providerId="ADAL" clId="{E5331A67-5677-47EB-9C5B-3F37A9D25741}" dt="2022-06-18T15:39:21.245" v="10522"/>
            <ac:spMkLst>
              <pc:docMk/>
              <pc:sldMasterMk cId="1307721574" sldId="2147483708"/>
              <pc:sldLayoutMk cId="593300939" sldId="2147483715"/>
              <ac:spMk id="3" creationId="{6F4826BE-6C4F-56FD-B668-403EEBA94A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3.204" v="10523"/>
          <pc:sldLayoutMkLst>
            <pc:docMk/>
            <pc:sldMasterMk cId="1307721574" sldId="2147483708"/>
            <pc:sldLayoutMk cId="2421182275" sldId="2147483716"/>
          </pc:sldLayoutMkLst>
          <pc:spChg chg="mod">
            <ac:chgData name="Nachai (Fluke) Paramesthanakorn" userId="348aaf9e-50b5-4d18-a5fc-8333da0e2505" providerId="ADAL" clId="{E5331A67-5677-47EB-9C5B-3F37A9D25741}" dt="2022-06-18T15:39:23.204" v="10523"/>
            <ac:spMkLst>
              <pc:docMk/>
              <pc:sldMasterMk cId="1307721574" sldId="2147483708"/>
              <pc:sldLayoutMk cId="2421182275" sldId="2147483716"/>
              <ac:spMk id="6" creationId="{F8C28927-73E7-A319-D2EA-3241F3D11CC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4.835" v="10524"/>
          <pc:sldLayoutMkLst>
            <pc:docMk/>
            <pc:sldMasterMk cId="1307721574" sldId="2147483708"/>
            <pc:sldLayoutMk cId="2852654708" sldId="2147483717"/>
          </pc:sldLayoutMkLst>
          <pc:spChg chg="mod">
            <ac:chgData name="Nachai (Fluke) Paramesthanakorn" userId="348aaf9e-50b5-4d18-a5fc-8333da0e2505" providerId="ADAL" clId="{E5331A67-5677-47EB-9C5B-3F37A9D25741}" dt="2022-06-18T15:39:24.835" v="10524"/>
            <ac:spMkLst>
              <pc:docMk/>
              <pc:sldMasterMk cId="1307721574" sldId="2147483708"/>
              <pc:sldLayoutMk cId="2852654708" sldId="2147483717"/>
              <ac:spMk id="6" creationId="{72C38285-3F43-CB84-627A-37449205B394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6.786" v="10525"/>
          <pc:sldLayoutMkLst>
            <pc:docMk/>
            <pc:sldMasterMk cId="1307721574" sldId="2147483708"/>
            <pc:sldLayoutMk cId="1091669166" sldId="2147483718"/>
          </pc:sldLayoutMkLst>
          <pc:spChg chg="mod">
            <ac:chgData name="Nachai (Fluke) Paramesthanakorn" userId="348aaf9e-50b5-4d18-a5fc-8333da0e2505" providerId="ADAL" clId="{E5331A67-5677-47EB-9C5B-3F37A9D25741}" dt="2022-06-18T15:39:26.786" v="10525"/>
            <ac:spMkLst>
              <pc:docMk/>
              <pc:sldMasterMk cId="1307721574" sldId="2147483708"/>
              <pc:sldLayoutMk cId="1091669166" sldId="2147483718"/>
              <ac:spMk id="5" creationId="{3FDE3CA7-8FC9-E739-C796-32C050D05CCA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8.345" v="10526"/>
          <pc:sldLayoutMkLst>
            <pc:docMk/>
            <pc:sldMasterMk cId="1307721574" sldId="2147483708"/>
            <pc:sldLayoutMk cId="2538560500" sldId="2147483719"/>
          </pc:sldLayoutMkLst>
          <pc:spChg chg="mod">
            <ac:chgData name="Nachai (Fluke) Paramesthanakorn" userId="348aaf9e-50b5-4d18-a5fc-8333da0e2505" providerId="ADAL" clId="{E5331A67-5677-47EB-9C5B-3F37A9D25741}" dt="2022-06-18T15:39:28.345" v="10526"/>
            <ac:spMkLst>
              <pc:docMk/>
              <pc:sldMasterMk cId="1307721574" sldId="2147483708"/>
              <pc:sldLayoutMk cId="2538560500" sldId="2147483719"/>
              <ac:spMk id="5" creationId="{572FD3E8-2890-BA3A-B31A-609D4290C883}"/>
            </ac:spMkLst>
          </pc:spChg>
        </pc:sldLayoutChg>
      </pc:sldMasterChg>
    </pc:docChg>
  </pc:docChgLst>
  <pc:docChgLst>
    <pc:chgData name="Nachai (Fluke) Paramesthanakorn" userId="348aaf9e-50b5-4d18-a5fc-8333da0e2505" providerId="ADAL" clId="{A43A3D36-9ACE-4C07-B555-6C6802C4F6D8}"/>
    <pc:docChg chg="undo custSel addSld delSld modSld sldOrd modSection">
      <pc:chgData name="Nachai (Fluke) Paramesthanakorn" userId="348aaf9e-50b5-4d18-a5fc-8333da0e2505" providerId="ADAL" clId="{A43A3D36-9ACE-4C07-B555-6C6802C4F6D8}" dt="2022-06-25T17:09:14.641" v="3230"/>
      <pc:docMkLst>
        <pc:docMk/>
      </pc:docMkLst>
      <pc:sldChg chg="modSp">
        <pc:chgData name="Nachai (Fluke) Paramesthanakorn" userId="348aaf9e-50b5-4d18-a5fc-8333da0e2505" providerId="ADAL" clId="{A43A3D36-9ACE-4C07-B555-6C6802C4F6D8}" dt="2022-06-19T12:22:22.034" v="0" actId="20577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A43A3D36-9ACE-4C07-B555-6C6802C4F6D8}" dt="2022-06-19T12:22:22.034" v="0" actId="20577"/>
          <ac:spMkLst>
            <pc:docMk/>
            <pc:sldMk cId="788072445" sldId="256"/>
            <ac:spMk id="2" creationId="{ED74E5A1-C08B-E1CC-8A51-443BCEFA5A16}"/>
          </ac:spMkLst>
        </pc:spChg>
      </pc:sldChg>
      <pc:sldChg chg="del">
        <pc:chgData name="Nachai (Fluke) Paramesthanakorn" userId="348aaf9e-50b5-4d18-a5fc-8333da0e2505" providerId="ADAL" clId="{A43A3D36-9ACE-4C07-B555-6C6802C4F6D8}" dt="2022-06-19T12:22:34.638" v="7" actId="47"/>
        <pc:sldMkLst>
          <pc:docMk/>
          <pc:sldMk cId="718230199" sldId="257"/>
        </pc:sldMkLst>
      </pc:sldChg>
      <pc:sldChg chg="del">
        <pc:chgData name="Nachai (Fluke) Paramesthanakorn" userId="348aaf9e-50b5-4d18-a5fc-8333da0e2505" providerId="ADAL" clId="{A43A3D36-9ACE-4C07-B555-6C6802C4F6D8}" dt="2022-06-19T12:22:34.839" v="8" actId="47"/>
        <pc:sldMkLst>
          <pc:docMk/>
          <pc:sldMk cId="845489971" sldId="258"/>
        </pc:sldMkLst>
      </pc:sldChg>
      <pc:sldChg chg="del">
        <pc:chgData name="Nachai (Fluke) Paramesthanakorn" userId="348aaf9e-50b5-4d18-a5fc-8333da0e2505" providerId="ADAL" clId="{A43A3D36-9ACE-4C07-B555-6C6802C4F6D8}" dt="2022-06-19T12:22:35.021" v="9" actId="47"/>
        <pc:sldMkLst>
          <pc:docMk/>
          <pc:sldMk cId="3314809813" sldId="259"/>
        </pc:sldMkLst>
      </pc:sldChg>
      <pc:sldChg chg="del">
        <pc:chgData name="Nachai (Fluke) Paramesthanakorn" userId="348aaf9e-50b5-4d18-a5fc-8333da0e2505" providerId="ADAL" clId="{A43A3D36-9ACE-4C07-B555-6C6802C4F6D8}" dt="2022-06-19T12:22:35.230" v="10" actId="47"/>
        <pc:sldMkLst>
          <pc:docMk/>
          <pc:sldMk cId="3954101935" sldId="260"/>
        </pc:sldMkLst>
      </pc:sldChg>
      <pc:sldChg chg="del">
        <pc:chgData name="Nachai (Fluke) Paramesthanakorn" userId="348aaf9e-50b5-4d18-a5fc-8333da0e2505" providerId="ADAL" clId="{A43A3D36-9ACE-4C07-B555-6C6802C4F6D8}" dt="2022-06-19T12:22:35.438" v="11" actId="47"/>
        <pc:sldMkLst>
          <pc:docMk/>
          <pc:sldMk cId="3217068442" sldId="261"/>
        </pc:sldMkLst>
      </pc:sldChg>
      <pc:sldChg chg="del">
        <pc:chgData name="Nachai (Fluke) Paramesthanakorn" userId="348aaf9e-50b5-4d18-a5fc-8333da0e2505" providerId="ADAL" clId="{A43A3D36-9ACE-4C07-B555-6C6802C4F6D8}" dt="2022-06-19T12:22:35.616" v="12" actId="47"/>
        <pc:sldMkLst>
          <pc:docMk/>
          <pc:sldMk cId="1121906709" sldId="262"/>
        </pc:sldMkLst>
      </pc:sldChg>
      <pc:sldChg chg="del">
        <pc:chgData name="Nachai (Fluke) Paramesthanakorn" userId="348aaf9e-50b5-4d18-a5fc-8333da0e2505" providerId="ADAL" clId="{A43A3D36-9ACE-4C07-B555-6C6802C4F6D8}" dt="2022-06-19T12:22:36.835" v="15" actId="47"/>
        <pc:sldMkLst>
          <pc:docMk/>
          <pc:sldMk cId="3109228056" sldId="263"/>
        </pc:sldMkLst>
      </pc:sldChg>
      <pc:sldChg chg="del">
        <pc:chgData name="Nachai (Fluke) Paramesthanakorn" userId="348aaf9e-50b5-4d18-a5fc-8333da0e2505" providerId="ADAL" clId="{A43A3D36-9ACE-4C07-B555-6C6802C4F6D8}" dt="2022-06-19T12:22:37.064" v="16" actId="47"/>
        <pc:sldMkLst>
          <pc:docMk/>
          <pc:sldMk cId="3231585464" sldId="264"/>
        </pc:sldMkLst>
      </pc:sldChg>
      <pc:sldChg chg="del">
        <pc:chgData name="Nachai (Fluke) Paramesthanakorn" userId="348aaf9e-50b5-4d18-a5fc-8333da0e2505" providerId="ADAL" clId="{A43A3D36-9ACE-4C07-B555-6C6802C4F6D8}" dt="2022-06-19T12:22:37.514" v="17" actId="47"/>
        <pc:sldMkLst>
          <pc:docMk/>
          <pc:sldMk cId="684799389" sldId="265"/>
        </pc:sldMkLst>
      </pc:sldChg>
      <pc:sldChg chg="del">
        <pc:chgData name="Nachai (Fluke) Paramesthanakorn" userId="348aaf9e-50b5-4d18-a5fc-8333da0e2505" providerId="ADAL" clId="{A43A3D36-9ACE-4C07-B555-6C6802C4F6D8}" dt="2022-06-19T12:22:38.101" v="20" actId="47"/>
        <pc:sldMkLst>
          <pc:docMk/>
          <pc:sldMk cId="802535259" sldId="266"/>
        </pc:sldMkLst>
      </pc:sldChg>
      <pc:sldChg chg="del">
        <pc:chgData name="Nachai (Fluke) Paramesthanakorn" userId="348aaf9e-50b5-4d18-a5fc-8333da0e2505" providerId="ADAL" clId="{A43A3D36-9ACE-4C07-B555-6C6802C4F6D8}" dt="2022-06-19T12:22:37.718" v="18" actId="47"/>
        <pc:sldMkLst>
          <pc:docMk/>
          <pc:sldMk cId="1783779035" sldId="267"/>
        </pc:sldMkLst>
      </pc:sldChg>
      <pc:sldChg chg="del">
        <pc:chgData name="Nachai (Fluke) Paramesthanakorn" userId="348aaf9e-50b5-4d18-a5fc-8333da0e2505" providerId="ADAL" clId="{A43A3D36-9ACE-4C07-B555-6C6802C4F6D8}" dt="2022-06-19T12:22:37.909" v="19" actId="47"/>
        <pc:sldMkLst>
          <pc:docMk/>
          <pc:sldMk cId="3043141856" sldId="268"/>
        </pc:sldMkLst>
      </pc:sldChg>
      <pc:sldChg chg="modSp add del mod">
        <pc:chgData name="Nachai (Fluke) Paramesthanakorn" userId="348aaf9e-50b5-4d18-a5fc-8333da0e2505" providerId="ADAL" clId="{A43A3D36-9ACE-4C07-B555-6C6802C4F6D8}" dt="2022-06-25T17:07:20.037" v="3201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A43A3D36-9ACE-4C07-B555-6C6802C4F6D8}" dt="2022-06-25T17:07:20.037" v="3201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add del mod">
        <pc:chgData name="Nachai (Fluke) Paramesthanakorn" userId="348aaf9e-50b5-4d18-a5fc-8333da0e2505" providerId="ADAL" clId="{A43A3D36-9ACE-4C07-B555-6C6802C4F6D8}" dt="2022-06-25T17:08:20.397" v="3206" actId="478"/>
        <pc:sldMkLst>
          <pc:docMk/>
          <pc:sldMk cId="3259305089" sldId="270"/>
        </pc:sldMkLst>
        <pc:spChg chg="add del mod">
          <ac:chgData name="Nachai (Fluke) Paramesthanakorn" userId="348aaf9e-50b5-4d18-a5fc-8333da0e2505" providerId="ADAL" clId="{A43A3D36-9ACE-4C07-B555-6C6802C4F6D8}" dt="2022-06-25T17:08:20.397" v="3206" actId="478"/>
          <ac:spMkLst>
            <pc:docMk/>
            <pc:sldMk cId="3259305089" sldId="270"/>
            <ac:spMk id="2" creationId="{02C79984-00B8-FF0F-53FE-69B6F63914CC}"/>
          </ac:spMkLst>
        </pc:spChg>
        <pc:spChg chg="mod">
          <ac:chgData name="Nachai (Fluke) Paramesthanakorn" userId="348aaf9e-50b5-4d18-a5fc-8333da0e2505" providerId="ADAL" clId="{A43A3D36-9ACE-4C07-B555-6C6802C4F6D8}" dt="2022-06-25T17:08:16.202" v="3205"/>
          <ac:spMkLst>
            <pc:docMk/>
            <pc:sldMk cId="3259305089" sldId="270"/>
            <ac:spMk id="9" creationId="{6151D214-9EB1-6F09-0726-F706B0958746}"/>
          </ac:spMkLst>
        </pc:spChg>
        <pc:spChg chg="mod">
          <ac:chgData name="Nachai (Fluke) Paramesthanakorn" userId="348aaf9e-50b5-4d18-a5fc-8333da0e2505" providerId="ADAL" clId="{A43A3D36-9ACE-4C07-B555-6C6802C4F6D8}" dt="2022-06-25T17:08:12.203" v="3203" actId="20577"/>
          <ac:spMkLst>
            <pc:docMk/>
            <pc:sldMk cId="3259305089" sldId="270"/>
            <ac:spMk id="92" creationId="{F461CECB-664A-8C1B-7702-6C0B292AE000}"/>
          </ac:spMkLst>
        </pc:spChg>
      </pc:sldChg>
      <pc:sldChg chg="addSp delSp modSp add del mod">
        <pc:chgData name="Nachai (Fluke) Paramesthanakorn" userId="348aaf9e-50b5-4d18-a5fc-8333da0e2505" providerId="ADAL" clId="{A43A3D36-9ACE-4C07-B555-6C6802C4F6D8}" dt="2022-06-25T17:09:14.641" v="3230"/>
        <pc:sldMkLst>
          <pc:docMk/>
          <pc:sldMk cId="2551449281" sldId="271"/>
        </pc:sldMkLst>
        <pc:spChg chg="del mod topLvl">
          <ac:chgData name="Nachai (Fluke) Paramesthanakorn" userId="348aaf9e-50b5-4d18-a5fc-8333da0e2505" providerId="ADAL" clId="{A43A3D36-9ACE-4C07-B555-6C6802C4F6D8}" dt="2022-06-19T12:30:12.029" v="29" actId="478"/>
          <ac:spMkLst>
            <pc:docMk/>
            <pc:sldMk cId="2551449281" sldId="271"/>
            <ac:spMk id="2" creationId="{D9327DDD-6C98-69AF-41C8-FB57E551FEE0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4" creationId="{19056D94-91CF-3813-4A72-5D50D5E18B1C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5" creationId="{59081328-39DA-F53A-BE33-EB27622DBA55}"/>
          </ac:spMkLst>
        </pc:spChg>
        <pc:spChg chg="add del mod topLvl">
          <ac:chgData name="Nachai (Fluke) Paramesthanakorn" userId="348aaf9e-50b5-4d18-a5fc-8333da0e2505" providerId="ADAL" clId="{A43A3D36-9ACE-4C07-B555-6C6802C4F6D8}" dt="2022-06-19T12:30:40.522" v="36" actId="478"/>
          <ac:spMkLst>
            <pc:docMk/>
            <pc:sldMk cId="2551449281" sldId="271"/>
            <ac:spMk id="6" creationId="{2378859A-9DCE-9469-17D6-B2ACD672569F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7" creationId="{04CD2C4E-424A-C7AA-541E-98649E044C02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8" creationId="{9FB59122-DFAF-D16C-63CB-E38B77444F86}"/>
          </ac:spMkLst>
        </pc:spChg>
        <pc:spChg chg="mod topLvl">
          <ac:chgData name="Nachai (Fluke) Paramesthanakorn" userId="348aaf9e-50b5-4d18-a5fc-8333da0e2505" providerId="ADAL" clId="{A43A3D36-9ACE-4C07-B555-6C6802C4F6D8}" dt="2022-06-25T17:09:14.641" v="3230"/>
          <ac:spMkLst>
            <pc:docMk/>
            <pc:sldMk cId="2551449281" sldId="271"/>
            <ac:spMk id="9" creationId="{6151D214-9EB1-6F09-0726-F706B0958746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23" creationId="{3B177594-2235-D388-B5CB-F7CBC30AB538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27" creationId="{7158C49A-E077-5DAA-9770-68427046B5D4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31" creationId="{E257B404-271D-2EC0-4AB1-36A44967CD54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38" creationId="{5C5C691C-D851-72CC-ADD9-A1D8808398FF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57" creationId="{11A4D3C0-3A94-58DC-377B-8411641750E0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58" creationId="{8BA6FAB1-320E-80FD-043A-74250C3C3A03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59" creationId="{856B09A3-5924-4347-404E-A26043211DAA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73" creationId="{28FB1730-E1F4-9492-3274-9E5E94B4AC61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84" creationId="{EB60EB2F-2D7B-7844-8BD8-2E9836E729CE}"/>
          </ac:spMkLst>
        </pc:spChg>
        <pc:spChg chg="mod topLvl">
          <ac:chgData name="Nachai (Fluke) Paramesthanakorn" userId="348aaf9e-50b5-4d18-a5fc-8333da0e2505" providerId="ADAL" clId="{A43A3D36-9ACE-4C07-B555-6C6802C4F6D8}" dt="2022-06-25T17:09:11.073" v="3228" actId="20577"/>
          <ac:spMkLst>
            <pc:docMk/>
            <pc:sldMk cId="2551449281" sldId="271"/>
            <ac:spMk id="92" creationId="{F461CECB-664A-8C1B-7702-6C0B292AE000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101" creationId="{ACCF88D4-8819-CE17-9E65-4A20EE208C36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122" creationId="{90704A9F-97EA-7561-6FC1-E17F7B98EB38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156" creationId="{8F2A7ECD-3661-4D69-99B1-89EC8413E7AB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164" creationId="{4D11DC48-F1C3-074D-97ED-64D62B580EA1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165" creationId="{BC23647F-1BC6-AC92-0BDF-124512C67EEC}"/>
          </ac:spMkLst>
        </pc:spChg>
        <pc:spChg chg="mod topLvl">
          <ac:chgData name="Nachai (Fluke) Paramesthanakorn" userId="348aaf9e-50b5-4d18-a5fc-8333da0e2505" providerId="ADAL" clId="{A43A3D36-9ACE-4C07-B555-6C6802C4F6D8}" dt="2022-06-19T12:30:18.378" v="32" actId="165"/>
          <ac:spMkLst>
            <pc:docMk/>
            <pc:sldMk cId="2551449281" sldId="271"/>
            <ac:spMk id="217" creationId="{F9819FC0-46BA-2B5C-9364-F8403B658938}"/>
          </ac:spMkLst>
        </pc:spChg>
        <pc:spChg chg="del mod topLvl">
          <ac:chgData name="Nachai (Fluke) Paramesthanakorn" userId="348aaf9e-50b5-4d18-a5fc-8333da0e2505" providerId="ADAL" clId="{A43A3D36-9ACE-4C07-B555-6C6802C4F6D8}" dt="2022-06-19T12:30:21.963" v="34" actId="478"/>
          <ac:spMkLst>
            <pc:docMk/>
            <pc:sldMk cId="2551449281" sldId="271"/>
            <ac:spMk id="245" creationId="{6A4DC5EB-0670-66EA-E863-951CD383A33B}"/>
          </ac:spMkLst>
        </pc:spChg>
        <pc:spChg chg="del mod topLvl">
          <ac:chgData name="Nachai (Fluke) Paramesthanakorn" userId="348aaf9e-50b5-4d18-a5fc-8333da0e2505" providerId="ADAL" clId="{A43A3D36-9ACE-4C07-B555-6C6802C4F6D8}" dt="2022-06-19T12:30:20.566" v="33" actId="478"/>
          <ac:spMkLst>
            <pc:docMk/>
            <pc:sldMk cId="2551449281" sldId="271"/>
            <ac:spMk id="251" creationId="{D4367228-47DE-B84C-5648-10E11898AE00}"/>
          </ac:spMkLst>
        </pc:spChg>
        <pc:grpChg chg="del">
          <ac:chgData name="Nachai (Fluke) Paramesthanakorn" userId="348aaf9e-50b5-4d18-a5fc-8333da0e2505" providerId="ADAL" clId="{A43A3D36-9ACE-4C07-B555-6C6802C4F6D8}" dt="2022-06-19T12:30:10.058" v="28" actId="165"/>
          <ac:grpSpMkLst>
            <pc:docMk/>
            <pc:sldMk cId="2551449281" sldId="271"/>
            <ac:grpSpMk id="3" creationId="{CD62CC75-245A-912A-11FA-D994991B4287}"/>
          </ac:grpSpMkLst>
        </pc:grpChg>
        <pc:grpChg chg="add del mod topLvl">
          <ac:chgData name="Nachai (Fluke) Paramesthanakorn" userId="348aaf9e-50b5-4d18-a5fc-8333da0e2505" providerId="ADAL" clId="{A43A3D36-9ACE-4C07-B555-6C6802C4F6D8}" dt="2022-06-19T12:30:18.378" v="32" actId="165"/>
          <ac:grpSpMkLst>
            <pc:docMk/>
            <pc:sldMk cId="2551449281" sldId="271"/>
            <ac:grpSpMk id="252" creationId="{BCFA724A-5CD1-A9F2-E855-0D0B0BA4475C}"/>
          </ac:grpSpMkLst>
        </pc:grpChg>
        <pc:cxnChg chg="mod topLvl">
          <ac:chgData name="Nachai (Fluke) Paramesthanakorn" userId="348aaf9e-50b5-4d18-a5fc-8333da0e2505" providerId="ADAL" clId="{A43A3D36-9ACE-4C07-B555-6C6802C4F6D8}" dt="2022-06-19T12:30:40.522" v="36" actId="478"/>
          <ac:cxnSpMkLst>
            <pc:docMk/>
            <pc:sldMk cId="2551449281" sldId="271"/>
            <ac:cxnSpMk id="11" creationId="{990BCEBF-8CDA-58DD-ECA1-A0494C81743D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40.522" v="36" actId="478"/>
          <ac:cxnSpMkLst>
            <pc:docMk/>
            <pc:sldMk cId="2551449281" sldId="271"/>
            <ac:cxnSpMk id="12" creationId="{C1E30C07-4988-2DD9-B418-2275D3B7C201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15" creationId="{6705E4FF-6FF2-A360-E2DB-CC1A7A42195C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18" creationId="{E8F33A97-4BA1-8259-BACA-93C0FB98A37E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25" creationId="{820684BE-E97E-7582-A916-E477F5D3608C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28" creationId="{C7A4203F-498A-F8D3-753A-B2CE82080E12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32" creationId="{DA8580CF-4DE3-B3A1-6E53-D3449D584217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39" creationId="{CF652DE9-662F-F670-1CEC-383754FF4A59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65" creationId="{73A45A62-D6EF-4D48-E2B7-B021294D8AEE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76" creationId="{FB8CF3BC-9AA0-9C2A-0E08-7BD5CF7F949E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81" creationId="{21D1CA45-72EE-75D1-E19A-B2E1C7DE24C8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88" creationId="{A96368B4-F1F4-10D6-2383-0494277CD8FA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108" creationId="{965DDFBC-8A46-033A-C0FA-8A2D346EF0BF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124" creationId="{05079A4F-140A-173D-586D-4EFAE1ACC73E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158" creationId="{A250AD89-6464-3797-9276-FF316A0A2DA8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213" creationId="{2A941F3C-62FC-3BFD-B575-15364F8B6738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221" creationId="{517C1456-0993-69AE-200D-94247F2A3085}"/>
          </ac:cxnSpMkLst>
        </pc:cxnChg>
        <pc:cxnChg chg="mod topLvl">
          <ac:chgData name="Nachai (Fluke) Paramesthanakorn" userId="348aaf9e-50b5-4d18-a5fc-8333da0e2505" providerId="ADAL" clId="{A43A3D36-9ACE-4C07-B555-6C6802C4F6D8}" dt="2022-06-19T12:30:18.378" v="32" actId="165"/>
          <ac:cxnSpMkLst>
            <pc:docMk/>
            <pc:sldMk cId="2551449281" sldId="271"/>
            <ac:cxnSpMk id="227" creationId="{15196B46-A6F1-B48C-A030-0D8B6FFC619D}"/>
          </ac:cxnSpMkLst>
        </pc:cxnChg>
      </pc:sldChg>
      <pc:sldChg chg="del">
        <pc:chgData name="Nachai (Fluke) Paramesthanakorn" userId="348aaf9e-50b5-4d18-a5fc-8333da0e2505" providerId="ADAL" clId="{A43A3D36-9ACE-4C07-B555-6C6802C4F6D8}" dt="2022-06-19T12:22:48.052" v="27" actId="47"/>
        <pc:sldMkLst>
          <pc:docMk/>
          <pc:sldMk cId="3195443212" sldId="272"/>
        </pc:sldMkLst>
      </pc:sldChg>
      <pc:sldChg chg="modSp new mod">
        <pc:chgData name="Nachai (Fluke) Paramesthanakorn" userId="348aaf9e-50b5-4d18-a5fc-8333da0e2505" providerId="ADAL" clId="{A43A3D36-9ACE-4C07-B555-6C6802C4F6D8}" dt="2022-06-19T14:59:25.422" v="2456" actId="27636"/>
        <pc:sldMkLst>
          <pc:docMk/>
          <pc:sldMk cId="3497662903" sldId="272"/>
        </pc:sldMkLst>
        <pc:spChg chg="mod">
          <ac:chgData name="Nachai (Fluke) Paramesthanakorn" userId="348aaf9e-50b5-4d18-a5fc-8333da0e2505" providerId="ADAL" clId="{A43A3D36-9ACE-4C07-B555-6C6802C4F6D8}" dt="2022-06-19T14:01:44.362" v="638" actId="113"/>
          <ac:spMkLst>
            <pc:docMk/>
            <pc:sldMk cId="3497662903" sldId="272"/>
            <ac:spMk id="2" creationId="{EDD6CDDF-4B4E-1281-A1A8-CA654D6F099B}"/>
          </ac:spMkLst>
        </pc:spChg>
        <pc:spChg chg="mod">
          <ac:chgData name="Nachai (Fluke) Paramesthanakorn" userId="348aaf9e-50b5-4d18-a5fc-8333da0e2505" providerId="ADAL" clId="{A43A3D36-9ACE-4C07-B555-6C6802C4F6D8}" dt="2022-06-19T14:59:25.422" v="2456" actId="27636"/>
          <ac:spMkLst>
            <pc:docMk/>
            <pc:sldMk cId="3497662903" sldId="272"/>
            <ac:spMk id="3" creationId="{5B2CDCC5-2799-5FCA-A4A3-1CA84C5855E4}"/>
          </ac:spMkLst>
        </pc:spChg>
        <pc:spChg chg="mod">
          <ac:chgData name="Nachai (Fluke) Paramesthanakorn" userId="348aaf9e-50b5-4d18-a5fc-8333da0e2505" providerId="ADAL" clId="{A43A3D36-9ACE-4C07-B555-6C6802C4F6D8}" dt="2022-06-19T13:58:25.800" v="529" actId="255"/>
          <ac:spMkLst>
            <pc:docMk/>
            <pc:sldMk cId="3497662903" sldId="272"/>
            <ac:spMk id="4" creationId="{F6E118B5-6C3D-4C1F-38E6-772051E75B0D}"/>
          </ac:spMkLst>
        </pc:spChg>
        <pc:spChg chg="mod">
          <ac:chgData name="Nachai (Fluke) Paramesthanakorn" userId="348aaf9e-50b5-4d18-a5fc-8333da0e2505" providerId="ADAL" clId="{A43A3D36-9ACE-4C07-B555-6C6802C4F6D8}" dt="2022-06-19T13:58:25.800" v="529" actId="255"/>
          <ac:spMkLst>
            <pc:docMk/>
            <pc:sldMk cId="3497662903" sldId="272"/>
            <ac:spMk id="5" creationId="{74D3F2EE-491A-E12F-AD75-F8DE1B7AB771}"/>
          </ac:spMkLst>
        </pc:spChg>
      </pc:sldChg>
      <pc:sldChg chg="del">
        <pc:chgData name="Nachai (Fluke) Paramesthanakorn" userId="348aaf9e-50b5-4d18-a5fc-8333da0e2505" providerId="ADAL" clId="{A43A3D36-9ACE-4C07-B555-6C6802C4F6D8}" dt="2022-06-19T12:22:38.296" v="21" actId="47"/>
        <pc:sldMkLst>
          <pc:docMk/>
          <pc:sldMk cId="350238913" sldId="273"/>
        </pc:sldMkLst>
      </pc:sldChg>
      <pc:sldChg chg="modSp new mod">
        <pc:chgData name="Nachai (Fluke) Paramesthanakorn" userId="348aaf9e-50b5-4d18-a5fc-8333da0e2505" providerId="ADAL" clId="{A43A3D36-9ACE-4C07-B555-6C6802C4F6D8}" dt="2022-06-19T14:56:28.232" v="2391" actId="20577"/>
        <pc:sldMkLst>
          <pc:docMk/>
          <pc:sldMk cId="1331891928" sldId="273"/>
        </pc:sldMkLst>
        <pc:spChg chg="mod">
          <ac:chgData name="Nachai (Fluke) Paramesthanakorn" userId="348aaf9e-50b5-4d18-a5fc-8333da0e2505" providerId="ADAL" clId="{A43A3D36-9ACE-4C07-B555-6C6802C4F6D8}" dt="2022-06-19T14:51:22.218" v="2007" actId="113"/>
          <ac:spMkLst>
            <pc:docMk/>
            <pc:sldMk cId="1331891928" sldId="273"/>
            <ac:spMk id="2" creationId="{DC844356-1105-E6CE-0490-3A84EACCAB1F}"/>
          </ac:spMkLst>
        </pc:spChg>
        <pc:spChg chg="mod">
          <ac:chgData name="Nachai (Fluke) Paramesthanakorn" userId="348aaf9e-50b5-4d18-a5fc-8333da0e2505" providerId="ADAL" clId="{A43A3D36-9ACE-4C07-B555-6C6802C4F6D8}" dt="2022-06-19T14:56:28.232" v="2391" actId="20577"/>
          <ac:spMkLst>
            <pc:docMk/>
            <pc:sldMk cId="1331891928" sldId="273"/>
            <ac:spMk id="3" creationId="{F6B88D23-9802-96D1-E44F-0F77E0AC017B}"/>
          </ac:spMkLst>
        </pc:spChg>
      </pc:sldChg>
      <pc:sldChg chg="del">
        <pc:chgData name="Nachai (Fluke) Paramesthanakorn" userId="348aaf9e-50b5-4d18-a5fc-8333da0e2505" providerId="ADAL" clId="{A43A3D36-9ACE-4C07-B555-6C6802C4F6D8}" dt="2022-06-19T12:22:38.491" v="22" actId="47"/>
        <pc:sldMkLst>
          <pc:docMk/>
          <pc:sldMk cId="3212283451" sldId="274"/>
        </pc:sldMkLst>
      </pc:sldChg>
      <pc:sldChg chg="addSp delSp modSp add mod">
        <pc:chgData name="Nachai (Fluke) Paramesthanakorn" userId="348aaf9e-50b5-4d18-a5fc-8333da0e2505" providerId="ADAL" clId="{A43A3D36-9ACE-4C07-B555-6C6802C4F6D8}" dt="2022-06-19T14:50:17.021" v="1913" actId="20577"/>
        <pc:sldMkLst>
          <pc:docMk/>
          <pc:sldMk cId="3287084618" sldId="274"/>
        </pc:sldMkLst>
        <pc:spChg chg="mod">
          <ac:chgData name="Nachai (Fluke) Paramesthanakorn" userId="348aaf9e-50b5-4d18-a5fc-8333da0e2505" providerId="ADAL" clId="{A43A3D36-9ACE-4C07-B555-6C6802C4F6D8}" dt="2022-06-19T14:02:02.980" v="653" actId="20577"/>
          <ac:spMkLst>
            <pc:docMk/>
            <pc:sldMk cId="3287084618" sldId="274"/>
            <ac:spMk id="2" creationId="{EDD6CDDF-4B4E-1281-A1A8-CA654D6F099B}"/>
          </ac:spMkLst>
        </pc:spChg>
        <pc:spChg chg="add del mod">
          <ac:chgData name="Nachai (Fluke) Paramesthanakorn" userId="348aaf9e-50b5-4d18-a5fc-8333da0e2505" providerId="ADAL" clId="{A43A3D36-9ACE-4C07-B555-6C6802C4F6D8}" dt="2022-06-19T14:50:17.021" v="1913" actId="20577"/>
          <ac:spMkLst>
            <pc:docMk/>
            <pc:sldMk cId="3287084618" sldId="274"/>
            <ac:spMk id="3" creationId="{5B2CDCC5-2799-5FCA-A4A3-1CA84C5855E4}"/>
          </ac:spMkLst>
        </pc:spChg>
        <pc:spChg chg="add del">
          <ac:chgData name="Nachai (Fluke) Paramesthanakorn" userId="348aaf9e-50b5-4d18-a5fc-8333da0e2505" providerId="ADAL" clId="{A43A3D36-9ACE-4C07-B555-6C6802C4F6D8}" dt="2022-06-19T14:44:43.990" v="1551" actId="22"/>
          <ac:spMkLst>
            <pc:docMk/>
            <pc:sldMk cId="3287084618" sldId="274"/>
            <ac:spMk id="7" creationId="{C03606FB-963D-8691-428D-6F681A935EE0}"/>
          </ac:spMkLst>
        </pc:spChg>
      </pc:sldChg>
      <pc:sldChg chg="del">
        <pc:chgData name="Nachai (Fluke) Paramesthanakorn" userId="348aaf9e-50b5-4d18-a5fc-8333da0e2505" providerId="ADAL" clId="{A43A3D36-9ACE-4C07-B555-6C6802C4F6D8}" dt="2022-06-19T12:22:38.694" v="23" actId="47"/>
        <pc:sldMkLst>
          <pc:docMk/>
          <pc:sldMk cId="646132408" sldId="275"/>
        </pc:sldMkLst>
      </pc:sldChg>
      <pc:sldChg chg="modSp add mod ord">
        <pc:chgData name="Nachai (Fluke) Paramesthanakorn" userId="348aaf9e-50b5-4d18-a5fc-8333da0e2505" providerId="ADAL" clId="{A43A3D36-9ACE-4C07-B555-6C6802C4F6D8}" dt="2022-06-19T14:49:42.895" v="1912" actId="403"/>
        <pc:sldMkLst>
          <pc:docMk/>
          <pc:sldMk cId="2240608566" sldId="275"/>
        </pc:sldMkLst>
        <pc:spChg chg="mod">
          <ac:chgData name="Nachai (Fluke) Paramesthanakorn" userId="348aaf9e-50b5-4d18-a5fc-8333da0e2505" providerId="ADAL" clId="{A43A3D36-9ACE-4C07-B555-6C6802C4F6D8}" dt="2022-06-19T14:49:42.895" v="1912" actId="403"/>
          <ac:spMkLst>
            <pc:docMk/>
            <pc:sldMk cId="2240608566" sldId="275"/>
            <ac:spMk id="3" creationId="{5B2CDCC5-2799-5FCA-A4A3-1CA84C5855E4}"/>
          </ac:spMkLst>
        </pc:spChg>
      </pc:sldChg>
      <pc:sldChg chg="del">
        <pc:chgData name="Nachai (Fluke) Paramesthanakorn" userId="348aaf9e-50b5-4d18-a5fc-8333da0e2505" providerId="ADAL" clId="{A43A3D36-9ACE-4C07-B555-6C6802C4F6D8}" dt="2022-06-19T12:22:38.890" v="24" actId="47"/>
        <pc:sldMkLst>
          <pc:docMk/>
          <pc:sldMk cId="84357570" sldId="276"/>
        </pc:sldMkLst>
      </pc:sldChg>
      <pc:sldChg chg="addSp delSp modSp add mod modAnim">
        <pc:chgData name="Nachai (Fluke) Paramesthanakorn" userId="348aaf9e-50b5-4d18-a5fc-8333da0e2505" providerId="ADAL" clId="{A43A3D36-9ACE-4C07-B555-6C6802C4F6D8}" dt="2022-06-19T16:15:13.712" v="3094"/>
        <pc:sldMkLst>
          <pc:docMk/>
          <pc:sldMk cId="518123556" sldId="276"/>
        </pc:sldMkLst>
        <pc:spChg chg="mod">
          <ac:chgData name="Nachai (Fluke) Paramesthanakorn" userId="348aaf9e-50b5-4d18-a5fc-8333da0e2505" providerId="ADAL" clId="{A43A3D36-9ACE-4C07-B555-6C6802C4F6D8}" dt="2022-06-19T15:49:55.288" v="2954" actId="20577"/>
          <ac:spMkLst>
            <pc:docMk/>
            <pc:sldMk cId="518123556" sldId="276"/>
            <ac:spMk id="3" creationId="{F6B88D23-9802-96D1-E44F-0F77E0AC017B}"/>
          </ac:spMkLst>
        </pc:spChg>
        <pc:spChg chg="add 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6" creationId="{00E710A4-52C6-53FF-91DD-0E32A120C350}"/>
          </ac:spMkLst>
        </pc:spChg>
        <pc:spChg chg="add 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7" creationId="{26449F67-8C45-3674-BC55-5D86C912E9FF}"/>
          </ac:spMkLst>
        </pc:spChg>
        <pc:spChg chg="add mod">
          <ac:chgData name="Nachai (Fluke) Paramesthanakorn" userId="348aaf9e-50b5-4d18-a5fc-8333da0e2505" providerId="ADAL" clId="{A43A3D36-9ACE-4C07-B555-6C6802C4F6D8}" dt="2022-06-19T15:20:34.786" v="2553" actId="571"/>
          <ac:spMkLst>
            <pc:docMk/>
            <pc:sldMk cId="518123556" sldId="276"/>
            <ac:spMk id="8" creationId="{E1F71263-63F6-40C8-7D3E-BF56CEDA0790}"/>
          </ac:spMkLst>
        </pc:spChg>
        <pc:spChg chg="add 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9" creationId="{BA7EDD70-117A-1098-A894-665A5DB5A1F0}"/>
          </ac:spMkLst>
        </pc:spChg>
        <pc:spChg chg="add del mod">
          <ac:chgData name="Nachai (Fluke) Paramesthanakorn" userId="348aaf9e-50b5-4d18-a5fc-8333da0e2505" providerId="ADAL" clId="{A43A3D36-9ACE-4C07-B555-6C6802C4F6D8}" dt="2022-06-19T15:29:37.584" v="2785" actId="478"/>
          <ac:spMkLst>
            <pc:docMk/>
            <pc:sldMk cId="518123556" sldId="276"/>
            <ac:spMk id="10" creationId="{BC738C19-283E-0050-9FA2-D84677834406}"/>
          </ac:spMkLst>
        </pc:spChg>
        <pc:spChg chg="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13" creationId="{C151B4EB-2853-A163-2AA4-C1EA32660FCD}"/>
          </ac:spMkLst>
        </pc:spChg>
        <pc:spChg chg="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14" creationId="{AA35DFB2-4644-BD8B-44CA-55D54FE012D8}"/>
          </ac:spMkLst>
        </pc:spChg>
        <pc:spChg chg="mod">
          <ac:chgData name="Nachai (Fluke) Paramesthanakorn" userId="348aaf9e-50b5-4d18-a5fc-8333da0e2505" providerId="ADAL" clId="{A43A3D36-9ACE-4C07-B555-6C6802C4F6D8}" dt="2022-06-19T15:44:47.463" v="2948" actId="165"/>
          <ac:spMkLst>
            <pc:docMk/>
            <pc:sldMk cId="518123556" sldId="276"/>
            <ac:spMk id="15" creationId="{5D400617-C676-5F19-5800-FDB8A58B44F9}"/>
          </ac:spMkLst>
        </pc:spChg>
        <pc:spChg chg="del mod">
          <ac:chgData name="Nachai (Fluke) Paramesthanakorn" userId="348aaf9e-50b5-4d18-a5fc-8333da0e2505" providerId="ADAL" clId="{A43A3D36-9ACE-4C07-B555-6C6802C4F6D8}" dt="2022-06-19T15:29:39.339" v="2786" actId="478"/>
          <ac:spMkLst>
            <pc:docMk/>
            <pc:sldMk cId="518123556" sldId="276"/>
            <ac:spMk id="16" creationId="{755C12CB-47C2-7F69-F8AA-C7FD3B2379D9}"/>
          </ac:spMkLst>
        </pc:spChg>
        <pc:spChg chg="add mod topLvl">
          <ac:chgData name="Nachai (Fluke) Paramesthanakorn" userId="348aaf9e-50b5-4d18-a5fc-8333da0e2505" providerId="ADAL" clId="{A43A3D36-9ACE-4C07-B555-6C6802C4F6D8}" dt="2022-06-19T15:45:16.174" v="2953" actId="164"/>
          <ac:spMkLst>
            <pc:docMk/>
            <pc:sldMk cId="518123556" sldId="276"/>
            <ac:spMk id="17" creationId="{A3C2C7FD-5C39-A916-D4BD-550271500D6E}"/>
          </ac:spMkLst>
        </pc:spChg>
        <pc:spChg chg="add mod topLvl">
          <ac:chgData name="Nachai (Fluke) Paramesthanakorn" userId="348aaf9e-50b5-4d18-a5fc-8333da0e2505" providerId="ADAL" clId="{A43A3D36-9ACE-4C07-B555-6C6802C4F6D8}" dt="2022-06-19T15:44:55.887" v="2951" actId="164"/>
          <ac:spMkLst>
            <pc:docMk/>
            <pc:sldMk cId="518123556" sldId="276"/>
            <ac:spMk id="18" creationId="{3B2CE04C-A740-E123-B9B9-7C7B1A66C3B2}"/>
          </ac:spMkLst>
        </pc:spChg>
        <pc:spChg chg="add mod">
          <ac:chgData name="Nachai (Fluke) Paramesthanakorn" userId="348aaf9e-50b5-4d18-a5fc-8333da0e2505" providerId="ADAL" clId="{A43A3D36-9ACE-4C07-B555-6C6802C4F6D8}" dt="2022-06-19T15:44:27.511" v="2945" actId="1076"/>
          <ac:spMkLst>
            <pc:docMk/>
            <pc:sldMk cId="518123556" sldId="276"/>
            <ac:spMk id="21" creationId="{C0774ACE-A1B0-EC88-F9F9-3F1DAD003B2A}"/>
          </ac:spMkLst>
        </pc:spChg>
        <pc:spChg chg="add mod">
          <ac:chgData name="Nachai (Fluke) Paramesthanakorn" userId="348aaf9e-50b5-4d18-a5fc-8333da0e2505" providerId="ADAL" clId="{A43A3D36-9ACE-4C07-B555-6C6802C4F6D8}" dt="2022-06-19T15:51:18.317" v="2974" actId="1076"/>
          <ac:spMkLst>
            <pc:docMk/>
            <pc:sldMk cId="518123556" sldId="276"/>
            <ac:spMk id="24" creationId="{C697311A-A010-C2AA-7CDD-6378E664DEA5}"/>
          </ac:spMkLst>
        </pc:spChg>
        <pc:spChg chg="add del mod">
          <ac:chgData name="Nachai (Fluke) Paramesthanakorn" userId="348aaf9e-50b5-4d18-a5fc-8333da0e2505" providerId="ADAL" clId="{A43A3D36-9ACE-4C07-B555-6C6802C4F6D8}" dt="2022-06-19T15:50:52.421" v="2968"/>
          <ac:spMkLst>
            <pc:docMk/>
            <pc:sldMk cId="518123556" sldId="276"/>
            <ac:spMk id="25" creationId="{928407E3-6A59-6CB4-9FA8-7C592EA94128}"/>
          </ac:spMkLst>
        </pc:spChg>
        <pc:spChg chg="add del mod">
          <ac:chgData name="Nachai (Fluke) Paramesthanakorn" userId="348aaf9e-50b5-4d18-a5fc-8333da0e2505" providerId="ADAL" clId="{A43A3D36-9ACE-4C07-B555-6C6802C4F6D8}" dt="2022-06-19T15:50:50.985" v="2966"/>
          <ac:spMkLst>
            <pc:docMk/>
            <pc:sldMk cId="518123556" sldId="276"/>
            <ac:spMk id="26" creationId="{5B48807A-CEAF-5A8A-B366-2C50AD307C36}"/>
          </ac:spMkLst>
        </pc:spChg>
        <pc:spChg chg="add mod">
          <ac:chgData name="Nachai (Fluke) Paramesthanakorn" userId="348aaf9e-50b5-4d18-a5fc-8333da0e2505" providerId="ADAL" clId="{A43A3D36-9ACE-4C07-B555-6C6802C4F6D8}" dt="2022-06-19T15:51:06.588" v="2971" actId="1076"/>
          <ac:spMkLst>
            <pc:docMk/>
            <pc:sldMk cId="518123556" sldId="276"/>
            <ac:spMk id="27" creationId="{AB7D4441-EFB1-888E-B385-D2712F6276DF}"/>
          </ac:spMkLst>
        </pc:spChg>
        <pc:spChg chg="add mod">
          <ac:chgData name="Nachai (Fluke) Paramesthanakorn" userId="348aaf9e-50b5-4d18-a5fc-8333da0e2505" providerId="ADAL" clId="{A43A3D36-9ACE-4C07-B555-6C6802C4F6D8}" dt="2022-06-19T15:51:08.142" v="2972" actId="1076"/>
          <ac:spMkLst>
            <pc:docMk/>
            <pc:sldMk cId="518123556" sldId="276"/>
            <ac:spMk id="28" creationId="{4083E66C-74FE-D46A-C27C-A75AD0178C77}"/>
          </ac:spMkLst>
        </pc:spChg>
        <pc:spChg chg="add mod">
          <ac:chgData name="Nachai (Fluke) Paramesthanakorn" userId="348aaf9e-50b5-4d18-a5fc-8333da0e2505" providerId="ADAL" clId="{A43A3D36-9ACE-4C07-B555-6C6802C4F6D8}" dt="2022-06-19T15:51:11.682" v="2973" actId="571"/>
          <ac:spMkLst>
            <pc:docMk/>
            <pc:sldMk cId="518123556" sldId="276"/>
            <ac:spMk id="29" creationId="{A38B2534-73A6-9AEB-0AD3-8FD93076E0BA}"/>
          </ac:spMkLst>
        </pc:spChg>
        <pc:spChg chg="add del mod">
          <ac:chgData name="Nachai (Fluke) Paramesthanakorn" userId="348aaf9e-50b5-4d18-a5fc-8333da0e2505" providerId="ADAL" clId="{A43A3D36-9ACE-4C07-B555-6C6802C4F6D8}" dt="2022-06-19T15:51:20.927" v="2976"/>
          <ac:spMkLst>
            <pc:docMk/>
            <pc:sldMk cId="518123556" sldId="276"/>
            <ac:spMk id="30" creationId="{E9BA87F3-1637-6179-0A1F-503388524FFF}"/>
          </ac:spMkLst>
        </pc:spChg>
        <pc:spChg chg="add mod">
          <ac:chgData name="Nachai (Fluke) Paramesthanakorn" userId="348aaf9e-50b5-4d18-a5fc-8333da0e2505" providerId="ADAL" clId="{A43A3D36-9ACE-4C07-B555-6C6802C4F6D8}" dt="2022-06-19T15:51:43.072" v="2987" actId="1035"/>
          <ac:spMkLst>
            <pc:docMk/>
            <pc:sldMk cId="518123556" sldId="276"/>
            <ac:spMk id="31" creationId="{BAD55553-52A5-20B9-707C-91C15243B8D0}"/>
          </ac:spMkLst>
        </pc:spChg>
        <pc:spChg chg="add mod">
          <ac:chgData name="Nachai (Fluke) Paramesthanakorn" userId="348aaf9e-50b5-4d18-a5fc-8333da0e2505" providerId="ADAL" clId="{A43A3D36-9ACE-4C07-B555-6C6802C4F6D8}" dt="2022-06-19T15:51:46.969" v="2993" actId="1036"/>
          <ac:spMkLst>
            <pc:docMk/>
            <pc:sldMk cId="518123556" sldId="276"/>
            <ac:spMk id="32" creationId="{AD5C28DE-E21D-E874-070F-6F6314489FA3}"/>
          </ac:spMkLst>
        </pc:spChg>
        <pc:spChg chg="add mod">
          <ac:chgData name="Nachai (Fluke) Paramesthanakorn" userId="348aaf9e-50b5-4d18-a5fc-8333da0e2505" providerId="ADAL" clId="{A43A3D36-9ACE-4C07-B555-6C6802C4F6D8}" dt="2022-06-19T15:51:48.901" v="2995" actId="1035"/>
          <ac:spMkLst>
            <pc:docMk/>
            <pc:sldMk cId="518123556" sldId="276"/>
            <ac:spMk id="33" creationId="{B15B920A-43B3-00AB-5C39-01B959647DBF}"/>
          </ac:spMkLst>
        </pc:spChg>
        <pc:spChg chg="add mod">
          <ac:chgData name="Nachai (Fluke) Paramesthanakorn" userId="348aaf9e-50b5-4d18-a5fc-8333da0e2505" providerId="ADAL" clId="{A43A3D36-9ACE-4C07-B555-6C6802C4F6D8}" dt="2022-06-19T15:51:53.816" v="2996" actId="571"/>
          <ac:spMkLst>
            <pc:docMk/>
            <pc:sldMk cId="518123556" sldId="276"/>
            <ac:spMk id="34" creationId="{F0466D50-0BAE-E7D9-98CB-D3CA64248AEF}"/>
          </ac:spMkLst>
        </pc:spChg>
        <pc:spChg chg="add mod">
          <ac:chgData name="Nachai (Fluke) Paramesthanakorn" userId="348aaf9e-50b5-4d18-a5fc-8333da0e2505" providerId="ADAL" clId="{A43A3D36-9ACE-4C07-B555-6C6802C4F6D8}" dt="2022-06-19T15:51:56.591" v="2997" actId="571"/>
          <ac:spMkLst>
            <pc:docMk/>
            <pc:sldMk cId="518123556" sldId="276"/>
            <ac:spMk id="35" creationId="{0C679309-FA34-1D30-B432-D4EBA31B8F30}"/>
          </ac:spMkLst>
        </pc:spChg>
        <pc:spChg chg="add mod">
          <ac:chgData name="Nachai (Fluke) Paramesthanakorn" userId="348aaf9e-50b5-4d18-a5fc-8333da0e2505" providerId="ADAL" clId="{A43A3D36-9ACE-4C07-B555-6C6802C4F6D8}" dt="2022-06-19T15:52:01.214" v="2998" actId="571"/>
          <ac:spMkLst>
            <pc:docMk/>
            <pc:sldMk cId="518123556" sldId="276"/>
            <ac:spMk id="36" creationId="{2C870194-24EB-A7CC-79A1-32885393DAFF}"/>
          </ac:spMkLst>
        </pc:spChg>
        <pc:spChg chg="add mod">
          <ac:chgData name="Nachai (Fluke) Paramesthanakorn" userId="348aaf9e-50b5-4d18-a5fc-8333da0e2505" providerId="ADAL" clId="{A43A3D36-9ACE-4C07-B555-6C6802C4F6D8}" dt="2022-06-19T15:52:07.311" v="2999" actId="571"/>
          <ac:spMkLst>
            <pc:docMk/>
            <pc:sldMk cId="518123556" sldId="276"/>
            <ac:spMk id="37" creationId="{0480DC55-D5F4-C79A-6D7A-F56FFAA27D9F}"/>
          </ac:spMkLst>
        </pc:spChg>
        <pc:spChg chg="add mod">
          <ac:chgData name="Nachai (Fluke) Paramesthanakorn" userId="348aaf9e-50b5-4d18-a5fc-8333da0e2505" providerId="ADAL" clId="{A43A3D36-9ACE-4C07-B555-6C6802C4F6D8}" dt="2022-06-19T15:52:10.229" v="3000" actId="571"/>
          <ac:spMkLst>
            <pc:docMk/>
            <pc:sldMk cId="518123556" sldId="276"/>
            <ac:spMk id="38" creationId="{29A4AA3B-4599-24F7-63CD-2ADC16566369}"/>
          </ac:spMkLst>
        </pc:spChg>
        <pc:spChg chg="add mod">
          <ac:chgData name="Nachai (Fluke) Paramesthanakorn" userId="348aaf9e-50b5-4d18-a5fc-8333da0e2505" providerId="ADAL" clId="{A43A3D36-9ACE-4C07-B555-6C6802C4F6D8}" dt="2022-06-19T15:58:14.104" v="3014" actId="571"/>
          <ac:spMkLst>
            <pc:docMk/>
            <pc:sldMk cId="518123556" sldId="276"/>
            <ac:spMk id="39" creationId="{C4E09EDC-FFF3-7621-DBAC-1FE6EA7FE975}"/>
          </ac:spMkLst>
        </pc:spChg>
        <pc:spChg chg="add mod">
          <ac:chgData name="Nachai (Fluke) Paramesthanakorn" userId="348aaf9e-50b5-4d18-a5fc-8333da0e2505" providerId="ADAL" clId="{A43A3D36-9ACE-4C07-B555-6C6802C4F6D8}" dt="2022-06-19T16:02:28.383" v="3041" actId="571"/>
          <ac:spMkLst>
            <pc:docMk/>
            <pc:sldMk cId="518123556" sldId="276"/>
            <ac:spMk id="40" creationId="{53316D73-EBF0-C06B-6579-0F4EE9C5E412}"/>
          </ac:spMkLst>
        </pc:spChg>
        <pc:grpChg chg="add mod topLvl">
          <ac:chgData name="Nachai (Fluke) Paramesthanakorn" userId="348aaf9e-50b5-4d18-a5fc-8333da0e2505" providerId="ADAL" clId="{A43A3D36-9ACE-4C07-B555-6C6802C4F6D8}" dt="2022-06-19T15:45:16.174" v="2953" actId="164"/>
          <ac:grpSpMkLst>
            <pc:docMk/>
            <pc:sldMk cId="518123556" sldId="276"/>
            <ac:grpSpMk id="11" creationId="{25A17C36-8FEA-F7C0-8A3A-A33986CC9B95}"/>
          </ac:grpSpMkLst>
        </pc:grpChg>
        <pc:grpChg chg="add mod topLvl">
          <ac:chgData name="Nachai (Fluke) Paramesthanakorn" userId="348aaf9e-50b5-4d18-a5fc-8333da0e2505" providerId="ADAL" clId="{A43A3D36-9ACE-4C07-B555-6C6802C4F6D8}" dt="2022-06-19T15:44:55.887" v="2951" actId="164"/>
          <ac:grpSpMkLst>
            <pc:docMk/>
            <pc:sldMk cId="518123556" sldId="276"/>
            <ac:grpSpMk id="12" creationId="{85B364EC-117D-26F8-BB5D-E2CA1E8D8E3E}"/>
          </ac:grpSpMkLst>
        </pc:grpChg>
        <pc:grpChg chg="add del mod">
          <ac:chgData name="Nachai (Fluke) Paramesthanakorn" userId="348aaf9e-50b5-4d18-a5fc-8333da0e2505" providerId="ADAL" clId="{A43A3D36-9ACE-4C07-B555-6C6802C4F6D8}" dt="2022-06-19T15:44:47.463" v="2948" actId="165"/>
          <ac:grpSpMkLst>
            <pc:docMk/>
            <pc:sldMk cId="518123556" sldId="276"/>
            <ac:grpSpMk id="19" creationId="{635349AC-2EE9-DA73-A8C6-3634BA2E3A4C}"/>
          </ac:grpSpMkLst>
        </pc:grpChg>
        <pc:grpChg chg="add mod">
          <ac:chgData name="Nachai (Fluke) Paramesthanakorn" userId="348aaf9e-50b5-4d18-a5fc-8333da0e2505" providerId="ADAL" clId="{A43A3D36-9ACE-4C07-B555-6C6802C4F6D8}" dt="2022-06-19T15:45:16.174" v="2953" actId="164"/>
          <ac:grpSpMkLst>
            <pc:docMk/>
            <pc:sldMk cId="518123556" sldId="276"/>
            <ac:grpSpMk id="22" creationId="{D6BB32F6-CD06-C750-B42A-9C466DDF97E2}"/>
          </ac:grpSpMkLst>
        </pc:grpChg>
        <pc:grpChg chg="add mod">
          <ac:chgData name="Nachai (Fluke) Paramesthanakorn" userId="348aaf9e-50b5-4d18-a5fc-8333da0e2505" providerId="ADAL" clId="{A43A3D36-9ACE-4C07-B555-6C6802C4F6D8}" dt="2022-06-19T15:45:16.174" v="2953" actId="164"/>
          <ac:grpSpMkLst>
            <pc:docMk/>
            <pc:sldMk cId="518123556" sldId="276"/>
            <ac:grpSpMk id="23" creationId="{26A2A351-9CB9-6731-FE55-88C62416F930}"/>
          </ac:grpSpMkLst>
        </pc:grpChg>
        <pc:graphicFrameChg chg="add mod modGraphic">
          <ac:chgData name="Nachai (Fluke) Paramesthanakorn" userId="348aaf9e-50b5-4d18-a5fc-8333da0e2505" providerId="ADAL" clId="{A43A3D36-9ACE-4C07-B555-6C6802C4F6D8}" dt="2022-06-19T15:50:25.522" v="2958" actId="12385"/>
          <ac:graphicFrameMkLst>
            <pc:docMk/>
            <pc:sldMk cId="518123556" sldId="276"/>
            <ac:graphicFrameMk id="20" creationId="{9539369A-5974-B83F-B05A-3A1A177E9EAA}"/>
          </ac:graphicFrameMkLst>
        </pc:graphicFrameChg>
      </pc:sldChg>
      <pc:sldChg chg="addSp delSp modSp add mod modAnim">
        <pc:chgData name="Nachai (Fluke) Paramesthanakorn" userId="348aaf9e-50b5-4d18-a5fc-8333da0e2505" providerId="ADAL" clId="{A43A3D36-9ACE-4C07-B555-6C6802C4F6D8}" dt="2022-06-19T16:11:51.805" v="3089"/>
        <pc:sldMkLst>
          <pc:docMk/>
          <pc:sldMk cId="1910819313" sldId="277"/>
        </pc:sldMkLst>
        <pc:spChg chg="mod">
          <ac:chgData name="Nachai (Fluke) Paramesthanakorn" userId="348aaf9e-50b5-4d18-a5fc-8333da0e2505" providerId="ADAL" clId="{A43A3D36-9ACE-4C07-B555-6C6802C4F6D8}" dt="2022-06-19T15:32:22.525" v="2837" actId="20577"/>
          <ac:spMkLst>
            <pc:docMk/>
            <pc:sldMk cId="1910819313" sldId="277"/>
            <ac:spMk id="3" creationId="{F6B88D23-9802-96D1-E44F-0F77E0AC017B}"/>
          </ac:spMkLst>
        </pc:spChg>
        <pc:spChg chg="mod topLvl">
          <ac:chgData name="Nachai (Fluke) Paramesthanakorn" userId="348aaf9e-50b5-4d18-a5fc-8333da0e2505" providerId="ADAL" clId="{A43A3D36-9ACE-4C07-B555-6C6802C4F6D8}" dt="2022-06-19T15:32:36.572" v="2841" actId="165"/>
          <ac:spMkLst>
            <pc:docMk/>
            <pc:sldMk cId="1910819313" sldId="277"/>
            <ac:spMk id="6" creationId="{00E710A4-52C6-53FF-91DD-0E32A120C350}"/>
          </ac:spMkLst>
        </pc:spChg>
        <pc:spChg chg="mod topLvl">
          <ac:chgData name="Nachai (Fluke) Paramesthanakorn" userId="348aaf9e-50b5-4d18-a5fc-8333da0e2505" providerId="ADAL" clId="{A43A3D36-9ACE-4C07-B555-6C6802C4F6D8}" dt="2022-06-19T15:32:36.572" v="2841" actId="165"/>
          <ac:spMkLst>
            <pc:docMk/>
            <pc:sldMk cId="1910819313" sldId="277"/>
            <ac:spMk id="7" creationId="{26449F67-8C45-3674-BC55-5D86C912E9FF}"/>
          </ac:spMkLst>
        </pc:spChg>
        <pc:spChg chg="add mod">
          <ac:chgData name="Nachai (Fluke) Paramesthanakorn" userId="348aaf9e-50b5-4d18-a5fc-8333da0e2505" providerId="ADAL" clId="{A43A3D36-9ACE-4C07-B555-6C6802C4F6D8}" dt="2022-06-19T15:34:25.630" v="2881" actId="1076"/>
          <ac:spMkLst>
            <pc:docMk/>
            <pc:sldMk cId="1910819313" sldId="277"/>
            <ac:spMk id="8" creationId="{57BA824A-A74A-312F-29CF-333C59A4E8FA}"/>
          </ac:spMkLst>
        </pc:spChg>
        <pc:spChg chg="mod topLvl">
          <ac:chgData name="Nachai (Fluke) Paramesthanakorn" userId="348aaf9e-50b5-4d18-a5fc-8333da0e2505" providerId="ADAL" clId="{A43A3D36-9ACE-4C07-B555-6C6802C4F6D8}" dt="2022-06-19T15:32:36.572" v="2841" actId="165"/>
          <ac:spMkLst>
            <pc:docMk/>
            <pc:sldMk cId="1910819313" sldId="277"/>
            <ac:spMk id="9" creationId="{BA7EDD70-117A-1098-A894-665A5DB5A1F0}"/>
          </ac:spMkLst>
        </pc:spChg>
        <pc:spChg chg="add mod">
          <ac:chgData name="Nachai (Fluke) Paramesthanakorn" userId="348aaf9e-50b5-4d18-a5fc-8333da0e2505" providerId="ADAL" clId="{A43A3D36-9ACE-4C07-B555-6C6802C4F6D8}" dt="2022-06-19T15:35:24.999" v="2889" actId="14100"/>
          <ac:spMkLst>
            <pc:docMk/>
            <pc:sldMk cId="1910819313" sldId="277"/>
            <ac:spMk id="10" creationId="{8FEE8135-21CD-456E-A461-51DBB0576075}"/>
          </ac:spMkLst>
        </pc:spChg>
        <pc:spChg chg="mod">
          <ac:chgData name="Nachai (Fluke) Paramesthanakorn" userId="348aaf9e-50b5-4d18-a5fc-8333da0e2505" providerId="ADAL" clId="{A43A3D36-9ACE-4C07-B555-6C6802C4F6D8}" dt="2022-06-19T15:32:30.250" v="2838" actId="165"/>
          <ac:spMkLst>
            <pc:docMk/>
            <pc:sldMk cId="1910819313" sldId="277"/>
            <ac:spMk id="13" creationId="{C151B4EB-2853-A163-2AA4-C1EA32660FCD}"/>
          </ac:spMkLst>
        </pc:spChg>
        <pc:spChg chg="mod">
          <ac:chgData name="Nachai (Fluke) Paramesthanakorn" userId="348aaf9e-50b5-4d18-a5fc-8333da0e2505" providerId="ADAL" clId="{A43A3D36-9ACE-4C07-B555-6C6802C4F6D8}" dt="2022-06-19T15:32:30.250" v="2838" actId="165"/>
          <ac:spMkLst>
            <pc:docMk/>
            <pc:sldMk cId="1910819313" sldId="277"/>
            <ac:spMk id="14" creationId="{AA35DFB2-4644-BD8B-44CA-55D54FE012D8}"/>
          </ac:spMkLst>
        </pc:spChg>
        <pc:spChg chg="mod">
          <ac:chgData name="Nachai (Fluke) Paramesthanakorn" userId="348aaf9e-50b5-4d18-a5fc-8333da0e2505" providerId="ADAL" clId="{A43A3D36-9ACE-4C07-B555-6C6802C4F6D8}" dt="2022-06-19T15:32:30.250" v="2838" actId="165"/>
          <ac:spMkLst>
            <pc:docMk/>
            <pc:sldMk cId="1910819313" sldId="277"/>
            <ac:spMk id="15" creationId="{5D400617-C676-5F19-5800-FDB8A58B44F9}"/>
          </ac:spMkLst>
        </pc:spChg>
        <pc:spChg chg="mod topLvl">
          <ac:chgData name="Nachai (Fluke) Paramesthanakorn" userId="348aaf9e-50b5-4d18-a5fc-8333da0e2505" providerId="ADAL" clId="{A43A3D36-9ACE-4C07-B555-6C6802C4F6D8}" dt="2022-06-19T15:32:30.250" v="2838" actId="165"/>
          <ac:spMkLst>
            <pc:docMk/>
            <pc:sldMk cId="1910819313" sldId="277"/>
            <ac:spMk id="17" creationId="{A3C2C7FD-5C39-A916-D4BD-550271500D6E}"/>
          </ac:spMkLst>
        </pc:spChg>
        <pc:spChg chg="del mod topLvl">
          <ac:chgData name="Nachai (Fluke) Paramesthanakorn" userId="348aaf9e-50b5-4d18-a5fc-8333da0e2505" providerId="ADAL" clId="{A43A3D36-9ACE-4C07-B555-6C6802C4F6D8}" dt="2022-06-19T15:32:33.044" v="2840" actId="478"/>
          <ac:spMkLst>
            <pc:docMk/>
            <pc:sldMk cId="1910819313" sldId="277"/>
            <ac:spMk id="18" creationId="{3B2CE04C-A740-E123-B9B9-7C7B1A66C3B2}"/>
          </ac:spMkLst>
        </pc:spChg>
        <pc:spChg chg="add mod">
          <ac:chgData name="Nachai (Fluke) Paramesthanakorn" userId="348aaf9e-50b5-4d18-a5fc-8333da0e2505" providerId="ADAL" clId="{A43A3D36-9ACE-4C07-B555-6C6802C4F6D8}" dt="2022-06-19T15:32:48.892" v="2846" actId="20577"/>
          <ac:spMkLst>
            <pc:docMk/>
            <pc:sldMk cId="1910819313" sldId="277"/>
            <ac:spMk id="21" creationId="{7A0C7D0F-86B8-4834-7EC2-A549AFEDAAD2}"/>
          </ac:spMkLst>
        </pc:spChg>
        <pc:spChg chg="add mod">
          <ac:chgData name="Nachai (Fluke) Paramesthanakorn" userId="348aaf9e-50b5-4d18-a5fc-8333da0e2505" providerId="ADAL" clId="{A43A3D36-9ACE-4C07-B555-6C6802C4F6D8}" dt="2022-06-19T15:32:51.486" v="2847" actId="20577"/>
          <ac:spMkLst>
            <pc:docMk/>
            <pc:sldMk cId="1910819313" sldId="277"/>
            <ac:spMk id="22" creationId="{15E8F0EF-CB4C-9E85-914C-6FE3DE036144}"/>
          </ac:spMkLst>
        </pc:spChg>
        <pc:spChg chg="add mod">
          <ac:chgData name="Nachai (Fluke) Paramesthanakorn" userId="348aaf9e-50b5-4d18-a5fc-8333da0e2505" providerId="ADAL" clId="{A43A3D36-9ACE-4C07-B555-6C6802C4F6D8}" dt="2022-06-19T15:36:04.713" v="2895" actId="1076"/>
          <ac:spMkLst>
            <pc:docMk/>
            <pc:sldMk cId="1910819313" sldId="277"/>
            <ac:spMk id="23" creationId="{8D6D047A-CA0D-D142-D6D7-DA0E47E4F1D8}"/>
          </ac:spMkLst>
        </pc:spChg>
        <pc:spChg chg="add mod">
          <ac:chgData name="Nachai (Fluke) Paramesthanakorn" userId="348aaf9e-50b5-4d18-a5fc-8333da0e2505" providerId="ADAL" clId="{A43A3D36-9ACE-4C07-B555-6C6802C4F6D8}" dt="2022-06-19T15:36:19.354" v="2896" actId="571"/>
          <ac:spMkLst>
            <pc:docMk/>
            <pc:sldMk cId="1910819313" sldId="277"/>
            <ac:spMk id="24" creationId="{F799F7BC-CF3F-2CAE-F68A-9D1A3F818F6E}"/>
          </ac:spMkLst>
        </pc:spChg>
        <pc:spChg chg="add mod">
          <ac:chgData name="Nachai (Fluke) Paramesthanakorn" userId="348aaf9e-50b5-4d18-a5fc-8333da0e2505" providerId="ADAL" clId="{A43A3D36-9ACE-4C07-B555-6C6802C4F6D8}" dt="2022-06-19T15:36:22.279" v="2897" actId="571"/>
          <ac:spMkLst>
            <pc:docMk/>
            <pc:sldMk cId="1910819313" sldId="277"/>
            <ac:spMk id="25" creationId="{1279A5B4-D259-7B87-E253-D0AFEDF64E15}"/>
          </ac:spMkLst>
        </pc:spChg>
        <pc:spChg chg="add mod">
          <ac:chgData name="Nachai (Fluke) Paramesthanakorn" userId="348aaf9e-50b5-4d18-a5fc-8333da0e2505" providerId="ADAL" clId="{A43A3D36-9ACE-4C07-B555-6C6802C4F6D8}" dt="2022-06-19T15:36:26.215" v="2898" actId="571"/>
          <ac:spMkLst>
            <pc:docMk/>
            <pc:sldMk cId="1910819313" sldId="277"/>
            <ac:spMk id="26" creationId="{23CFA8B8-E2AD-89EC-3611-7D4A4EE95CFC}"/>
          </ac:spMkLst>
        </pc:spChg>
        <pc:spChg chg="add mod">
          <ac:chgData name="Nachai (Fluke) Paramesthanakorn" userId="348aaf9e-50b5-4d18-a5fc-8333da0e2505" providerId="ADAL" clId="{A43A3D36-9ACE-4C07-B555-6C6802C4F6D8}" dt="2022-06-19T15:36:42.403" v="2901" actId="1076"/>
          <ac:spMkLst>
            <pc:docMk/>
            <pc:sldMk cId="1910819313" sldId="277"/>
            <ac:spMk id="27" creationId="{8CA481DC-D62B-40BC-B036-42AE10BECF96}"/>
          </ac:spMkLst>
        </pc:spChg>
        <pc:spChg chg="add mod">
          <ac:chgData name="Nachai (Fluke) Paramesthanakorn" userId="348aaf9e-50b5-4d18-a5fc-8333da0e2505" providerId="ADAL" clId="{A43A3D36-9ACE-4C07-B555-6C6802C4F6D8}" dt="2022-06-19T15:37:09.111" v="2906" actId="1076"/>
          <ac:spMkLst>
            <pc:docMk/>
            <pc:sldMk cId="1910819313" sldId="277"/>
            <ac:spMk id="28" creationId="{77CCCD7D-6622-CF63-EED9-5376CE74D5CD}"/>
          </ac:spMkLst>
        </pc:spChg>
        <pc:spChg chg="add mod">
          <ac:chgData name="Nachai (Fluke) Paramesthanakorn" userId="348aaf9e-50b5-4d18-a5fc-8333da0e2505" providerId="ADAL" clId="{A43A3D36-9ACE-4C07-B555-6C6802C4F6D8}" dt="2022-06-19T15:37:28.567" v="2913" actId="1076"/>
          <ac:spMkLst>
            <pc:docMk/>
            <pc:sldMk cId="1910819313" sldId="277"/>
            <ac:spMk id="29" creationId="{F9D530E2-F6BE-751F-F98D-E28531F90E91}"/>
          </ac:spMkLst>
        </pc:spChg>
        <pc:spChg chg="add mod">
          <ac:chgData name="Nachai (Fluke) Paramesthanakorn" userId="348aaf9e-50b5-4d18-a5fc-8333da0e2505" providerId="ADAL" clId="{A43A3D36-9ACE-4C07-B555-6C6802C4F6D8}" dt="2022-06-19T15:37:24.639" v="2912" actId="1076"/>
          <ac:spMkLst>
            <pc:docMk/>
            <pc:sldMk cId="1910819313" sldId="277"/>
            <ac:spMk id="30" creationId="{896113B3-E182-2DBA-C7BD-28A957ADC41F}"/>
          </ac:spMkLst>
        </pc:spChg>
        <pc:grpChg chg="del mod topLvl">
          <ac:chgData name="Nachai (Fluke) Paramesthanakorn" userId="348aaf9e-50b5-4d18-a5fc-8333da0e2505" providerId="ADAL" clId="{A43A3D36-9ACE-4C07-B555-6C6802C4F6D8}" dt="2022-06-19T15:32:36.572" v="2841" actId="165"/>
          <ac:grpSpMkLst>
            <pc:docMk/>
            <pc:sldMk cId="1910819313" sldId="277"/>
            <ac:grpSpMk id="11" creationId="{25A17C36-8FEA-F7C0-8A3A-A33986CC9B95}"/>
          </ac:grpSpMkLst>
        </pc:grpChg>
        <pc:grpChg chg="del mod topLvl">
          <ac:chgData name="Nachai (Fluke) Paramesthanakorn" userId="348aaf9e-50b5-4d18-a5fc-8333da0e2505" providerId="ADAL" clId="{A43A3D36-9ACE-4C07-B555-6C6802C4F6D8}" dt="2022-06-19T15:32:32.220" v="2839" actId="478"/>
          <ac:grpSpMkLst>
            <pc:docMk/>
            <pc:sldMk cId="1910819313" sldId="277"/>
            <ac:grpSpMk id="12" creationId="{85B364EC-117D-26F8-BB5D-E2CA1E8D8E3E}"/>
          </ac:grpSpMkLst>
        </pc:grpChg>
        <pc:grpChg chg="del">
          <ac:chgData name="Nachai (Fluke) Paramesthanakorn" userId="348aaf9e-50b5-4d18-a5fc-8333da0e2505" providerId="ADAL" clId="{A43A3D36-9ACE-4C07-B555-6C6802C4F6D8}" dt="2022-06-19T15:32:30.250" v="2838" actId="165"/>
          <ac:grpSpMkLst>
            <pc:docMk/>
            <pc:sldMk cId="1910819313" sldId="277"/>
            <ac:grpSpMk id="19" creationId="{635349AC-2EE9-DA73-A8C6-3634BA2E3A4C}"/>
          </ac:grpSpMkLst>
        </pc:grpChg>
        <pc:graphicFrameChg chg="mod modGraphic">
          <ac:chgData name="Nachai (Fluke) Paramesthanakorn" userId="348aaf9e-50b5-4d18-a5fc-8333da0e2505" providerId="ADAL" clId="{A43A3D36-9ACE-4C07-B555-6C6802C4F6D8}" dt="2022-06-19T15:37:05.219" v="2905" actId="1076"/>
          <ac:graphicFrameMkLst>
            <pc:docMk/>
            <pc:sldMk cId="1910819313" sldId="277"/>
            <ac:graphicFrameMk id="20" creationId="{9539369A-5974-B83F-B05A-3A1A177E9EAA}"/>
          </ac:graphicFrameMkLst>
        </pc:graphicFrameChg>
      </pc:sldChg>
      <pc:sldChg chg="del">
        <pc:chgData name="Nachai (Fluke) Paramesthanakorn" userId="348aaf9e-50b5-4d18-a5fc-8333da0e2505" providerId="ADAL" clId="{A43A3D36-9ACE-4C07-B555-6C6802C4F6D8}" dt="2022-06-19T12:22:36.190" v="13" actId="47"/>
        <pc:sldMkLst>
          <pc:docMk/>
          <pc:sldMk cId="3446795292" sldId="277"/>
        </pc:sldMkLst>
      </pc:sldChg>
      <pc:sldChg chg="del">
        <pc:chgData name="Nachai (Fluke) Paramesthanakorn" userId="348aaf9e-50b5-4d18-a5fc-8333da0e2505" providerId="ADAL" clId="{A43A3D36-9ACE-4C07-B555-6C6802C4F6D8}" dt="2022-06-19T12:22:36.404" v="14" actId="47"/>
        <pc:sldMkLst>
          <pc:docMk/>
          <pc:sldMk cId="2995699212" sldId="278"/>
        </pc:sldMkLst>
      </pc:sldChg>
      <pc:sldChg chg="modSp add mod">
        <pc:chgData name="Nachai (Fluke) Paramesthanakorn" userId="348aaf9e-50b5-4d18-a5fc-8333da0e2505" providerId="ADAL" clId="{A43A3D36-9ACE-4C07-B555-6C6802C4F6D8}" dt="2022-06-25T17:09:00.652" v="3226" actId="20577"/>
        <pc:sldMkLst>
          <pc:docMk/>
          <pc:sldMk cId="3195443212" sldId="278"/>
        </pc:sldMkLst>
        <pc:spChg chg="mod">
          <ac:chgData name="Nachai (Fluke) Paramesthanakorn" userId="348aaf9e-50b5-4d18-a5fc-8333da0e2505" providerId="ADAL" clId="{A43A3D36-9ACE-4C07-B555-6C6802C4F6D8}" dt="2022-06-25T17:09:00.652" v="3226" actId="20577"/>
          <ac:spMkLst>
            <pc:docMk/>
            <pc:sldMk cId="3195443212" sldId="278"/>
            <ac:spMk id="9" creationId="{6151D214-9EB1-6F09-0726-F706B0958746}"/>
          </ac:spMkLst>
        </pc:spChg>
        <pc:spChg chg="mod">
          <ac:chgData name="Nachai (Fluke) Paramesthanakorn" userId="348aaf9e-50b5-4d18-a5fc-8333da0e2505" providerId="ADAL" clId="{A43A3D36-9ACE-4C07-B555-6C6802C4F6D8}" dt="2022-06-25T17:08:39.040" v="3211" actId="20577"/>
          <ac:spMkLst>
            <pc:docMk/>
            <pc:sldMk cId="3195443212" sldId="278"/>
            <ac:spMk id="92" creationId="{F461CECB-664A-8C1B-7702-6C0B292AE000}"/>
          </ac:spMkLst>
        </pc:spChg>
        <pc:cxnChg chg="mod">
          <ac:chgData name="Nachai (Fluke) Paramesthanakorn" userId="348aaf9e-50b5-4d18-a5fc-8333da0e2505" providerId="ADAL" clId="{A43A3D36-9ACE-4C07-B555-6C6802C4F6D8}" dt="2022-06-25T17:08:41.440" v="3213" actId="1076"/>
          <ac:cxnSpMkLst>
            <pc:docMk/>
            <pc:sldMk cId="3195443212" sldId="278"/>
            <ac:cxnSpMk id="18" creationId="{E8F33A97-4BA1-8259-BACA-93C0FB98A37E}"/>
          </ac:cxnSpMkLst>
        </pc:cxnChg>
        <pc:cxnChg chg="mod">
          <ac:chgData name="Nachai (Fluke) Paramesthanakorn" userId="348aaf9e-50b5-4d18-a5fc-8333da0e2505" providerId="ADAL" clId="{A43A3D36-9ACE-4C07-B555-6C6802C4F6D8}" dt="2022-06-25T17:08:41.440" v="3213" actId="1076"/>
          <ac:cxnSpMkLst>
            <pc:docMk/>
            <pc:sldMk cId="3195443212" sldId="278"/>
            <ac:cxnSpMk id="25" creationId="{820684BE-E97E-7582-A916-E477F5D3608C}"/>
          </ac:cxnSpMkLst>
        </pc:cxnChg>
        <pc:cxnChg chg="mod">
          <ac:chgData name="Nachai (Fluke) Paramesthanakorn" userId="348aaf9e-50b5-4d18-a5fc-8333da0e2505" providerId="ADAL" clId="{A43A3D36-9ACE-4C07-B555-6C6802C4F6D8}" dt="2022-06-25T17:08:41.440" v="3213" actId="1076"/>
          <ac:cxnSpMkLst>
            <pc:docMk/>
            <pc:sldMk cId="3195443212" sldId="278"/>
            <ac:cxnSpMk id="88" creationId="{A96368B4-F1F4-10D6-2383-0494277CD8FA}"/>
          </ac:cxnSpMkLst>
        </pc:cxnChg>
        <pc:cxnChg chg="mod">
          <ac:chgData name="Nachai (Fluke) Paramesthanakorn" userId="348aaf9e-50b5-4d18-a5fc-8333da0e2505" providerId="ADAL" clId="{A43A3D36-9ACE-4C07-B555-6C6802C4F6D8}" dt="2022-06-25T17:08:34.753" v="3209" actId="1076"/>
          <ac:cxnSpMkLst>
            <pc:docMk/>
            <pc:sldMk cId="3195443212" sldId="278"/>
            <ac:cxnSpMk id="213" creationId="{2A941F3C-62FC-3BFD-B575-15364F8B6738}"/>
          </ac:cxnSpMkLst>
        </pc:cxnChg>
        <pc:cxnChg chg="mod">
          <ac:chgData name="Nachai (Fluke) Paramesthanakorn" userId="348aaf9e-50b5-4d18-a5fc-8333da0e2505" providerId="ADAL" clId="{A43A3D36-9ACE-4C07-B555-6C6802C4F6D8}" dt="2022-06-25T17:08:34.753" v="3209" actId="1076"/>
          <ac:cxnSpMkLst>
            <pc:docMk/>
            <pc:sldMk cId="3195443212" sldId="278"/>
            <ac:cxnSpMk id="227" creationId="{15196B46-A6F1-B48C-A030-0D8B6FFC619D}"/>
          </ac:cxnSpMkLst>
        </pc:cxnChg>
      </pc:sldChg>
      <pc:sldChg chg="del">
        <pc:chgData name="Nachai (Fluke) Paramesthanakorn" userId="348aaf9e-50b5-4d18-a5fc-8333da0e2505" providerId="ADAL" clId="{A43A3D36-9ACE-4C07-B555-6C6802C4F6D8}" dt="2022-06-19T12:22:33.981" v="4" actId="47"/>
        <pc:sldMkLst>
          <pc:docMk/>
          <pc:sldMk cId="3190308561" sldId="279"/>
        </pc:sldMkLst>
      </pc:sldChg>
      <pc:sldChg chg="del">
        <pc:chgData name="Nachai (Fluke) Paramesthanakorn" userId="348aaf9e-50b5-4d18-a5fc-8333da0e2505" providerId="ADAL" clId="{A43A3D36-9ACE-4C07-B555-6C6802C4F6D8}" dt="2022-06-19T12:22:34.252" v="5" actId="47"/>
        <pc:sldMkLst>
          <pc:docMk/>
          <pc:sldMk cId="706955013" sldId="280"/>
        </pc:sldMkLst>
      </pc:sldChg>
      <pc:sldChg chg="del">
        <pc:chgData name="Nachai (Fluke) Paramesthanakorn" userId="348aaf9e-50b5-4d18-a5fc-8333da0e2505" providerId="ADAL" clId="{A43A3D36-9ACE-4C07-B555-6C6802C4F6D8}" dt="2022-06-19T12:22:33.190" v="1" actId="47"/>
        <pc:sldMkLst>
          <pc:docMk/>
          <pc:sldMk cId="3623480261" sldId="281"/>
        </pc:sldMkLst>
      </pc:sldChg>
      <pc:sldChg chg="del">
        <pc:chgData name="Nachai (Fluke) Paramesthanakorn" userId="348aaf9e-50b5-4d18-a5fc-8333da0e2505" providerId="ADAL" clId="{A43A3D36-9ACE-4C07-B555-6C6802C4F6D8}" dt="2022-06-19T12:22:33.517" v="2" actId="47"/>
        <pc:sldMkLst>
          <pc:docMk/>
          <pc:sldMk cId="1242679203" sldId="282"/>
        </pc:sldMkLst>
      </pc:sldChg>
      <pc:sldChg chg="del">
        <pc:chgData name="Nachai (Fluke) Paramesthanakorn" userId="348aaf9e-50b5-4d18-a5fc-8333da0e2505" providerId="ADAL" clId="{A43A3D36-9ACE-4C07-B555-6C6802C4F6D8}" dt="2022-06-19T12:22:33.767" v="3" actId="47"/>
        <pc:sldMkLst>
          <pc:docMk/>
          <pc:sldMk cId="2232802855" sldId="284"/>
        </pc:sldMkLst>
      </pc:sldChg>
      <pc:sldChg chg="del">
        <pc:chgData name="Nachai (Fluke) Paramesthanakorn" userId="348aaf9e-50b5-4d18-a5fc-8333da0e2505" providerId="ADAL" clId="{A43A3D36-9ACE-4C07-B555-6C6802C4F6D8}" dt="2022-06-19T12:22:34.442" v="6" actId="47"/>
        <pc:sldMkLst>
          <pc:docMk/>
          <pc:sldMk cId="1266951305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AC445B-9C85-E1CC-0BA7-C43D49D62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BCB4-7470-385F-775C-B00B135F5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D818-0027-4497-A7FF-7D96EAD0ED7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4545-9158-6810-5765-9738EBB15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AF0A5-E488-2D40-339C-E18C2872E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93E1-E135-4492-BDBD-2FCF8F9A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09A9-A936-4E70-B731-729B5AE053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BBDA-9E66-4D98-A0CB-96B15831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7A8-0904-06ED-352C-EC41FFFB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1858-5F31-7AFA-DDFD-B8747BB5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CE55-9C37-1623-09CC-0E3A20F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352F-62AB-4A2A-B1A1-EFF8A219BAD0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4339-40B8-552A-075C-6EEBBFCB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FA81-709B-65B1-B6C3-DAF4532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6D5-8B86-AB06-7A26-030B1A04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BEE5-5D9B-C7A1-574A-C530593B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497-4916-3084-CDFC-D36DD103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12DA-5616-4376-9011-314338FA0979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3CA7-8FC9-E739-C796-32C050D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0C29-094C-2448-4144-BC30539A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C1460-1458-A99B-5739-41812177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0044-CD90-962B-387D-031FC4FDB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7719-CB65-8FF9-8E4E-8C9CB1DB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921E-F74B-4D9F-840D-2BB80F6FC49D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D3E8-2890-BA3A-B31A-609D4290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20C-482A-3827-2D7A-959C633E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F0E2-E691-2FA0-2CED-0C957828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4265-35B2-CED1-B77C-C0CE6BEF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8E23-BB55-95BE-8E69-434C07F2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5431-2D01-4044-B629-24F51BBCCC1E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37E6-DF34-973B-1494-2A9CD6C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2888" y="3175"/>
            <a:ext cx="259911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B8C9-F154-C805-1802-2CCDD486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866"/>
            <a:ext cx="2743200" cy="365125"/>
          </a:xfrm>
        </p:spPr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AF9-7E04-7202-2D11-E5978E6C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ECA5-845C-F129-2D39-56DD5F24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9A45-2CA0-96E3-28E9-FB6F4492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A62-33D4-447D-9829-9498D5E6EBDE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4152-5D0A-6EF1-90CA-CC94EF6E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EA6-03D5-D6DD-F8BC-6A3340D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393-47F2-939F-1DB5-08CA462C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F950-BA06-5039-6AEF-3AB7F19A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7CCA-BD03-86E9-B8CF-80B09F85F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746B-7E4C-677B-9075-5B9111E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A9BC-FD1F-4C33-9DF3-302330476728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DBF3-85B9-66A6-3A14-C384BFC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14D3-E93E-1E52-6C29-17FED609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F84-D0DB-33B0-B300-0E1BF8E4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2DEF-7F9C-1DAF-17B8-AE0A24E2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A10F-CCEC-A226-DD24-E43CD836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8ACDE-90F9-67CF-6E83-D002AA61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D277F-445B-460B-D148-AB283046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FF282-6366-CF27-A459-5F7C4E0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A3D-E9B4-4E99-91E4-285F4C0E12BA}" type="datetime1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B63-535F-F85B-B64E-8AB93146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F96ED-E6F6-B876-9D77-8F49007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CA1-8E3B-4FA1-8000-2F9E88E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DE449-78F2-324A-028E-3DC1827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33C-C054-4D85-9E15-5F759C5C7251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1A38-A508-5DAD-1585-008D2CE7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7973-CD5D-7389-F3B1-4CC055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3D238-FE74-0A9A-6034-BF7D8162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2400-551A-4239-9DDA-EA3D5FADB61A}" type="datetime1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26BE-6C4F-56FD-B668-403EEBA9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8444-281C-07FE-B4D5-B5EB40E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C25-7BC2-4795-47EA-152F8437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2969-87B8-5B2A-276E-E231A301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8743-5CA7-BC1A-ADE0-CA688EB0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AAA-F8B5-8BFD-90A3-8D0C2619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0E9-EFA8-4702-A530-7A5FA529057F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8927-73E7-A319-D2EA-3241F3D1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9DC3-81A2-C927-8165-D94E34AC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51C-8ECB-33C4-E31E-59B3D078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4FD51-42EB-C919-6381-460704E0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B273-9C3B-0C3A-0235-8871C5181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4635-790B-4BA4-F940-54EF852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56D8-0D3D-48BE-95D6-02838639F026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8285-3F43-CB84-627A-37449205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8D7B-009E-E9C1-0AE6-64B363AC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51E5-1632-7E19-DB6A-C6988184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0A20-5922-29E7-24E8-B9FE9F6B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36BE-273B-5F88-3CCC-668375031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5064-2AB2-4C2D-A0AA-2439F84DCEB0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8F72-52FC-85EC-0B08-05516A55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EFAE-FD03-B77C-45C7-4E04BAC5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A1-C08B-E1CC-8A51-443BCEFA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Python Programing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F3671-7FC9-DDAC-A4A6-86F174B8DC41}"/>
              </a:ext>
            </a:extLst>
          </p:cNvPr>
          <p:cNvSpPr txBox="1"/>
          <p:nvPr/>
        </p:nvSpPr>
        <p:spPr>
          <a:xfrm>
            <a:off x="3427580" y="5304403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1AB52-5C5A-348D-84C8-1DB2DC7D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A4DC044-C525-7EDB-46F2-289F63E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079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788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!=10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OR exp &lt;= 60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5078361" y="2510345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2470324" y="250162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5BF102A-5EEA-C541-4166-CE0B6E564800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ประยุกต์ใช้นิเสธของประพจน์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335AA-2903-F22C-0407-B66103A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AB6DD4-89E1-7090-078A-98A4C3E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62CC75-245A-912A-11FA-D994991B4287}"/>
              </a:ext>
            </a:extLst>
          </p:cNvPr>
          <p:cNvGrpSpPr/>
          <p:nvPr/>
        </p:nvGrpSpPr>
        <p:grpSpPr>
          <a:xfrm>
            <a:off x="1494584" y="139836"/>
            <a:ext cx="8350830" cy="6578328"/>
            <a:chOff x="1494584" y="139836"/>
            <a:chExt cx="8350830" cy="6578328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CFA724A-5CD1-A9F2-E855-0D0B0BA4475C}"/>
                </a:ext>
              </a:extLst>
            </p:cNvPr>
            <p:cNvGrpSpPr/>
            <p:nvPr/>
          </p:nvGrpSpPr>
          <p:grpSpPr>
            <a:xfrm>
              <a:off x="1494584" y="139836"/>
              <a:ext cx="8350830" cy="6578328"/>
              <a:chOff x="144807" y="41794"/>
              <a:chExt cx="8351493" cy="6633989"/>
            </a:xfrm>
          </p:grpSpPr>
          <p:sp>
            <p:nvSpPr>
              <p:cNvPr id="251" name="Rectangle: Single Corner Snipped 250">
                <a:extLst>
                  <a:ext uri="{FF2B5EF4-FFF2-40B4-BE49-F238E27FC236}">
                    <a16:creationId xmlns:a16="http://schemas.microsoft.com/office/drawing/2014/main" id="{D4367228-47DE-B84C-5648-10E11898AE00}"/>
                  </a:ext>
                </a:extLst>
              </p:cNvPr>
              <p:cNvSpPr/>
              <p:nvPr/>
            </p:nvSpPr>
            <p:spPr>
              <a:xfrm>
                <a:off x="4636483" y="2110741"/>
                <a:ext cx="3859817" cy="3162300"/>
              </a:xfrm>
              <a:custGeom>
                <a:avLst/>
                <a:gdLst>
                  <a:gd name="connsiteX0" fmla="*/ 0 w 3408607"/>
                  <a:gd name="connsiteY0" fmla="*/ 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0 w 3408607"/>
                  <a:gd name="connsiteY5" fmla="*/ 0 h 2041001"/>
                  <a:gd name="connsiteX0" fmla="*/ 7620 w 3408607"/>
                  <a:gd name="connsiteY0" fmla="*/ 81534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7620 w 3408607"/>
                  <a:gd name="connsiteY5" fmla="*/ 815340 h 2041001"/>
                  <a:gd name="connsiteX0" fmla="*/ 7620 w 3408607"/>
                  <a:gd name="connsiteY0" fmla="*/ 2133600 h 3359261"/>
                  <a:gd name="connsiteX1" fmla="*/ 2420733 w 3408607"/>
                  <a:gd name="connsiteY1" fmla="*/ 0 h 3359261"/>
                  <a:gd name="connsiteX2" fmla="*/ 3408607 w 3408607"/>
                  <a:gd name="connsiteY2" fmla="*/ 1658434 h 3359261"/>
                  <a:gd name="connsiteX3" fmla="*/ 3408607 w 3408607"/>
                  <a:gd name="connsiteY3" fmla="*/ 3359261 h 3359261"/>
                  <a:gd name="connsiteX4" fmla="*/ 0 w 3408607"/>
                  <a:gd name="connsiteY4" fmla="*/ 3359261 h 3359261"/>
                  <a:gd name="connsiteX5" fmla="*/ 7620 w 3408607"/>
                  <a:gd name="connsiteY5" fmla="*/ 2133600 h 3359261"/>
                  <a:gd name="connsiteX0" fmla="*/ 0 w 3454327"/>
                  <a:gd name="connsiteY0" fmla="*/ 1341120 h 3359261"/>
                  <a:gd name="connsiteX1" fmla="*/ 2466453 w 3454327"/>
                  <a:gd name="connsiteY1" fmla="*/ 0 h 3359261"/>
                  <a:gd name="connsiteX2" fmla="*/ 3454327 w 3454327"/>
                  <a:gd name="connsiteY2" fmla="*/ 1658434 h 3359261"/>
                  <a:gd name="connsiteX3" fmla="*/ 3454327 w 3454327"/>
                  <a:gd name="connsiteY3" fmla="*/ 3359261 h 3359261"/>
                  <a:gd name="connsiteX4" fmla="*/ 45720 w 3454327"/>
                  <a:gd name="connsiteY4" fmla="*/ 3359261 h 3359261"/>
                  <a:gd name="connsiteX5" fmla="*/ 0 w 3454327"/>
                  <a:gd name="connsiteY5" fmla="*/ 1341120 h 3359261"/>
                  <a:gd name="connsiteX0" fmla="*/ 7620 w 3461947"/>
                  <a:gd name="connsiteY0" fmla="*/ 1341120 h 3359261"/>
                  <a:gd name="connsiteX1" fmla="*/ 2474073 w 3461947"/>
                  <a:gd name="connsiteY1" fmla="*/ 0 h 3359261"/>
                  <a:gd name="connsiteX2" fmla="*/ 3461947 w 3461947"/>
                  <a:gd name="connsiteY2" fmla="*/ 1658434 h 3359261"/>
                  <a:gd name="connsiteX3" fmla="*/ 3461947 w 3461947"/>
                  <a:gd name="connsiteY3" fmla="*/ 3359261 h 3359261"/>
                  <a:gd name="connsiteX4" fmla="*/ 0 w 3461947"/>
                  <a:gd name="connsiteY4" fmla="*/ 3359261 h 3359261"/>
                  <a:gd name="connsiteX5" fmla="*/ 7620 w 3461947"/>
                  <a:gd name="connsiteY5" fmla="*/ 1341120 h 3359261"/>
                  <a:gd name="connsiteX0" fmla="*/ 7620 w 3942007"/>
                  <a:gd name="connsiteY0" fmla="*/ 1341120 h 3359261"/>
                  <a:gd name="connsiteX1" fmla="*/ 2474073 w 3942007"/>
                  <a:gd name="connsiteY1" fmla="*/ 0 h 3359261"/>
                  <a:gd name="connsiteX2" fmla="*/ 3942007 w 3942007"/>
                  <a:gd name="connsiteY2" fmla="*/ 50614 h 3359261"/>
                  <a:gd name="connsiteX3" fmla="*/ 3461947 w 3942007"/>
                  <a:gd name="connsiteY3" fmla="*/ 3359261 h 3359261"/>
                  <a:gd name="connsiteX4" fmla="*/ 0 w 3942007"/>
                  <a:gd name="connsiteY4" fmla="*/ 3359261 h 3359261"/>
                  <a:gd name="connsiteX5" fmla="*/ 7620 w 3942007"/>
                  <a:gd name="connsiteY5" fmla="*/ 1341120 h 335926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42007 w 3942007"/>
                  <a:gd name="connsiteY2" fmla="*/ 5061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26442 w 3942007"/>
                  <a:gd name="connsiteY2" fmla="*/ 977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2007" h="3389741">
                    <a:moveTo>
                      <a:pt x="7620" y="1341120"/>
                    </a:moveTo>
                    <a:lnTo>
                      <a:pt x="2474073" y="0"/>
                    </a:lnTo>
                    <a:lnTo>
                      <a:pt x="3926442" y="9774"/>
                    </a:lnTo>
                    <a:cubicBezTo>
                      <a:pt x="3931630" y="1136430"/>
                      <a:pt x="3936819" y="2263085"/>
                      <a:pt x="3942007" y="3389741"/>
                    </a:cubicBezTo>
                    <a:lnTo>
                      <a:pt x="0" y="3359261"/>
                    </a:lnTo>
                    <a:lnTo>
                      <a:pt x="7620" y="134112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9056D94-91CF-3813-4A72-5D50D5E18B1C}"/>
                  </a:ext>
                </a:extLst>
              </p:cNvPr>
              <p:cNvSpPr/>
              <p:nvPr/>
            </p:nvSpPr>
            <p:spPr>
              <a:xfrm>
                <a:off x="3666477" y="4179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Start</a:t>
                </a:r>
              </a:p>
            </p:txBody>
          </p:sp>
          <p:sp>
            <p:nvSpPr>
              <p:cNvPr id="5" name="Flowchart: Terminator 4">
                <a:extLst>
                  <a:ext uri="{FF2B5EF4-FFF2-40B4-BE49-F238E27FC236}">
                    <a16:creationId xmlns:a16="http://schemas.microsoft.com/office/drawing/2014/main" id="{59081328-39DA-F53A-BE33-EB27622DBA55}"/>
                  </a:ext>
                </a:extLst>
              </p:cNvPr>
              <p:cNvSpPr/>
              <p:nvPr/>
            </p:nvSpPr>
            <p:spPr>
              <a:xfrm>
                <a:off x="3656362" y="624803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Stop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8859A-9DCE-9469-17D6-B2ACD672569F}"/>
                  </a:ext>
                </a:extLst>
              </p:cNvPr>
              <p:cNvSpPr/>
              <p:nvPr/>
            </p:nvSpPr>
            <p:spPr>
              <a:xfrm>
                <a:off x="3195962" y="475540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level = 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CD2C4E-424A-C7AA-541E-98649E044C02}"/>
                  </a:ext>
                </a:extLst>
              </p:cNvPr>
              <p:cNvSpPr/>
              <p:nvPr/>
            </p:nvSpPr>
            <p:spPr>
              <a:xfrm>
                <a:off x="3195962" y="903536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exp = 0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FB59122-DFAF-D16C-63CB-E38B77444F86}"/>
                  </a:ext>
                </a:extLst>
              </p:cNvPr>
              <p:cNvSpPr/>
              <p:nvPr/>
            </p:nvSpPr>
            <p:spPr>
              <a:xfrm>
                <a:off x="3908986" y="1811897"/>
                <a:ext cx="284085" cy="275477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6151D214-9EB1-6F09-0726-F706B0958746}"/>
                  </a:ext>
                </a:extLst>
              </p:cNvPr>
              <p:cNvSpPr/>
              <p:nvPr/>
            </p:nvSpPr>
            <p:spPr>
              <a:xfrm>
                <a:off x="2905362" y="2312515"/>
                <a:ext cx="2274359" cy="98479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&gt;= 10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exp &gt; 60</a:t>
                </a:r>
                <a:endPara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90BCEBF-8CDA-58DD-ECA1-A0494C81743D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4052656" y="325880"/>
                <a:ext cx="1" cy="1496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1E30C07-4988-2DD9-B418-2275D3B7C20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052657" y="759626"/>
                <a:ext cx="0" cy="14391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05E4FF-6FF2-A360-E2DB-CC1A7A42195C}"/>
                  </a:ext>
                </a:extLst>
              </p:cNvPr>
              <p:cNvCxnSpPr>
                <a:cxnSpLocks/>
                <a:stCxn id="7" idx="2"/>
                <a:endCxn id="101" idx="0"/>
              </p:cNvCxnSpPr>
              <p:nvPr/>
            </p:nvCxnSpPr>
            <p:spPr>
              <a:xfrm>
                <a:off x="4052657" y="1187622"/>
                <a:ext cx="0" cy="14087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F33A97-4BA1-8259-BACA-93C0FB98A37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4042542" y="2087374"/>
                <a:ext cx="8487" cy="22514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177594-2235-D388-B5CB-F7CBC30AB538}"/>
                  </a:ext>
                </a:extLst>
              </p:cNvPr>
              <p:cNvSpPr/>
              <p:nvPr/>
            </p:nvSpPr>
            <p:spPr>
              <a:xfrm>
                <a:off x="1156392" y="3160135"/>
                <a:ext cx="1518081" cy="6036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ล่ามอนส์เตอร์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exp + 40</a:t>
                </a:r>
              </a:p>
            </p:txBody>
          </p: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20684BE-E97E-7582-A916-E477F5D3608C}"/>
                  </a:ext>
                </a:extLst>
              </p:cNvPr>
              <p:cNvCxnSpPr>
                <a:cxnSpLocks/>
                <a:stCxn id="9" idx="1"/>
                <a:endCxn id="23" idx="0"/>
              </p:cNvCxnSpPr>
              <p:nvPr/>
            </p:nvCxnSpPr>
            <p:spPr>
              <a:xfrm rot="10800000" flipV="1">
                <a:off x="1915434" y="2804911"/>
                <a:ext cx="989929" cy="355223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7158C49A-E077-5DAA-9770-68427046B5D4}"/>
                  </a:ext>
                </a:extLst>
              </p:cNvPr>
              <p:cNvSpPr/>
              <p:nvPr/>
            </p:nvSpPr>
            <p:spPr>
              <a:xfrm>
                <a:off x="845668" y="4626802"/>
                <a:ext cx="2139520" cy="585926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&gt;= 100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A4203F-498A-F8D3-753A-B2CE82080E12}"/>
                  </a:ext>
                </a:extLst>
              </p:cNvPr>
              <p:cNvCxnSpPr>
                <a:cxnSpLocks/>
                <a:stCxn id="23" idx="2"/>
                <a:endCxn id="122" idx="0"/>
              </p:cNvCxnSpPr>
              <p:nvPr/>
            </p:nvCxnSpPr>
            <p:spPr>
              <a:xfrm flipH="1">
                <a:off x="1915429" y="3763817"/>
                <a:ext cx="4" cy="23342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57B404-271D-2EC0-4AB1-36A44967CD54}"/>
                  </a:ext>
                </a:extLst>
              </p:cNvPr>
              <p:cNvSpPr/>
              <p:nvPr/>
            </p:nvSpPr>
            <p:spPr>
              <a:xfrm>
                <a:off x="1156388" y="5470001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0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8580CF-4DE3-B3A1-6E53-D3449D584217}"/>
                  </a:ext>
                </a:extLst>
              </p:cNvPr>
              <p:cNvCxnSpPr>
                <a:cxnSpLocks/>
                <a:stCxn id="27" idx="2"/>
                <a:endCxn id="31" idx="0"/>
              </p:cNvCxnSpPr>
              <p:nvPr/>
            </p:nvCxnSpPr>
            <p:spPr>
              <a:xfrm>
                <a:off x="1915428" y="5212728"/>
                <a:ext cx="1" cy="25727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5C691C-D851-72CC-ADD9-A1D8808398FF}"/>
                  </a:ext>
                </a:extLst>
              </p:cNvPr>
              <p:cNvSpPr/>
              <p:nvPr/>
            </p:nvSpPr>
            <p:spPr>
              <a:xfrm>
                <a:off x="1156390" y="6055927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level + 1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652DE9-662F-F670-1CEC-383754FF4A59}"/>
                  </a:ext>
                </a:extLst>
              </p:cNvPr>
              <p:cNvCxnSpPr>
                <a:cxnSpLocks/>
                <a:stCxn id="31" idx="2"/>
                <a:endCxn id="38" idx="0"/>
              </p:cNvCxnSpPr>
              <p:nvPr/>
            </p:nvCxnSpPr>
            <p:spPr>
              <a:xfrm>
                <a:off x="1915429" y="5802912"/>
                <a:ext cx="2" cy="25301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A4D3C0-3A94-58DC-377B-8411641750E0}"/>
                  </a:ext>
                </a:extLst>
              </p:cNvPr>
              <p:cNvSpPr txBox="1"/>
              <p:nvPr/>
            </p:nvSpPr>
            <p:spPr>
              <a:xfrm>
                <a:off x="2556774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6FAB1-320E-80FD-043A-74250C3C3A03}"/>
                  </a:ext>
                </a:extLst>
              </p:cNvPr>
              <p:cNvSpPr txBox="1"/>
              <p:nvPr/>
            </p:nvSpPr>
            <p:spPr>
              <a:xfrm>
                <a:off x="5038729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B09A3-5924-4347-404E-A26043211DAA}"/>
                  </a:ext>
                </a:extLst>
              </p:cNvPr>
              <p:cNvSpPr txBox="1"/>
              <p:nvPr/>
            </p:nvSpPr>
            <p:spPr>
              <a:xfrm>
                <a:off x="1915425" y="518361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73A45A62-D6EF-4D48-E2B7-B021294D8AEE}"/>
                  </a:ext>
                </a:extLst>
              </p:cNvPr>
              <p:cNvCxnSpPr>
                <a:cxnSpLocks/>
                <a:stCxn id="38" idx="2"/>
                <a:endCxn id="73" idx="4"/>
              </p:cNvCxnSpPr>
              <p:nvPr/>
            </p:nvCxnSpPr>
            <p:spPr>
              <a:xfrm rot="5400000" flipH="1">
                <a:off x="508647" y="4982054"/>
                <a:ext cx="1327030" cy="1486539"/>
              </a:xfrm>
              <a:prstGeom prst="bentConnector3">
                <a:avLst>
                  <a:gd name="adj1" fmla="val -17226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28FB1730-E1F4-9492-3274-9E5E94B4AC61}"/>
                  </a:ext>
                </a:extLst>
              </p:cNvPr>
              <p:cNvSpPr/>
              <p:nvPr/>
            </p:nvSpPr>
            <p:spPr>
              <a:xfrm>
                <a:off x="282410" y="4777722"/>
                <a:ext cx="292963" cy="284086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B8CF3BC-9AA0-9C2A-0E08-7BD5CF7F949E}"/>
                  </a:ext>
                </a:extLst>
              </p:cNvPr>
              <p:cNvCxnSpPr>
                <a:cxnSpLocks/>
                <a:stCxn id="27" idx="1"/>
                <a:endCxn id="73" idx="6"/>
              </p:cNvCxnSpPr>
              <p:nvPr/>
            </p:nvCxnSpPr>
            <p:spPr>
              <a:xfrm flipH="1">
                <a:off x="575373" y="4919765"/>
                <a:ext cx="270295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21D1CA45-72EE-75D1-E19A-B2E1C7DE24C8}"/>
                  </a:ext>
                </a:extLst>
              </p:cNvPr>
              <p:cNvCxnSpPr>
                <a:cxnSpLocks/>
                <a:stCxn id="73" idx="0"/>
                <a:endCxn id="8" idx="2"/>
              </p:cNvCxnSpPr>
              <p:nvPr/>
            </p:nvCxnSpPr>
            <p:spPr>
              <a:xfrm rot="5400000" flipH="1" flipV="1">
                <a:off x="754896" y="1623632"/>
                <a:ext cx="2828086" cy="3480094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60EB2F-2D7B-7844-8BD8-2E9836E729CE}"/>
                  </a:ext>
                </a:extLst>
              </p:cNvPr>
              <p:cNvSpPr txBox="1"/>
              <p:nvPr/>
            </p:nvSpPr>
            <p:spPr>
              <a:xfrm>
                <a:off x="705773" y="4575128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A96368B4-F1F4-10D6-2383-0494277CD8FA}"/>
                  </a:ext>
                </a:extLst>
              </p:cNvPr>
              <p:cNvCxnSpPr>
                <a:cxnSpLocks/>
                <a:stCxn id="9" idx="3"/>
                <a:endCxn id="92" idx="0"/>
              </p:cNvCxnSpPr>
              <p:nvPr/>
            </p:nvCxnSpPr>
            <p:spPr>
              <a:xfrm>
                <a:off x="5179721" y="2804912"/>
                <a:ext cx="857144" cy="35757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>
                <a:extLst>
                  <a:ext uri="{FF2B5EF4-FFF2-40B4-BE49-F238E27FC236}">
                    <a16:creationId xmlns:a16="http://schemas.microsoft.com/office/drawing/2014/main" id="{F461CECB-664A-8C1B-7702-6C0B292AE000}"/>
                  </a:ext>
                </a:extLst>
              </p:cNvPr>
              <p:cNvSpPr/>
              <p:nvPr/>
            </p:nvSpPr>
            <p:spPr>
              <a:xfrm>
                <a:off x="4820993" y="3162482"/>
                <a:ext cx="2431743" cy="126922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ล่าบอส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&gt;= 35</a:t>
                </a:r>
                <a:endPara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CCF88D4-8819-CE17-9E65-4A20EE208C36}"/>
                  </a:ext>
                </a:extLst>
              </p:cNvPr>
              <p:cNvSpPr/>
              <p:nvPr/>
            </p:nvSpPr>
            <p:spPr>
              <a:xfrm>
                <a:off x="3195962" y="1328493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counter = 0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965DDFBC-8A46-033A-C0FA-8A2D346EF0BF}"/>
                  </a:ext>
                </a:extLst>
              </p:cNvPr>
              <p:cNvCxnSpPr>
                <a:cxnSpLocks/>
                <a:stCxn id="101" idx="2"/>
                <a:endCxn id="8" idx="0"/>
              </p:cNvCxnSpPr>
              <p:nvPr/>
            </p:nvCxnSpPr>
            <p:spPr>
              <a:xfrm flipH="1">
                <a:off x="4051029" y="1612579"/>
                <a:ext cx="1628" cy="19931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704A9F-97EA-7561-6FC1-E17F7B98EB38}"/>
                  </a:ext>
                </a:extLst>
              </p:cNvPr>
              <p:cNvSpPr/>
              <p:nvPr/>
            </p:nvSpPr>
            <p:spPr>
              <a:xfrm>
                <a:off x="1156388" y="3997245"/>
                <a:ext cx="1518081" cy="376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= counter + 1</a:t>
                </a:r>
                <a:endParaRPr lang="th-TH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5079A4F-140A-173D-586D-4EFAE1ACC73E}"/>
                  </a:ext>
                </a:extLst>
              </p:cNvPr>
              <p:cNvCxnSpPr>
                <a:cxnSpLocks/>
                <a:stCxn id="122" idx="2"/>
                <a:endCxn id="27" idx="0"/>
              </p:cNvCxnSpPr>
              <p:nvPr/>
            </p:nvCxnSpPr>
            <p:spPr>
              <a:xfrm flipH="1">
                <a:off x="1915428" y="4373509"/>
                <a:ext cx="1" cy="25329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F2A7ECD-3661-4D69-99B1-89EC8413E7AB}"/>
                  </a:ext>
                </a:extLst>
              </p:cNvPr>
              <p:cNvSpPr/>
              <p:nvPr/>
            </p:nvSpPr>
            <p:spPr>
              <a:xfrm>
                <a:off x="5180172" y="4777722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ผ่านด่าน</a:t>
                </a:r>
                <a:endPara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A250AD89-6464-3797-9276-FF316A0A2DA8}"/>
                  </a:ext>
                </a:extLst>
              </p:cNvPr>
              <p:cNvCxnSpPr>
                <a:cxnSpLocks/>
                <a:stCxn id="156" idx="2"/>
                <a:endCxn id="5" idx="0"/>
              </p:cNvCxnSpPr>
              <p:nvPr/>
            </p:nvCxnSpPr>
            <p:spPr>
              <a:xfrm rot="5400000">
                <a:off x="4446591" y="4657758"/>
                <a:ext cx="1186226" cy="1994326"/>
              </a:xfrm>
              <a:prstGeom prst="bentConnector3">
                <a:avLst>
                  <a:gd name="adj1" fmla="val 62847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D11DC48-F1C3-074D-97ED-64D62B580EA1}"/>
                  </a:ext>
                </a:extLst>
              </p:cNvPr>
              <p:cNvSpPr txBox="1"/>
              <p:nvPr/>
            </p:nvSpPr>
            <p:spPr>
              <a:xfrm>
                <a:off x="5397677" y="4267351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23647F-1BC6-AC92-0BDF-124512C67EEC}"/>
                  </a:ext>
                </a:extLst>
              </p:cNvPr>
              <p:cNvSpPr txBox="1"/>
              <p:nvPr/>
            </p:nvSpPr>
            <p:spPr>
              <a:xfrm>
                <a:off x="7110490" y="3489316"/>
                <a:ext cx="59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2A941F3C-62FC-3BFD-B575-15364F8B6738}"/>
                  </a:ext>
                </a:extLst>
              </p:cNvPr>
              <p:cNvCxnSpPr>
                <a:cxnSpLocks/>
                <a:stCxn id="92" idx="3"/>
                <a:endCxn id="217" idx="2"/>
              </p:cNvCxnSpPr>
              <p:nvPr/>
            </p:nvCxnSpPr>
            <p:spPr>
              <a:xfrm flipV="1">
                <a:off x="7252736" y="2978025"/>
                <a:ext cx="313965" cy="819069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819FC0-46BA-2B5C-9364-F8403B658938}"/>
                  </a:ext>
                </a:extLst>
              </p:cNvPr>
              <p:cNvSpPr/>
              <p:nvPr/>
            </p:nvSpPr>
            <p:spPr>
              <a:xfrm>
                <a:off x="6807660" y="2645114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</a:t>
                </a:r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9</a:t>
                </a:r>
                <a:endPara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21" name="Connector: Elbow 220">
                <a:extLst>
                  <a:ext uri="{FF2B5EF4-FFF2-40B4-BE49-F238E27FC236}">
                    <a16:creationId xmlns:a16="http://schemas.microsoft.com/office/drawing/2014/main" id="{517C1456-0993-69AE-200D-94247F2A3085}"/>
                  </a:ext>
                </a:extLst>
              </p:cNvPr>
              <p:cNvCxnSpPr>
                <a:cxnSpLocks/>
                <a:stCxn id="217" idx="0"/>
                <a:endCxn id="8" idx="6"/>
              </p:cNvCxnSpPr>
              <p:nvPr/>
            </p:nvCxnSpPr>
            <p:spPr>
              <a:xfrm rot="16200000" flipV="1">
                <a:off x="5532147" y="610560"/>
                <a:ext cx="695478" cy="337363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Elbow 226">
                <a:extLst>
                  <a:ext uri="{FF2B5EF4-FFF2-40B4-BE49-F238E27FC236}">
                    <a16:creationId xmlns:a16="http://schemas.microsoft.com/office/drawing/2014/main" id="{15196B46-A6F1-B48C-A030-0D8B6FFC619D}"/>
                  </a:ext>
                </a:extLst>
              </p:cNvPr>
              <p:cNvCxnSpPr>
                <a:cxnSpLocks/>
                <a:stCxn id="92" idx="2"/>
                <a:endCxn id="156" idx="0"/>
              </p:cNvCxnSpPr>
              <p:nvPr/>
            </p:nvCxnSpPr>
            <p:spPr>
              <a:xfrm rot="16200000" flipH="1">
                <a:off x="5863858" y="4604712"/>
                <a:ext cx="346017" cy="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A4DC5EB-0670-66EA-E863-951CD383A33B}"/>
                  </a:ext>
                </a:extLst>
              </p:cNvPr>
              <p:cNvSpPr/>
              <p:nvPr/>
            </p:nvSpPr>
            <p:spPr>
              <a:xfrm>
                <a:off x="144807" y="2978025"/>
                <a:ext cx="3013359" cy="369775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327DDD-6C98-69AF-41C8-FB57E551FEE0}"/>
                </a:ext>
              </a:extLst>
            </p:cNvPr>
            <p:cNvSpPr/>
            <p:nvPr/>
          </p:nvSpPr>
          <p:spPr>
            <a:xfrm>
              <a:off x="4199138" y="472779"/>
              <a:ext cx="2343705" cy="1273437"/>
            </a:xfrm>
            <a:prstGeom prst="rect">
              <a:avLst/>
            </a:prstGeom>
            <a:noFill/>
            <a:ln w="38100">
              <a:solidFill>
                <a:srgbClr val="D000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9250DC8-E6FF-E699-1D55-C10DF9AEFCE9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จัดกลุ่มให้เห็นภาพ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B9FD41-D356-EE34-A22F-BB898F2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BC9D5A0-3446-DD8B-A81F-73EEE83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DDF-4B4E-1281-A1A8-CA654D6F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CC5-2799-5FCA-A4A3-1CA84C58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ข้อมูลแบบ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ใช้สำหรับเก็บข้อมูลหลาย ๆ ตัวในรูปแบบ ข้อมูลเดี่ยว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fruits = [ “apple”, “banana”, “mango” 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lucky_numbers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[ 1, 3, 7, 8, 9 ]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มีรูปแบบการเขียนคือ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i="1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square brackets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 ]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เพื่อกำหนดขอบเขตของ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ข้อมูลแต่ละตัวที่เก็บใน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 ]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จะคั่นด้วย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comma </a:t>
            </a:r>
          </a:p>
          <a:p>
            <a:pPr marL="457200" lvl="1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118B5-6C3D-4C1F-38E6-772051E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F2EE-491A-E12F-AD75-F8DE1B7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fld>
            <a:endParaRPr lang="en-US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76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DDF-4B4E-1281-A1A8-CA654D6F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CC5-2799-5FCA-A4A3-1CA84C58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5007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ช่วงของตัวเลขจำนวนเต็ม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เขียนแทนด้วย คำสั่ง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start, stop, step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เช่น 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range(5)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range(0, 5, 1) 	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ใน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range(0, 5, 1)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จะหมายความว่า ช่วงเปิดของเลข 0 ถึง 4 โดยเพิ่มขึ้นทีละ 1</a:t>
            </a:r>
          </a:p>
          <a:p>
            <a:pPr marL="0" indent="0">
              <a:buNone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ค่าในทางคณิตศาสตร์ คือ การเรียงลำดับเลข 0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1, 2, 3, 4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 สังเกตุว่า สิ้นสุดคือเลข 5 แต่จริงๆแล้วจะจบเลข 4 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มีรูปแบบการเขียนคือ</a:t>
            </a:r>
          </a:p>
          <a:p>
            <a:pPr lvl="1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ใช้เครื่องคำสั่ง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</a:t>
            </a:r>
            <a:r>
              <a:rPr lang="en-US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start, stop, step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เริ่มต้นที่เลขอะไร ถ้าไม่ใส่ จะให้เริ่มต้นที่ 0</a:t>
            </a: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สิ้นสุดก่อนเลขอะไร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ต้องใส่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เพิ่มขึ้นทีละเท่าไหร่ ถ้าไม่ใส่ จะให้เพิ่มขึ้นทีละ 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จะใช้ค่าติดลบก็ได้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เป็นบวก ตัวสุดท้ายใน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n-1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เป็นลบ ตัวสุดท้ายใน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n+1</a:t>
            </a:r>
          </a:p>
          <a:p>
            <a:pPr marL="914400" lvl="2" indent="0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118B5-6C3D-4C1F-38E6-772051E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F2EE-491A-E12F-AD75-F8DE1B7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fld>
            <a:endParaRPr lang="en-US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06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DDF-4B4E-1281-A1A8-CA654D6F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CC5-2799-5FCA-A4A3-1CA84C58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  <a:p>
            <a:pPr marL="457200" lvl="1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range(10)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0, 1, 2, 3, 4, 5, …, 9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10)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2, 3, 4, 5, …, 9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range(2, 10, 2)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2, 4, 6, 8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range(10, 1, -2)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10, 8, 6, 4, 2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118B5-6C3D-4C1F-38E6-772051E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F2EE-491A-E12F-AD75-F8DE1B7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fld>
            <a:endParaRPr lang="en-US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70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4356-1105-E6CE-0490-3A84EA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D23-9802-96D1-E44F-0F77E0AC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for x in range(5) :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print(x)</a:t>
            </a:r>
          </a:p>
          <a:p>
            <a:pPr marL="0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: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เริ่มต้นการทำงาน จะกระจาย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range(5)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จะได้ ลำดับตัวเลขคือ 0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1, 2, 3, 4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มีสมาชิกทั้งหมด 5 ตัว 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ในการทำงานรอบที่ 1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Iteration 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 0 ไว้ในตัวแปร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scope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ในการทำงานรอบที่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Iteration 2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scope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ในการทำงานรอบที่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Iteration 3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scope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ในการทำงานรอบที่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Iteration 4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scope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ในการทำงานรอบที่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Iteration 5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scope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จบการทำงาน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FDF1-8827-770E-A1D0-3BA88F8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232A-10F2-0330-E261-D55CA6D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4356-1105-E6CE-0490-3A84EA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D23-9802-96D1-E44F-0F77E0AC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for x in range(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:	  # 0, 1, 2, 3, 4</a:t>
            </a:r>
          </a:p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print(x)</a:t>
            </a:r>
          </a:p>
          <a:p>
            <a:pPr marL="0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FDF1-8827-770E-A1D0-3BA88F8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232A-10F2-0330-E261-D55CA6D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710A4-52C6-53FF-91DD-0E32A120C350}"/>
              </a:ext>
            </a:extLst>
          </p:cNvPr>
          <p:cNvSpPr/>
          <p:nvPr/>
        </p:nvSpPr>
        <p:spPr>
          <a:xfrm>
            <a:off x="1624613" y="3934580"/>
            <a:ext cx="516732" cy="530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49F67-8C45-3674-BC55-5D86C912E9FF}"/>
              </a:ext>
            </a:extLst>
          </p:cNvPr>
          <p:cNvSpPr/>
          <p:nvPr/>
        </p:nvSpPr>
        <p:spPr>
          <a:xfrm>
            <a:off x="2141345" y="3934580"/>
            <a:ext cx="516732" cy="530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EDD70-117A-1098-A894-665A5DB5A1F0}"/>
              </a:ext>
            </a:extLst>
          </p:cNvPr>
          <p:cNvSpPr/>
          <p:nvPr/>
        </p:nvSpPr>
        <p:spPr>
          <a:xfrm>
            <a:off x="2658077" y="3934580"/>
            <a:ext cx="516732" cy="530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2C7FD-5C39-A916-D4BD-550271500D6E}"/>
              </a:ext>
            </a:extLst>
          </p:cNvPr>
          <p:cNvSpPr txBox="1"/>
          <p:nvPr/>
        </p:nvSpPr>
        <p:spPr>
          <a:xfrm>
            <a:off x="1042123" y="396919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539369A-5974-B83F-B05A-3A1A177E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16448"/>
              </p:ext>
            </p:extLst>
          </p:nvPr>
        </p:nvGraphicFramePr>
        <p:xfrm>
          <a:off x="6120185" y="1353272"/>
          <a:ext cx="4671641" cy="2762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5128">
                  <a:extLst>
                    <a:ext uri="{9D8B030D-6E8A-4147-A177-3AD203B41FA5}">
                      <a16:colId xmlns:a16="http://schemas.microsoft.com/office/drawing/2014/main" val="3708425727"/>
                    </a:ext>
                  </a:extLst>
                </a:gridCol>
                <a:gridCol w="2137011">
                  <a:extLst>
                    <a:ext uri="{9D8B030D-6E8A-4147-A177-3AD203B41FA5}">
                      <a16:colId xmlns:a16="http://schemas.microsoft.com/office/drawing/2014/main" val="362513712"/>
                    </a:ext>
                  </a:extLst>
                </a:gridCol>
                <a:gridCol w="1689502">
                  <a:extLst>
                    <a:ext uri="{9D8B030D-6E8A-4147-A177-3AD203B41FA5}">
                      <a16:colId xmlns:a16="http://schemas.microsoft.com/office/drawing/2014/main" val="242357981"/>
                    </a:ext>
                  </a:extLst>
                </a:gridCol>
              </a:tblGrid>
              <a:tr h="5776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100" dirty="0">
                          <a:solidFill>
                            <a:schemeClr val="tx1"/>
                          </a:solidFill>
                        </a:rPr>
                        <a:t>ค่า 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911531"/>
                  </a:ext>
                </a:extLst>
              </a:tr>
              <a:tr h="42303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608734"/>
                  </a:ext>
                </a:extLst>
              </a:tr>
              <a:tr h="50459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49415"/>
                  </a:ext>
                </a:extLst>
              </a:tr>
              <a:tr h="42303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259906"/>
                  </a:ext>
                </a:extLst>
              </a:tr>
              <a:tr h="42303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167643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87625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A0C7D0F-86B8-4834-7EC2-A549AFEDAAD2}"/>
              </a:ext>
            </a:extLst>
          </p:cNvPr>
          <p:cNvSpPr/>
          <p:nvPr/>
        </p:nvSpPr>
        <p:spPr>
          <a:xfrm>
            <a:off x="3174809" y="3934580"/>
            <a:ext cx="516732" cy="530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E8F0EF-CB4C-9E85-914C-6FE3DE036144}"/>
              </a:ext>
            </a:extLst>
          </p:cNvPr>
          <p:cNvSpPr/>
          <p:nvPr/>
        </p:nvSpPr>
        <p:spPr>
          <a:xfrm>
            <a:off x="3691541" y="3934580"/>
            <a:ext cx="516732" cy="530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7BA824A-A74A-312F-29CF-333C59A4E8FA}"/>
              </a:ext>
            </a:extLst>
          </p:cNvPr>
          <p:cNvSpPr/>
          <p:nvPr/>
        </p:nvSpPr>
        <p:spPr>
          <a:xfrm rot="10800000">
            <a:off x="1718973" y="4600405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E8135-21CD-456E-A461-51DBB0576075}"/>
              </a:ext>
            </a:extLst>
          </p:cNvPr>
          <p:cNvSpPr/>
          <p:nvPr/>
        </p:nvSpPr>
        <p:spPr>
          <a:xfrm>
            <a:off x="6096001" y="1905000"/>
            <a:ext cx="469582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D6D047A-CA0D-D142-D6D7-DA0E47E4F1D8}"/>
              </a:ext>
            </a:extLst>
          </p:cNvPr>
          <p:cNvSpPr/>
          <p:nvPr/>
        </p:nvSpPr>
        <p:spPr>
          <a:xfrm rot="10800000">
            <a:off x="2235705" y="4600404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799F7BC-CF3F-2CAE-F68A-9D1A3F818F6E}"/>
              </a:ext>
            </a:extLst>
          </p:cNvPr>
          <p:cNvSpPr/>
          <p:nvPr/>
        </p:nvSpPr>
        <p:spPr>
          <a:xfrm rot="10800000">
            <a:off x="2742321" y="4600404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279A5B4-D259-7B87-E253-D0AFEDF64E15}"/>
              </a:ext>
            </a:extLst>
          </p:cNvPr>
          <p:cNvSpPr/>
          <p:nvPr/>
        </p:nvSpPr>
        <p:spPr>
          <a:xfrm rot="10800000">
            <a:off x="3269169" y="4600404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3CFA8B8-E2AD-89EC-3611-7D4A4EE95CFC}"/>
              </a:ext>
            </a:extLst>
          </p:cNvPr>
          <p:cNvSpPr/>
          <p:nvPr/>
        </p:nvSpPr>
        <p:spPr>
          <a:xfrm rot="10800000">
            <a:off x="3785901" y="4600404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A481DC-D62B-40BC-B036-42AE10BECF96}"/>
              </a:ext>
            </a:extLst>
          </p:cNvPr>
          <p:cNvSpPr/>
          <p:nvPr/>
        </p:nvSpPr>
        <p:spPr>
          <a:xfrm>
            <a:off x="6108092" y="2362200"/>
            <a:ext cx="469582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CCD7D-6622-CF63-EED9-5376CE74D5CD}"/>
              </a:ext>
            </a:extLst>
          </p:cNvPr>
          <p:cNvSpPr/>
          <p:nvPr/>
        </p:nvSpPr>
        <p:spPr>
          <a:xfrm>
            <a:off x="6096001" y="2820987"/>
            <a:ext cx="469582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530E2-F6BE-751F-F98D-E28531F90E91}"/>
              </a:ext>
            </a:extLst>
          </p:cNvPr>
          <p:cNvSpPr/>
          <p:nvPr/>
        </p:nvSpPr>
        <p:spPr>
          <a:xfrm>
            <a:off x="6108090" y="3242310"/>
            <a:ext cx="469582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113B3-E182-2DBA-C7BD-28A957ADC41F}"/>
              </a:ext>
            </a:extLst>
          </p:cNvPr>
          <p:cNvSpPr/>
          <p:nvPr/>
        </p:nvSpPr>
        <p:spPr>
          <a:xfrm>
            <a:off x="6108091" y="3699510"/>
            <a:ext cx="469582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4356-1105-E6CE-0490-3A84EA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D23-9802-96D1-E44F-0F77E0AC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for x in range(3) :	  # 0, 1, 2</a:t>
            </a:r>
          </a:p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for y in range(3): 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# 0, 1, 2</a:t>
            </a:r>
          </a:p>
          <a:p>
            <a:pPr marL="0" indent="0">
              <a:buNone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print(x, y)</a:t>
            </a:r>
          </a:p>
          <a:p>
            <a:pPr marL="0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FDF1-8827-770E-A1D0-3BA88F8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232A-10F2-0330-E261-D55CA6D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2A351-9CB9-6731-FE55-88C62416F930}"/>
              </a:ext>
            </a:extLst>
          </p:cNvPr>
          <p:cNvGrpSpPr/>
          <p:nvPr/>
        </p:nvGrpSpPr>
        <p:grpSpPr>
          <a:xfrm>
            <a:off x="1038917" y="3934580"/>
            <a:ext cx="2135892" cy="1669385"/>
            <a:chOff x="1038917" y="3934580"/>
            <a:chExt cx="2135892" cy="16693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17C36-8FEA-F7C0-8A3A-A33986CC9B95}"/>
                </a:ext>
              </a:extLst>
            </p:cNvPr>
            <p:cNvGrpSpPr/>
            <p:nvPr/>
          </p:nvGrpSpPr>
          <p:grpSpPr>
            <a:xfrm>
              <a:off x="1624613" y="3934580"/>
              <a:ext cx="1550196" cy="530888"/>
              <a:chOff x="1722268" y="3712639"/>
              <a:chExt cx="1550196" cy="53088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710A4-52C6-53FF-91DD-0E32A120C350}"/>
                  </a:ext>
                </a:extLst>
              </p:cNvPr>
              <p:cNvSpPr/>
              <p:nvPr/>
            </p:nvSpPr>
            <p:spPr>
              <a:xfrm>
                <a:off x="1722268" y="3712639"/>
                <a:ext cx="516732" cy="5308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449F67-8C45-3674-BC55-5D86C912E9FF}"/>
                  </a:ext>
                </a:extLst>
              </p:cNvPr>
              <p:cNvSpPr/>
              <p:nvPr/>
            </p:nvSpPr>
            <p:spPr>
              <a:xfrm>
                <a:off x="2239000" y="3712639"/>
                <a:ext cx="516732" cy="5308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7EDD70-117A-1098-A894-665A5DB5A1F0}"/>
                  </a:ext>
                </a:extLst>
              </p:cNvPr>
              <p:cNvSpPr/>
              <p:nvPr/>
            </p:nvSpPr>
            <p:spPr>
              <a:xfrm>
                <a:off x="2755732" y="3712639"/>
                <a:ext cx="516732" cy="5308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2C7FD-5C39-A916-D4BD-550271500D6E}"/>
                </a:ext>
              </a:extLst>
            </p:cNvPr>
            <p:cNvSpPr txBox="1"/>
            <p:nvPr/>
          </p:nvSpPr>
          <p:spPr>
            <a:xfrm>
              <a:off x="1042123" y="3969191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x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BB32F6-CD06-C750-B42A-9C466DDF97E2}"/>
                </a:ext>
              </a:extLst>
            </p:cNvPr>
            <p:cNvGrpSpPr/>
            <p:nvPr/>
          </p:nvGrpSpPr>
          <p:grpSpPr>
            <a:xfrm>
              <a:off x="1038917" y="5073077"/>
              <a:ext cx="2135892" cy="530888"/>
              <a:chOff x="1038917" y="4790327"/>
              <a:chExt cx="2135892" cy="53088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5B364EC-117D-26F8-BB5D-E2CA1E8D8E3E}"/>
                  </a:ext>
                </a:extLst>
              </p:cNvPr>
              <p:cNvGrpSpPr/>
              <p:nvPr/>
            </p:nvGrpSpPr>
            <p:grpSpPr>
              <a:xfrm>
                <a:off x="1624613" y="4790327"/>
                <a:ext cx="1550196" cy="530888"/>
                <a:chOff x="1722268" y="3712639"/>
                <a:chExt cx="1550196" cy="53088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51B4EB-2853-A163-2AA4-C1EA32660FCD}"/>
                    </a:ext>
                  </a:extLst>
                </p:cNvPr>
                <p:cNvSpPr/>
                <p:nvPr/>
              </p:nvSpPr>
              <p:spPr>
                <a:xfrm>
                  <a:off x="1722268" y="3712639"/>
                  <a:ext cx="516732" cy="53088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A35DFB2-4644-BD8B-44CA-55D54FE012D8}"/>
                    </a:ext>
                  </a:extLst>
                </p:cNvPr>
                <p:cNvSpPr/>
                <p:nvPr/>
              </p:nvSpPr>
              <p:spPr>
                <a:xfrm>
                  <a:off x="2239000" y="3712639"/>
                  <a:ext cx="516732" cy="53088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D400617-C676-5F19-5800-FDB8A58B44F9}"/>
                    </a:ext>
                  </a:extLst>
                </p:cNvPr>
                <p:cNvSpPr/>
                <p:nvPr/>
              </p:nvSpPr>
              <p:spPr>
                <a:xfrm>
                  <a:off x="2755732" y="3712639"/>
                  <a:ext cx="516732" cy="53088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2CE04C-A740-E123-B9B9-7C7B1A66C3B2}"/>
                  </a:ext>
                </a:extLst>
              </p:cNvPr>
              <p:cNvSpPr txBox="1"/>
              <p:nvPr/>
            </p:nvSpPr>
            <p:spPr>
              <a:xfrm>
                <a:off x="1038917" y="4824938"/>
                <a:ext cx="295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y</a:t>
                </a:r>
              </a:p>
            </p:txBody>
          </p:sp>
        </p:grp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539369A-5974-B83F-B05A-3A1A177E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55108"/>
              </p:ext>
            </p:extLst>
          </p:nvPr>
        </p:nvGraphicFramePr>
        <p:xfrm>
          <a:off x="5586785" y="1524722"/>
          <a:ext cx="5233615" cy="4514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3595">
                  <a:extLst>
                    <a:ext uri="{9D8B030D-6E8A-4147-A177-3AD203B41FA5}">
                      <a16:colId xmlns:a16="http://schemas.microsoft.com/office/drawing/2014/main" val="3708425727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62513712"/>
                    </a:ext>
                  </a:extLst>
                </a:gridCol>
                <a:gridCol w="1292599">
                  <a:extLst>
                    <a:ext uri="{9D8B030D-6E8A-4147-A177-3AD203B41FA5}">
                      <a16:colId xmlns:a16="http://schemas.microsoft.com/office/drawing/2014/main" val="1244471127"/>
                    </a:ext>
                  </a:extLst>
                </a:gridCol>
                <a:gridCol w="1046723">
                  <a:extLst>
                    <a:ext uri="{9D8B030D-6E8A-4147-A177-3AD203B41FA5}">
                      <a16:colId xmlns:a16="http://schemas.microsoft.com/office/drawing/2014/main" val="242357981"/>
                    </a:ext>
                  </a:extLst>
                </a:gridCol>
                <a:gridCol w="1046723">
                  <a:extLst>
                    <a:ext uri="{9D8B030D-6E8A-4147-A177-3AD203B41FA5}">
                      <a16:colId xmlns:a16="http://schemas.microsoft.com/office/drawing/2014/main" val="2120417117"/>
                    </a:ext>
                  </a:extLst>
                </a:gridCol>
              </a:tblGrid>
              <a:tr h="56183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X Iteration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Y Iteration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100" dirty="0">
                          <a:solidFill>
                            <a:schemeClr val="tx1"/>
                          </a:solidFill>
                        </a:rPr>
                        <a:t>ค่า 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100" dirty="0">
                          <a:solidFill>
                            <a:schemeClr val="tx1"/>
                          </a:solidFill>
                        </a:rPr>
                        <a:t>ค่า 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911531"/>
                  </a:ext>
                </a:extLst>
              </a:tr>
              <a:tr h="16575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608734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49415"/>
                  </a:ext>
                </a:extLst>
              </a:tr>
              <a:tr h="13481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259906"/>
                  </a:ext>
                </a:extLst>
              </a:tr>
              <a:tr h="14280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167643"/>
                  </a:ext>
                </a:extLst>
              </a:tr>
              <a:tr h="159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876251"/>
                  </a:ext>
                </a:extLst>
              </a:tr>
              <a:tr h="17653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514891"/>
                  </a:ext>
                </a:extLst>
              </a:tr>
              <a:tr h="24667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81856"/>
                  </a:ext>
                </a:extLst>
              </a:tr>
              <a:tr h="11972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86618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1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7748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C0774ACE-A1B0-EC88-F9F9-3F1DAD003B2A}"/>
              </a:ext>
            </a:extLst>
          </p:cNvPr>
          <p:cNvSpPr/>
          <p:nvPr/>
        </p:nvSpPr>
        <p:spPr>
          <a:xfrm rot="10800000">
            <a:off x="1718973" y="4452100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7311A-A010-C2AA-7CDD-6378E664DEA5}"/>
              </a:ext>
            </a:extLst>
          </p:cNvPr>
          <p:cNvSpPr/>
          <p:nvPr/>
        </p:nvSpPr>
        <p:spPr>
          <a:xfrm>
            <a:off x="5586784" y="2233613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B7D4441-EFB1-888E-B385-D2712F6276DF}"/>
              </a:ext>
            </a:extLst>
          </p:cNvPr>
          <p:cNvSpPr/>
          <p:nvPr/>
        </p:nvSpPr>
        <p:spPr>
          <a:xfrm rot="10800000">
            <a:off x="1718973" y="5569353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083E66C-74FE-D46A-C27C-A75AD0178C77}"/>
              </a:ext>
            </a:extLst>
          </p:cNvPr>
          <p:cNvSpPr/>
          <p:nvPr/>
        </p:nvSpPr>
        <p:spPr>
          <a:xfrm rot="10800000">
            <a:off x="2189972" y="5578967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38B2534-73A6-9AEB-0AD3-8FD93076E0BA}"/>
              </a:ext>
            </a:extLst>
          </p:cNvPr>
          <p:cNvSpPr/>
          <p:nvPr/>
        </p:nvSpPr>
        <p:spPr>
          <a:xfrm rot="10800000">
            <a:off x="2729265" y="5578967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D55553-52A5-20B9-707C-91C15243B8D0}"/>
              </a:ext>
            </a:extLst>
          </p:cNvPr>
          <p:cNvSpPr/>
          <p:nvPr/>
        </p:nvSpPr>
        <p:spPr>
          <a:xfrm>
            <a:off x="5586784" y="2708708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28DE-E21D-E874-070F-6F6314489FA3}"/>
              </a:ext>
            </a:extLst>
          </p:cNvPr>
          <p:cNvSpPr/>
          <p:nvPr/>
        </p:nvSpPr>
        <p:spPr>
          <a:xfrm>
            <a:off x="5586784" y="3130984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5B920A-43B3-00AB-5C39-01B959647DBF}"/>
              </a:ext>
            </a:extLst>
          </p:cNvPr>
          <p:cNvSpPr/>
          <p:nvPr/>
        </p:nvSpPr>
        <p:spPr>
          <a:xfrm>
            <a:off x="5586783" y="3548136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466D50-0BAE-E7D9-98CB-D3CA64248AEF}"/>
              </a:ext>
            </a:extLst>
          </p:cNvPr>
          <p:cNvSpPr/>
          <p:nvPr/>
        </p:nvSpPr>
        <p:spPr>
          <a:xfrm>
            <a:off x="5586783" y="3966457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79309-FA34-1D30-B432-D4EBA31B8F30}"/>
              </a:ext>
            </a:extLst>
          </p:cNvPr>
          <p:cNvSpPr/>
          <p:nvPr/>
        </p:nvSpPr>
        <p:spPr>
          <a:xfrm>
            <a:off x="5586783" y="4355752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70194-24EB-A7CC-79A1-32885393DAFF}"/>
              </a:ext>
            </a:extLst>
          </p:cNvPr>
          <p:cNvSpPr/>
          <p:nvPr/>
        </p:nvSpPr>
        <p:spPr>
          <a:xfrm>
            <a:off x="5586783" y="4786876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0DC55-D5F4-C79A-6D7A-F56FFAA27D9F}"/>
              </a:ext>
            </a:extLst>
          </p:cNvPr>
          <p:cNvSpPr/>
          <p:nvPr/>
        </p:nvSpPr>
        <p:spPr>
          <a:xfrm>
            <a:off x="5586783" y="5184283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4AA3B-4599-24F7-63CD-2ADC16566369}"/>
              </a:ext>
            </a:extLst>
          </p:cNvPr>
          <p:cNvSpPr/>
          <p:nvPr/>
        </p:nvSpPr>
        <p:spPr>
          <a:xfrm>
            <a:off x="5586783" y="5595220"/>
            <a:ext cx="5233615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4E09EDC-FFF3-7621-DBAC-1FE6EA7FE975}"/>
              </a:ext>
            </a:extLst>
          </p:cNvPr>
          <p:cNvSpPr/>
          <p:nvPr/>
        </p:nvSpPr>
        <p:spPr>
          <a:xfrm rot="10800000">
            <a:off x="2235704" y="4452100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3316D73-EBF0-C06B-6579-0F4EE9C5E412}"/>
              </a:ext>
            </a:extLst>
          </p:cNvPr>
          <p:cNvSpPr/>
          <p:nvPr/>
        </p:nvSpPr>
        <p:spPr>
          <a:xfrm rot="10800000">
            <a:off x="2720473" y="4452100"/>
            <a:ext cx="328012" cy="441241"/>
          </a:xfrm>
          <a:prstGeom prst="downArrow">
            <a:avLst>
              <a:gd name="adj1" fmla="val 37105"/>
              <a:gd name="adj2" fmla="val 84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E9A-47EF-EC7F-0688-A2AF6AA6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365760"/>
            <a:ext cx="9898069" cy="1325562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63C-4AEA-D8B7-2040-00791D80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1828800"/>
            <a:ext cx="925053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ในการผ่านด่านของเกมส์ มีจุดประสงค์คือ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ให้มากกว่าหรือเท่ากับ 10 และ ล่าบอสสำเร็จ จึงจะถือว่าผ่านด่าน กำหนดให้มีข้อจำกัดดังนี้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ทำได้จากการเพิ่มค่าประสบการณ์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ล่ามอนส์เตอร์ ซึ่งจะได้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ครั้งละ 40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ถ้าสะสม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มีค่าเกิน 100 หน่วย 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จะรีเซตเป็น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60 จะสามารถ ล่าบอส ได้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ถ้าล่าบอสสำเร็จ จะถือว่าผ่านด่าน และจบเกมส์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ถ้าล่าบอสไม่สำเร็จ จะถูกรีเซ็ต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9 และให้ไปเก็บค่าประสบการณ์ใหม่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วิธีการล่าบอส ถ้าล่ามอนส์เตอร์ครบ 35 ตัว จะถือว่ามีความสามารถในการล่าบอสสำเร็จ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8531-9C18-54A2-9919-E1927ADC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0CF9-84CB-675A-7D8B-47D4C50C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0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&gt;= 10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2556774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5038729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E5681411-9B43-FC31-7D41-F51BE000893A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แบบปกติ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06214-6DA2-C094-0809-19241338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AF8B7B-D0A6-AE7D-E255-4021D075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1057</Words>
  <Application>Microsoft Office PowerPoint</Application>
  <PresentationFormat>Widescreen</PresentationFormat>
  <Paragraphs>238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 Sarabun New</vt:lpstr>
      <vt:lpstr>Office Theme</vt:lpstr>
      <vt:lpstr>Basic Python Programing Chapter 3</vt:lpstr>
      <vt:lpstr>List</vt:lpstr>
      <vt:lpstr>Range</vt:lpstr>
      <vt:lpstr>Range</vt:lpstr>
      <vt:lpstr>For loop</vt:lpstr>
      <vt:lpstr>For loop</vt:lpstr>
      <vt:lpstr>For loop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Programing Chapter 1</dc:title>
  <dc:creator>Nachai (Fluke) Paramesthanakorn</dc:creator>
  <cp:lastModifiedBy>Nachai (Fluke) Paramesthanakorn</cp:lastModifiedBy>
  <cp:revision>1</cp:revision>
  <dcterms:created xsi:type="dcterms:W3CDTF">2022-06-06T03:20:36Z</dcterms:created>
  <dcterms:modified xsi:type="dcterms:W3CDTF">2022-06-25T17:09:15Z</dcterms:modified>
</cp:coreProperties>
</file>