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D063E0-9D3E-4C62-83CE-BD6CE536E4B4}" v="11" dt="2022-06-12T02:01:00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chai (Fluke) Paramesthanakorn" userId="348aaf9e-50b5-4d18-a5fc-8333da0e2505" providerId="ADAL" clId="{FBD063E0-9D3E-4C62-83CE-BD6CE536E4B4}"/>
    <pc:docChg chg="undo custSel addSld delSld modSld sldOrd">
      <pc:chgData name="Nachai (Fluke) Paramesthanakorn" userId="348aaf9e-50b5-4d18-a5fc-8333da0e2505" providerId="ADAL" clId="{FBD063E0-9D3E-4C62-83CE-BD6CE536E4B4}" dt="2022-06-12T02:01:55.763" v="1023" actId="1076"/>
      <pc:docMkLst>
        <pc:docMk/>
      </pc:docMkLst>
      <pc:sldChg chg="addSp delSp modSp new mod">
        <pc:chgData name="Nachai (Fluke) Paramesthanakorn" userId="348aaf9e-50b5-4d18-a5fc-8333da0e2505" providerId="ADAL" clId="{FBD063E0-9D3E-4C62-83CE-BD6CE536E4B4}" dt="2022-06-12T02:01:55.763" v="1023" actId="1076"/>
        <pc:sldMkLst>
          <pc:docMk/>
          <pc:sldMk cId="25565493" sldId="256"/>
        </pc:sldMkLst>
        <pc:spChg chg="mod">
          <ac:chgData name="Nachai (Fluke) Paramesthanakorn" userId="348aaf9e-50b5-4d18-a5fc-8333da0e2505" providerId="ADAL" clId="{FBD063E0-9D3E-4C62-83CE-BD6CE536E4B4}" dt="2022-06-11T08:24:22.822" v="59" actId="1076"/>
          <ac:spMkLst>
            <pc:docMk/>
            <pc:sldMk cId="25565493" sldId="256"/>
            <ac:spMk id="2" creationId="{B5614CF4-B089-53F1-FBE3-D3DA56484B75}"/>
          </ac:spMkLst>
        </pc:spChg>
        <pc:spChg chg="del">
          <ac:chgData name="Nachai (Fluke) Paramesthanakorn" userId="348aaf9e-50b5-4d18-a5fc-8333da0e2505" providerId="ADAL" clId="{FBD063E0-9D3E-4C62-83CE-BD6CE536E4B4}" dt="2022-06-11T08:24:01.571" v="50" actId="478"/>
          <ac:spMkLst>
            <pc:docMk/>
            <pc:sldMk cId="25565493" sldId="256"/>
            <ac:spMk id="3" creationId="{715E56E5-7854-0BDE-37A9-D064713AF91D}"/>
          </ac:spMkLst>
        </pc:spChg>
        <pc:spChg chg="add mod">
          <ac:chgData name="Nachai (Fluke) Paramesthanakorn" userId="348aaf9e-50b5-4d18-a5fc-8333da0e2505" providerId="ADAL" clId="{FBD063E0-9D3E-4C62-83CE-BD6CE536E4B4}" dt="2022-06-12T02:01:55.763" v="1023" actId="1076"/>
          <ac:spMkLst>
            <pc:docMk/>
            <pc:sldMk cId="25565493" sldId="256"/>
            <ac:spMk id="3" creationId="{ACBAE30E-5F0E-F680-6AF8-5D7D98BA8B18}"/>
          </ac:spMkLst>
        </pc:spChg>
      </pc:sldChg>
      <pc:sldChg chg="addSp modSp new mod">
        <pc:chgData name="Nachai (Fluke) Paramesthanakorn" userId="348aaf9e-50b5-4d18-a5fc-8333da0e2505" providerId="ADAL" clId="{FBD063E0-9D3E-4C62-83CE-BD6CE536E4B4}" dt="2022-06-11T10:46:55.202" v="947" actId="1076"/>
        <pc:sldMkLst>
          <pc:docMk/>
          <pc:sldMk cId="1460320143" sldId="257"/>
        </pc:sldMkLst>
        <pc:spChg chg="mod">
          <ac:chgData name="Nachai (Fluke) Paramesthanakorn" userId="348aaf9e-50b5-4d18-a5fc-8333da0e2505" providerId="ADAL" clId="{FBD063E0-9D3E-4C62-83CE-BD6CE536E4B4}" dt="2022-06-11T08:25:04.416" v="81" actId="20577"/>
          <ac:spMkLst>
            <pc:docMk/>
            <pc:sldMk cId="1460320143" sldId="257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FBD063E0-9D3E-4C62-83CE-BD6CE536E4B4}" dt="2022-06-11T10:46:47.258" v="946" actId="27636"/>
          <ac:spMkLst>
            <pc:docMk/>
            <pc:sldMk cId="1460320143" sldId="257"/>
            <ac:spMk id="3" creationId="{68256E1D-949E-3034-0D0F-03CFD6421EB2}"/>
          </ac:spMkLst>
        </pc:spChg>
        <pc:spChg chg="add mod">
          <ac:chgData name="Nachai (Fluke) Paramesthanakorn" userId="348aaf9e-50b5-4d18-a5fc-8333da0e2505" providerId="ADAL" clId="{FBD063E0-9D3E-4C62-83CE-BD6CE536E4B4}" dt="2022-06-11T10:46:55.202" v="947" actId="1076"/>
          <ac:spMkLst>
            <pc:docMk/>
            <pc:sldMk cId="1460320143" sldId="257"/>
            <ac:spMk id="4" creationId="{73308F2E-3798-FC70-4B71-9E19945AD39C}"/>
          </ac:spMkLst>
        </pc:spChg>
        <pc:spChg chg="add mod">
          <ac:chgData name="Nachai (Fluke) Paramesthanakorn" userId="348aaf9e-50b5-4d18-a5fc-8333da0e2505" providerId="ADAL" clId="{FBD063E0-9D3E-4C62-83CE-BD6CE536E4B4}" dt="2022-06-11T10:13:59.327" v="868" actId="114"/>
          <ac:spMkLst>
            <pc:docMk/>
            <pc:sldMk cId="1460320143" sldId="257"/>
            <ac:spMk id="5" creationId="{3D87C72F-C7D1-9C8C-09FA-5F0824D2B8C8}"/>
          </ac:spMkLst>
        </pc:spChg>
      </pc:sldChg>
      <pc:sldChg chg="addSp modSp add mod">
        <pc:chgData name="Nachai (Fluke) Paramesthanakorn" userId="348aaf9e-50b5-4d18-a5fc-8333da0e2505" providerId="ADAL" clId="{FBD063E0-9D3E-4C62-83CE-BD6CE536E4B4}" dt="2022-06-11T10:13:29.898" v="863" actId="113"/>
        <pc:sldMkLst>
          <pc:docMk/>
          <pc:sldMk cId="915334454" sldId="258"/>
        </pc:sldMkLst>
        <pc:spChg chg="mod">
          <ac:chgData name="Nachai (Fluke) Paramesthanakorn" userId="348aaf9e-50b5-4d18-a5fc-8333da0e2505" providerId="ADAL" clId="{FBD063E0-9D3E-4C62-83CE-BD6CE536E4B4}" dt="2022-06-11T08:32:41.920" v="290" actId="20577"/>
          <ac:spMkLst>
            <pc:docMk/>
            <pc:sldMk cId="915334454" sldId="258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FBD063E0-9D3E-4C62-83CE-BD6CE536E4B4}" dt="2022-06-11T09:16:40.620" v="819" actId="1076"/>
          <ac:spMkLst>
            <pc:docMk/>
            <pc:sldMk cId="915334454" sldId="258"/>
            <ac:spMk id="3" creationId="{68256E1D-949E-3034-0D0F-03CFD6421EB2}"/>
          </ac:spMkLst>
        </pc:spChg>
        <pc:spChg chg="mod">
          <ac:chgData name="Nachai (Fluke) Paramesthanakorn" userId="348aaf9e-50b5-4d18-a5fc-8333da0e2505" providerId="ADAL" clId="{FBD063E0-9D3E-4C62-83CE-BD6CE536E4B4}" dt="2022-06-11T09:15:08.134" v="724" actId="1076"/>
          <ac:spMkLst>
            <pc:docMk/>
            <pc:sldMk cId="915334454" sldId="258"/>
            <ac:spMk id="4" creationId="{73308F2E-3798-FC70-4B71-9E19945AD39C}"/>
          </ac:spMkLst>
        </pc:spChg>
        <pc:spChg chg="mod">
          <ac:chgData name="Nachai (Fluke) Paramesthanakorn" userId="348aaf9e-50b5-4d18-a5fc-8333da0e2505" providerId="ADAL" clId="{FBD063E0-9D3E-4C62-83CE-BD6CE536E4B4}" dt="2022-06-11T10:13:29.898" v="863" actId="113"/>
          <ac:spMkLst>
            <pc:docMk/>
            <pc:sldMk cId="915334454" sldId="258"/>
            <ac:spMk id="5" creationId="{3D87C72F-C7D1-9C8C-09FA-5F0824D2B8C8}"/>
          </ac:spMkLst>
        </pc:spChg>
        <pc:spChg chg="add mod">
          <ac:chgData name="Nachai (Fluke) Paramesthanakorn" userId="348aaf9e-50b5-4d18-a5fc-8333da0e2505" providerId="ADAL" clId="{FBD063E0-9D3E-4C62-83CE-BD6CE536E4B4}" dt="2022-06-11T09:16:38.091" v="817" actId="164"/>
          <ac:spMkLst>
            <pc:docMk/>
            <pc:sldMk cId="915334454" sldId="258"/>
            <ac:spMk id="6" creationId="{449C0FFD-1CDD-AA74-1714-E07533D0B7F6}"/>
          </ac:spMkLst>
        </pc:spChg>
        <pc:spChg chg="add mod">
          <ac:chgData name="Nachai (Fluke) Paramesthanakorn" userId="348aaf9e-50b5-4d18-a5fc-8333da0e2505" providerId="ADAL" clId="{FBD063E0-9D3E-4C62-83CE-BD6CE536E4B4}" dt="2022-06-11T09:16:38.091" v="817" actId="164"/>
          <ac:spMkLst>
            <pc:docMk/>
            <pc:sldMk cId="915334454" sldId="258"/>
            <ac:spMk id="7" creationId="{E4D17ABD-D2CA-4DE5-6C14-D2E1C9AE9F75}"/>
          </ac:spMkLst>
        </pc:spChg>
        <pc:spChg chg="add mod">
          <ac:chgData name="Nachai (Fluke) Paramesthanakorn" userId="348aaf9e-50b5-4d18-a5fc-8333da0e2505" providerId="ADAL" clId="{FBD063E0-9D3E-4C62-83CE-BD6CE536E4B4}" dt="2022-06-11T09:16:38.091" v="817" actId="164"/>
          <ac:spMkLst>
            <pc:docMk/>
            <pc:sldMk cId="915334454" sldId="258"/>
            <ac:spMk id="8" creationId="{4C5D8B85-FAA9-9454-A5B9-DFE163E54BAC}"/>
          </ac:spMkLst>
        </pc:spChg>
        <pc:spChg chg="add mod">
          <ac:chgData name="Nachai (Fluke) Paramesthanakorn" userId="348aaf9e-50b5-4d18-a5fc-8333da0e2505" providerId="ADAL" clId="{FBD063E0-9D3E-4C62-83CE-BD6CE536E4B4}" dt="2022-06-11T09:16:38.091" v="817" actId="164"/>
          <ac:spMkLst>
            <pc:docMk/>
            <pc:sldMk cId="915334454" sldId="258"/>
            <ac:spMk id="11" creationId="{66CEC802-B336-D38C-0031-F8287592B810}"/>
          </ac:spMkLst>
        </pc:spChg>
        <pc:spChg chg="add mod">
          <ac:chgData name="Nachai (Fluke) Paramesthanakorn" userId="348aaf9e-50b5-4d18-a5fc-8333da0e2505" providerId="ADAL" clId="{FBD063E0-9D3E-4C62-83CE-BD6CE536E4B4}" dt="2022-06-11T09:16:38.091" v="817" actId="164"/>
          <ac:spMkLst>
            <pc:docMk/>
            <pc:sldMk cId="915334454" sldId="258"/>
            <ac:spMk id="12" creationId="{47032A6C-B319-DE1A-3218-044CD8C99D72}"/>
          </ac:spMkLst>
        </pc:spChg>
        <pc:grpChg chg="add mod">
          <ac:chgData name="Nachai (Fluke) Paramesthanakorn" userId="348aaf9e-50b5-4d18-a5fc-8333da0e2505" providerId="ADAL" clId="{FBD063E0-9D3E-4C62-83CE-BD6CE536E4B4}" dt="2022-06-11T09:16:45.206" v="820" actId="1076"/>
          <ac:grpSpMkLst>
            <pc:docMk/>
            <pc:sldMk cId="915334454" sldId="258"/>
            <ac:grpSpMk id="13" creationId="{CC5586E3-91AA-02A0-293C-C23563BD39FF}"/>
          </ac:grpSpMkLst>
        </pc:grpChg>
        <pc:cxnChg chg="add mod">
          <ac:chgData name="Nachai (Fluke) Paramesthanakorn" userId="348aaf9e-50b5-4d18-a5fc-8333da0e2505" providerId="ADAL" clId="{FBD063E0-9D3E-4C62-83CE-BD6CE536E4B4}" dt="2022-06-11T09:16:38.091" v="817" actId="164"/>
          <ac:cxnSpMkLst>
            <pc:docMk/>
            <pc:sldMk cId="915334454" sldId="258"/>
            <ac:cxnSpMk id="10" creationId="{79C28891-44FC-06CE-EED7-B782232B8C6D}"/>
          </ac:cxnSpMkLst>
        </pc:cxnChg>
      </pc:sldChg>
      <pc:sldChg chg="new del">
        <pc:chgData name="Nachai (Fluke) Paramesthanakorn" userId="348aaf9e-50b5-4d18-a5fc-8333da0e2505" providerId="ADAL" clId="{FBD063E0-9D3E-4C62-83CE-BD6CE536E4B4}" dt="2022-06-11T08:38:34.291" v="470" actId="47"/>
        <pc:sldMkLst>
          <pc:docMk/>
          <pc:sldMk cId="1600177586" sldId="259"/>
        </pc:sldMkLst>
      </pc:sldChg>
      <pc:sldChg chg="addSp delSp modSp add mod ord">
        <pc:chgData name="Nachai (Fluke) Paramesthanakorn" userId="348aaf9e-50b5-4d18-a5fc-8333da0e2505" providerId="ADAL" clId="{FBD063E0-9D3E-4C62-83CE-BD6CE536E4B4}" dt="2022-06-11T10:13:23.938" v="861" actId="113"/>
        <pc:sldMkLst>
          <pc:docMk/>
          <pc:sldMk cId="4271290158" sldId="260"/>
        </pc:sldMkLst>
        <pc:spChg chg="mod">
          <ac:chgData name="Nachai (Fluke) Paramesthanakorn" userId="348aaf9e-50b5-4d18-a5fc-8333da0e2505" providerId="ADAL" clId="{FBD063E0-9D3E-4C62-83CE-BD6CE536E4B4}" dt="2022-06-11T08:38:52.216" v="473" actId="20577"/>
          <ac:spMkLst>
            <pc:docMk/>
            <pc:sldMk cId="4271290158" sldId="260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FBD063E0-9D3E-4C62-83CE-BD6CE536E4B4}" dt="2022-06-11T08:51:43.389" v="539" actId="20577"/>
          <ac:spMkLst>
            <pc:docMk/>
            <pc:sldMk cId="4271290158" sldId="260"/>
            <ac:spMk id="3" creationId="{68256E1D-949E-3034-0D0F-03CFD6421EB2}"/>
          </ac:spMkLst>
        </pc:spChg>
        <pc:spChg chg="del">
          <ac:chgData name="Nachai (Fluke) Paramesthanakorn" userId="348aaf9e-50b5-4d18-a5fc-8333da0e2505" providerId="ADAL" clId="{FBD063E0-9D3E-4C62-83CE-BD6CE536E4B4}" dt="2022-06-11T08:39:34.206" v="492" actId="478"/>
          <ac:spMkLst>
            <pc:docMk/>
            <pc:sldMk cId="4271290158" sldId="260"/>
            <ac:spMk id="4" creationId="{73308F2E-3798-FC70-4B71-9E19945AD39C}"/>
          </ac:spMkLst>
        </pc:spChg>
        <pc:spChg chg="mod">
          <ac:chgData name="Nachai (Fluke) Paramesthanakorn" userId="348aaf9e-50b5-4d18-a5fc-8333da0e2505" providerId="ADAL" clId="{FBD063E0-9D3E-4C62-83CE-BD6CE536E4B4}" dt="2022-06-11T10:13:23.938" v="861" actId="113"/>
          <ac:spMkLst>
            <pc:docMk/>
            <pc:sldMk cId="4271290158" sldId="260"/>
            <ac:spMk id="5" creationId="{3D87C72F-C7D1-9C8C-09FA-5F0824D2B8C8}"/>
          </ac:spMkLst>
        </pc:spChg>
        <pc:spChg chg="add mod">
          <ac:chgData name="Nachai (Fluke) Paramesthanakorn" userId="348aaf9e-50b5-4d18-a5fc-8333da0e2505" providerId="ADAL" clId="{FBD063E0-9D3E-4C62-83CE-BD6CE536E4B4}" dt="2022-06-11T08:40:57.682" v="515" actId="20577"/>
          <ac:spMkLst>
            <pc:docMk/>
            <pc:sldMk cId="4271290158" sldId="260"/>
            <ac:spMk id="6" creationId="{AF93CFCE-1B18-ACC3-74CA-92F385300AE2}"/>
          </ac:spMkLst>
        </pc:spChg>
      </pc:sldChg>
      <pc:sldChg chg="delSp modSp add mod ord">
        <pc:chgData name="Nachai (Fluke) Paramesthanakorn" userId="348aaf9e-50b5-4d18-a5fc-8333da0e2505" providerId="ADAL" clId="{FBD063E0-9D3E-4C62-83CE-BD6CE536E4B4}" dt="2022-06-11T11:48:46.336" v="956" actId="20577"/>
        <pc:sldMkLst>
          <pc:docMk/>
          <pc:sldMk cId="3964446542" sldId="261"/>
        </pc:sldMkLst>
        <pc:spChg chg="mod">
          <ac:chgData name="Nachai (Fluke) Paramesthanakorn" userId="348aaf9e-50b5-4d18-a5fc-8333da0e2505" providerId="ADAL" clId="{FBD063E0-9D3E-4C62-83CE-BD6CE536E4B4}" dt="2022-06-11T09:10:58.281" v="672"/>
          <ac:spMkLst>
            <pc:docMk/>
            <pc:sldMk cId="3964446542" sldId="261"/>
            <ac:spMk id="2" creationId="{E6E31280-DB88-FB02-5769-8FBA8CCC36B5}"/>
          </ac:spMkLst>
        </pc:spChg>
        <pc:spChg chg="del mod">
          <ac:chgData name="Nachai (Fluke) Paramesthanakorn" userId="348aaf9e-50b5-4d18-a5fc-8333da0e2505" providerId="ADAL" clId="{FBD063E0-9D3E-4C62-83CE-BD6CE536E4B4}" dt="2022-06-11T09:09:52.952" v="641" actId="478"/>
          <ac:spMkLst>
            <pc:docMk/>
            <pc:sldMk cId="3964446542" sldId="261"/>
            <ac:spMk id="3" creationId="{68256E1D-949E-3034-0D0F-03CFD6421EB2}"/>
          </ac:spMkLst>
        </pc:spChg>
        <pc:spChg chg="mod">
          <ac:chgData name="Nachai (Fluke) Paramesthanakorn" userId="348aaf9e-50b5-4d18-a5fc-8333da0e2505" providerId="ADAL" clId="{FBD063E0-9D3E-4C62-83CE-BD6CE536E4B4}" dt="2022-06-11T10:13:07.718" v="855" actId="113"/>
          <ac:spMkLst>
            <pc:docMk/>
            <pc:sldMk cId="3964446542" sldId="261"/>
            <ac:spMk id="5" creationId="{3D87C72F-C7D1-9C8C-09FA-5F0824D2B8C8}"/>
          </ac:spMkLst>
        </pc:spChg>
        <pc:spChg chg="mod">
          <ac:chgData name="Nachai (Fluke) Paramesthanakorn" userId="348aaf9e-50b5-4d18-a5fc-8333da0e2505" providerId="ADAL" clId="{FBD063E0-9D3E-4C62-83CE-BD6CE536E4B4}" dt="2022-06-11T11:48:46.336" v="956" actId="20577"/>
          <ac:spMkLst>
            <pc:docMk/>
            <pc:sldMk cId="3964446542" sldId="261"/>
            <ac:spMk id="6" creationId="{AF93CFCE-1B18-ACC3-74CA-92F385300AE2}"/>
          </ac:spMkLst>
        </pc:spChg>
      </pc:sldChg>
      <pc:sldChg chg="modSp add mod">
        <pc:chgData name="Nachai (Fluke) Paramesthanakorn" userId="348aaf9e-50b5-4d18-a5fc-8333da0e2505" providerId="ADAL" clId="{FBD063E0-9D3E-4C62-83CE-BD6CE536E4B4}" dt="2022-06-11T11:48:38.018" v="951" actId="20577"/>
        <pc:sldMkLst>
          <pc:docMk/>
          <pc:sldMk cId="124719412" sldId="262"/>
        </pc:sldMkLst>
        <pc:spChg chg="mod">
          <ac:chgData name="Nachai (Fluke) Paramesthanakorn" userId="348aaf9e-50b5-4d18-a5fc-8333da0e2505" providerId="ADAL" clId="{FBD063E0-9D3E-4C62-83CE-BD6CE536E4B4}" dt="2022-06-11T10:11:43.102" v="824"/>
          <ac:spMkLst>
            <pc:docMk/>
            <pc:sldMk cId="124719412" sldId="262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FBD063E0-9D3E-4C62-83CE-BD6CE536E4B4}" dt="2022-06-11T10:17:12.545" v="919" actId="14100"/>
          <ac:spMkLst>
            <pc:docMk/>
            <pc:sldMk cId="124719412" sldId="262"/>
            <ac:spMk id="5" creationId="{3D87C72F-C7D1-9C8C-09FA-5F0824D2B8C8}"/>
          </ac:spMkLst>
        </pc:spChg>
        <pc:spChg chg="mod">
          <ac:chgData name="Nachai (Fluke) Paramesthanakorn" userId="348aaf9e-50b5-4d18-a5fc-8333da0e2505" providerId="ADAL" clId="{FBD063E0-9D3E-4C62-83CE-BD6CE536E4B4}" dt="2022-06-11T11:48:38.018" v="951" actId="20577"/>
          <ac:spMkLst>
            <pc:docMk/>
            <pc:sldMk cId="124719412" sldId="262"/>
            <ac:spMk id="6" creationId="{AF93CFCE-1B18-ACC3-74CA-92F385300AE2}"/>
          </ac:spMkLst>
        </pc:spChg>
      </pc:sldChg>
      <pc:sldChg chg="modSp add mod">
        <pc:chgData name="Nachai (Fluke) Paramesthanakorn" userId="348aaf9e-50b5-4d18-a5fc-8333da0e2505" providerId="ADAL" clId="{FBD063E0-9D3E-4C62-83CE-BD6CE536E4B4}" dt="2022-06-11T11:56:28.750" v="989"/>
        <pc:sldMkLst>
          <pc:docMk/>
          <pc:sldMk cId="2908012971" sldId="263"/>
        </pc:sldMkLst>
        <pc:spChg chg="mod">
          <ac:chgData name="Nachai (Fluke) Paramesthanakorn" userId="348aaf9e-50b5-4d18-a5fc-8333da0e2505" providerId="ADAL" clId="{FBD063E0-9D3E-4C62-83CE-BD6CE536E4B4}" dt="2022-06-11T11:56:28.750" v="989"/>
          <ac:spMkLst>
            <pc:docMk/>
            <pc:sldMk cId="2908012971" sldId="263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FBD063E0-9D3E-4C62-83CE-BD6CE536E4B4}" dt="2022-06-11T11:54:48.924" v="985" actId="20577"/>
          <ac:spMkLst>
            <pc:docMk/>
            <pc:sldMk cId="2908012971" sldId="263"/>
            <ac:spMk id="5" creationId="{3D87C72F-C7D1-9C8C-09FA-5F0824D2B8C8}"/>
          </ac:spMkLst>
        </pc:spChg>
        <pc:spChg chg="mod">
          <ac:chgData name="Nachai (Fluke) Paramesthanakorn" userId="348aaf9e-50b5-4d18-a5fc-8333da0e2505" providerId="ADAL" clId="{FBD063E0-9D3E-4C62-83CE-BD6CE536E4B4}" dt="2022-06-11T11:55:08.352" v="986" actId="1076"/>
          <ac:spMkLst>
            <pc:docMk/>
            <pc:sldMk cId="2908012971" sldId="263"/>
            <ac:spMk id="6" creationId="{AF93CFCE-1B18-ACC3-74CA-92F385300A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EFF9-4BD1-FC80-4E7D-EF398653B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8AC5A-0C09-6551-103F-CFB1E0934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EBCB8-87CD-A14B-9248-5CC00B99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AF856-BC8F-A7CA-2F06-5384D3B3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6278E-800F-7B80-801A-21BB137F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5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7949-0253-38C4-D85D-E370257D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85317-EFF3-5E30-45B0-B5196CEF6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0FE46-3CE0-F79F-8FCD-0E980BE7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C5A0F-79D9-CBF0-24CE-BB153A0D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4C13A-750D-8CA8-2343-AB36693A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435D9-AFF1-16AC-8231-D77CDB359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153EA-C545-2D46-5C5F-2B2CDA2FB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8EBC-9F8E-584F-77A7-C7B521F2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6D505-B1AA-1A9C-32EC-199AF6F7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0CD1D-A966-4ECB-C745-F7C77387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0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E091-C24A-058F-1845-63DE83A3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5936B-88B8-1AA5-60F2-84E25CA31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F1D2C-FC4C-2238-4C27-4F9739A94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2987C-E2E2-EFB8-904D-C5E5F771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FDAA7-BF09-8B7B-4519-6AC260C3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2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3EC5-B156-F351-C73A-D62E8751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208FE-3DBB-FA4E-9F4C-78F958C14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C9B49-5406-B10B-72AF-1C74B4C5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842B6-3F0E-7D03-DF44-DF3C8AFA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D83FE-325A-E864-FB53-C835F89E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DD060-7594-65E4-FBDE-FA6A1AA2F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6BDBC-01F2-83EC-C416-912B685A1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97DB3-AF9F-AD51-C89D-AE4E3AD15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15942-67A2-50F2-FFAD-295D6EB5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767E8-B44A-2106-546F-B4A5DC28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ED072-196A-3159-C959-F8D62819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F0F5-DE58-27E9-101D-AD60D843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7392C-D67A-66B2-AF14-EDD193ADB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6AAD3-1699-5033-C8D1-08314A846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6FDB-B11D-2EA1-5BE6-97B4B9F4E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2CAA5-7906-573F-08FF-ED6DB2FEC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1A85D-85C7-CF5F-0EA8-1A6F20CA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0AD1A-AF39-299B-3A48-21EE3700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1A2BF-1BEF-DC57-02D1-C1D3FA2E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9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B330-D56F-1561-9C01-B61D3745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9C4A9-722E-ECCE-7D32-EF2C0325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39F51-BA28-E143-2522-731613CF0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C5791-B9B6-E25F-C6A6-84FF040A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3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67843F-A3D8-C023-498F-B327806D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CD779-D9AA-B267-F418-866A2966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09DD7-5A8F-406E-A816-6E69E4DE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6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DF2B-CE85-8BD8-096B-C1827A182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7672B-FAA5-DD70-94B6-7FF4102F7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11B5E-11B9-BDF6-20A1-115B43E1C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9E27D-6FC0-9DB1-8D7F-D4EAD8AD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77638-233E-CDB8-DAF6-E22665D8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83F4D-7288-51E0-F383-4810366D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0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6707-A51E-B13D-9E85-A71DC1A1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8D0A8-3681-F281-FCB1-D0C4E4652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CBD7F-EEF6-363B-C74B-997CFE09A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35EE4-3247-900E-4494-8BF1AD14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3E649-7AF1-96AB-BF8D-686588D4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1355B-4A1B-D8CE-6D08-D26EBD62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7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9D8B8-8D35-4846-FE18-02691B90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55030-0FD7-CE2C-FA59-5B1F5B71C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1220B-E05B-DE74-D79F-240314EF4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7D0CB-7C66-46CC-87F2-65684CA4E18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39F91-6B1B-B078-DFB3-EC6B38C57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36DF7-30A5-C9AC-6344-3AA01A49F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3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4CF4-B089-53F1-FBE3-D3DA56484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sz="13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Exercises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BAE30E-5F0E-F680-6AF8-5D7D98BA8B18}"/>
              </a:ext>
            </a:extLst>
          </p:cNvPr>
          <p:cNvSpPr txBox="1"/>
          <p:nvPr/>
        </p:nvSpPr>
        <p:spPr>
          <a:xfrm>
            <a:off x="4964097" y="4438134"/>
            <a:ext cx="226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By Nachai Paramesthanakorn</a:t>
            </a:r>
          </a:p>
        </p:txBody>
      </p:sp>
    </p:spTree>
    <p:extLst>
      <p:ext uri="{BB962C8B-B14F-4D97-AF65-F5344CB8AC3E}">
        <p14:creationId xmlns:p14="http://schemas.microsoft.com/office/powerpoint/2010/main" val="2556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โปรแกรมสำหรับ แปลงอุณหภูมิ 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6E1D-949E-3034-0D0F-03CFD642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239827" cy="460532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h-TH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กำหนดตัวแปร</a:t>
            </a:r>
          </a:p>
          <a:p>
            <a:r>
              <a:rPr lang="th-TH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ค่าข้อมูลอุณหภูมิ (องศาเซลเซียส</a:t>
            </a:r>
            <a:r>
              <a:rPr lang="en-US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C</a:t>
            </a:r>
            <a:r>
              <a:rPr lang="th-TH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endParaRPr lang="en-US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คำนวณหาค่า อุณหภูมิ (องศาฟาเรนไฮต์</a:t>
            </a:r>
            <a:r>
              <a:rPr lang="en-US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F</a:t>
            </a:r>
            <a:r>
              <a:rPr lang="th-TH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คำนวณหาค่า อุณหภูมิ (เคลวิน</a:t>
            </a:r>
            <a:r>
              <a:rPr lang="en-US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K</a:t>
            </a:r>
            <a:r>
              <a:rPr lang="th-TH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th-TH" dirty="0">
              <a:solidFill>
                <a:schemeClr val="tx1">
                  <a:lumMod val="85000"/>
                  <a:lumOff val="1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กำหนดให้ </a:t>
            </a:r>
            <a:endParaRPr lang="en-US" b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C </a:t>
            </a:r>
            <a:r>
              <a:rPr lang="th-TH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คือ องศาเซลเซียส </a:t>
            </a:r>
            <a:endParaRPr lang="en-US" b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F </a:t>
            </a:r>
            <a:r>
              <a:rPr lang="th-TH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คือ องศาฟาเรนไฮต์ </a:t>
            </a:r>
            <a:endParaRPr lang="en-US" b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K </a:t>
            </a:r>
            <a:r>
              <a:rPr lang="th-TH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คือ เคลวิน</a:t>
            </a:r>
          </a:p>
          <a:p>
            <a:pPr marL="0" indent="0">
              <a:buNone/>
            </a:pP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308F2E-3798-FC70-4B71-9E19945AD39C}"/>
              </a:ext>
            </a:extLst>
          </p:cNvPr>
          <p:cNvSpPr/>
          <p:nvPr/>
        </p:nvSpPr>
        <p:spPr>
          <a:xfrm>
            <a:off x="1580224" y="3175985"/>
            <a:ext cx="1740023" cy="12406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</a:t>
            </a:r>
          </a:p>
          <a:p>
            <a:pPr marL="0" indent="0">
              <a:buNone/>
            </a:pPr>
            <a:r>
              <a:rPr lang="en-US" sz="2400" b="0" i="1" dirty="0">
                <a:solidFill>
                  <a:schemeClr val="tx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F = 9/5 * C + 32</a:t>
            </a:r>
          </a:p>
          <a:p>
            <a:pPr marL="0" indent="0">
              <a:buNone/>
            </a:pPr>
            <a:r>
              <a:rPr lang="en-US" sz="2400" b="0" i="1" dirty="0">
                <a:solidFill>
                  <a:schemeClr val="tx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K = C + 273.15</a:t>
            </a:r>
            <a:endParaRPr lang="en-US" sz="2400" i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87C72F-C7D1-9C8C-09FA-5F0824D2B8C8}"/>
              </a:ext>
            </a:extLst>
          </p:cNvPr>
          <p:cNvSpPr/>
          <p:nvPr/>
        </p:nvSpPr>
        <p:spPr>
          <a:xfrm>
            <a:off x="5592932" y="1697853"/>
            <a:ext cx="4829452" cy="41969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24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</a:p>
          <a:p>
            <a:endParaRPr lang="th-TH" sz="24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</a:t>
            </a:r>
            <a:r>
              <a:rPr lang="th-TH" sz="2400" b="0" dirty="0">
                <a:solidFill>
                  <a:schemeClr val="tx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กำหนดให้</a:t>
            </a:r>
            <a:br>
              <a:rPr lang="th-TH" sz="2400" b="0" dirty="0">
                <a:solidFill>
                  <a:schemeClr val="tx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400" b="0" dirty="0">
                <a:solidFill>
                  <a:schemeClr val="tx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C = 39.85  # </a:t>
            </a:r>
            <a:r>
              <a:rPr lang="th-TH" sz="2400" b="0" dirty="0">
                <a:solidFill>
                  <a:schemeClr val="tx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อุณหภูมิหน่วยองศาเซลเซียส</a:t>
            </a:r>
          </a:p>
          <a:p>
            <a:br>
              <a:rPr lang="th-TH" sz="2400" b="0" dirty="0">
                <a:solidFill>
                  <a:schemeClr val="tx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4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Output:</a:t>
            </a:r>
            <a:br>
              <a:rPr lang="th-TH" sz="2400" b="0" dirty="0">
                <a:solidFill>
                  <a:schemeClr val="tx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b="0" dirty="0">
                <a:solidFill>
                  <a:schemeClr val="tx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103.73 </a:t>
            </a:r>
            <a:r>
              <a:rPr lang="en-US" sz="2400" b="0" dirty="0">
                <a:solidFill>
                  <a:schemeClr val="tx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F</a:t>
            </a:r>
            <a:endParaRPr lang="th-TH" sz="24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b="0" dirty="0">
                <a:solidFill>
                  <a:schemeClr val="tx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313.0 K</a:t>
            </a:r>
          </a:p>
          <a:p>
            <a:br>
              <a:rPr lang="en-US" sz="2400" b="0" dirty="0">
                <a:solidFill>
                  <a:schemeClr val="tx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b="1" i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** </a:t>
            </a:r>
            <a:r>
              <a:rPr lang="en-US" sz="2400" b="1" i="1" dirty="0">
                <a:solidFill>
                  <a:schemeClr val="tx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Output </a:t>
            </a:r>
            <a:r>
              <a:rPr lang="th-TH" sz="2400" b="1" i="1" dirty="0">
                <a:solidFill>
                  <a:schemeClr val="tx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บรรทัดแรกคือค่า </a:t>
            </a:r>
            <a:r>
              <a:rPr lang="en-US" sz="2400" b="1" i="1" dirty="0">
                <a:solidFill>
                  <a:schemeClr val="tx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F </a:t>
            </a:r>
            <a:r>
              <a:rPr lang="th-TH" sz="2400" b="1" i="1" dirty="0">
                <a:solidFill>
                  <a:schemeClr val="tx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บรรทัดที่สองคือค่า </a:t>
            </a:r>
            <a:r>
              <a:rPr lang="en-US" sz="2400" b="1" i="1" dirty="0">
                <a:solidFill>
                  <a:schemeClr val="tx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K</a:t>
            </a:r>
          </a:p>
          <a:p>
            <a:endParaRPr lang="en-US" sz="24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6032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โปรแกรมสำหรับ หาพื้นที่สามเหลี่ยมด้านเท่า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6E1D-949E-3034-0D0F-03CFD642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2011"/>
            <a:ext cx="4239827" cy="4605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กำหนดตัวแปร </a:t>
            </a:r>
          </a:p>
          <a:p>
            <a:r>
              <a:rPr lang="th-TH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ด้านฐาน (หน่วยเซนติเมตร)</a:t>
            </a:r>
            <a:endParaRPr lang="en-US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ด้านสูง (หน่วยเซนติเมตร)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ให้กำหนดตัวแปรเอง โดยตั้งชื่อให้สื่อความหมาย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308F2E-3798-FC70-4B71-9E19945AD39C}"/>
              </a:ext>
            </a:extLst>
          </p:cNvPr>
          <p:cNvSpPr/>
          <p:nvPr/>
        </p:nvSpPr>
        <p:spPr>
          <a:xfrm>
            <a:off x="1069018" y="3041864"/>
            <a:ext cx="3778189" cy="867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</a:t>
            </a:r>
          </a:p>
          <a:p>
            <a:r>
              <a:rPr lang="th-TH" sz="2000" b="0" i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พื้นที่สามเหลี่ยน = 1/2 * ความยาวฐาน * ความสูง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87C72F-C7D1-9C8C-09FA-5F0824D2B8C8}"/>
              </a:ext>
            </a:extLst>
          </p:cNvPr>
          <p:cNvSpPr/>
          <p:nvPr/>
        </p:nvSpPr>
        <p:spPr>
          <a:xfrm>
            <a:off x="5637320" y="1522011"/>
            <a:ext cx="4829452" cy="3344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24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</a:p>
          <a:p>
            <a:endParaRPr lang="th-TH" sz="24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</a:t>
            </a:r>
            <a:r>
              <a:rPr lang="th-TH" sz="2400" b="0" dirty="0">
                <a:solidFill>
                  <a:schemeClr val="tx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กำหนดให้</a:t>
            </a:r>
            <a:br>
              <a:rPr lang="th-TH" sz="2400" b="0" dirty="0">
                <a:solidFill>
                  <a:schemeClr val="tx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ความยาวฐาน</a:t>
            </a:r>
            <a:r>
              <a:rPr lang="en-US" sz="2400" b="0" dirty="0">
                <a:solidFill>
                  <a:schemeClr val="tx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= 10.5 </a:t>
            </a:r>
            <a:r>
              <a:rPr lang="th-TH" sz="2400" b="0" dirty="0">
                <a:solidFill>
                  <a:schemeClr val="tx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ซม.</a:t>
            </a:r>
            <a:endParaRPr lang="en-US" sz="2400" b="0" dirty="0">
              <a:solidFill>
                <a:schemeClr val="tx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ความสูง</a:t>
            </a:r>
            <a:r>
              <a:rPr lang="en-US" sz="2400" b="0" dirty="0">
                <a:solidFill>
                  <a:schemeClr val="tx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= 20.8  </a:t>
            </a:r>
            <a:r>
              <a:rPr lang="th-TH" sz="2400" b="0" dirty="0">
                <a:solidFill>
                  <a:schemeClr val="tx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ซม.</a:t>
            </a:r>
          </a:p>
          <a:p>
            <a:br>
              <a:rPr lang="en-US" sz="2400" b="0" dirty="0">
                <a:solidFill>
                  <a:schemeClr val="tx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4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Output:</a:t>
            </a:r>
            <a:br>
              <a:rPr lang="th-TH" sz="2400" b="0" dirty="0">
                <a:solidFill>
                  <a:schemeClr val="tx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พื้นที่สามเหลี่ยม =</a:t>
            </a:r>
            <a:r>
              <a:rPr lang="th-TH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th-TH" sz="2400" b="0" dirty="0">
                <a:solidFill>
                  <a:schemeClr val="tx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109.2 (</a:t>
            </a:r>
            <a:r>
              <a:rPr lang="en-US" sz="2400" b="0" dirty="0">
                <a:solidFill>
                  <a:schemeClr val="tx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sq cm)</a:t>
            </a:r>
          </a:p>
          <a:p>
            <a:endParaRPr lang="en-US" sz="24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5586E3-91AA-02A0-293C-C23563BD39FF}"/>
              </a:ext>
            </a:extLst>
          </p:cNvPr>
          <p:cNvGrpSpPr/>
          <p:nvPr/>
        </p:nvGrpSpPr>
        <p:grpSpPr>
          <a:xfrm>
            <a:off x="2166151" y="4619539"/>
            <a:ext cx="2303755" cy="1885512"/>
            <a:chOff x="2148396" y="4866675"/>
            <a:chExt cx="2303755" cy="1885512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449C0FFD-1CDD-AA74-1714-E07533D0B7F6}"/>
                </a:ext>
              </a:extLst>
            </p:cNvPr>
            <p:cNvSpPr/>
            <p:nvPr/>
          </p:nvSpPr>
          <p:spPr>
            <a:xfrm>
              <a:off x="2148396" y="4877646"/>
              <a:ext cx="1331650" cy="1251243"/>
            </a:xfrm>
            <a:prstGeom prst="triangle">
              <a:avLst/>
            </a:prstGeom>
            <a:solidFill>
              <a:schemeClr val="bg2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E4D17ABD-D2CA-4DE5-6C14-D2E1C9AE9F75}"/>
                </a:ext>
              </a:extLst>
            </p:cNvPr>
            <p:cNvSpPr/>
            <p:nvPr/>
          </p:nvSpPr>
          <p:spPr>
            <a:xfrm>
              <a:off x="3537751" y="4877646"/>
              <a:ext cx="221941" cy="1251242"/>
            </a:xfrm>
            <a:prstGeom prst="rightBrace">
              <a:avLst>
                <a:gd name="adj1" fmla="val 40333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4C5D8B85-FAA9-9454-A5B9-DFE163E54BAC}"/>
                </a:ext>
              </a:extLst>
            </p:cNvPr>
            <p:cNvSpPr/>
            <p:nvPr/>
          </p:nvSpPr>
          <p:spPr>
            <a:xfrm rot="5400000">
              <a:off x="2703250" y="5627977"/>
              <a:ext cx="221941" cy="1331649"/>
            </a:xfrm>
            <a:prstGeom prst="rightBrace">
              <a:avLst>
                <a:gd name="adj1" fmla="val 40333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9C28891-44FC-06CE-EED7-B782232B8C6D}"/>
                </a:ext>
              </a:extLst>
            </p:cNvPr>
            <p:cNvCxnSpPr>
              <a:endCxn id="6" idx="0"/>
            </p:cNvCxnSpPr>
            <p:nvPr/>
          </p:nvCxnSpPr>
          <p:spPr>
            <a:xfrm flipH="1">
              <a:off x="2814221" y="4866675"/>
              <a:ext cx="723530" cy="10971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CEC802-B336-D38C-0031-F8287592B810}"/>
                </a:ext>
              </a:extLst>
            </p:cNvPr>
            <p:cNvSpPr txBox="1"/>
            <p:nvPr/>
          </p:nvSpPr>
          <p:spPr>
            <a:xfrm>
              <a:off x="3759692" y="5318601"/>
              <a:ext cx="692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ความสูง</a:t>
              </a:r>
              <a:endParaRPr lang="en-US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032A6C-B319-DE1A-3218-044CD8C99D72}"/>
                </a:ext>
              </a:extLst>
            </p:cNvPr>
            <p:cNvSpPr txBox="1"/>
            <p:nvPr/>
          </p:nvSpPr>
          <p:spPr>
            <a:xfrm>
              <a:off x="2221265" y="6382855"/>
              <a:ext cx="1258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ความยาวฐาน</a:t>
              </a:r>
              <a:endParaRPr lang="en-US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533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โปรแกรมสำหรับ คำนวณหาค่าอาหารที่แต่ละคนต้องจ่าย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6E1D-949E-3034-0D0F-03CFD642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7689"/>
            <a:ext cx="5349536" cy="3588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กำหนดตัวแปร </a:t>
            </a:r>
          </a:p>
          <a:p>
            <a:r>
              <a:rPr lang="th-TH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จำนวนนักเรียนที่จะหาร (หน่วยคน) </a:t>
            </a:r>
            <a:endParaRPr lang="en-US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ราคาอาหารทั้งหมด (หน่วยบาท)</a:t>
            </a:r>
          </a:p>
          <a:p>
            <a:pPr marL="0" indent="0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คำนวณหาค่าอาหารที่นักเรียนแต่ละคนต้องจ่าย</a:t>
            </a:r>
          </a:p>
          <a:p>
            <a:pPr marL="0" indent="0">
              <a:buNone/>
            </a:pP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ให้กำหนดตัวแปรเอง โดยตั้งชื่อให้สื่อความหมาย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87C72F-C7D1-9C8C-09FA-5F0824D2B8C8}"/>
              </a:ext>
            </a:extLst>
          </p:cNvPr>
          <p:cNvSpPr/>
          <p:nvPr/>
        </p:nvSpPr>
        <p:spPr>
          <a:xfrm>
            <a:off x="6524348" y="2773799"/>
            <a:ext cx="4829452" cy="29167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24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</a:p>
          <a:p>
            <a:endParaRPr lang="th-TH" sz="24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จำนวนนักเรียน = 10 คน</a:t>
            </a:r>
            <a:endParaRPr lang="en-US" sz="24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ราคาอาหารทั้งหมด = 400 บาท</a:t>
            </a:r>
            <a:endParaRPr lang="en-US" sz="24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24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Output: </a:t>
            </a:r>
          </a:p>
          <a:p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จ่ายค่าอาหารคนละ 40.0 บาท</a:t>
            </a:r>
            <a:endParaRPr lang="en-US" sz="24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93CFCE-1B18-ACC3-74CA-92F385300AE2}"/>
              </a:ext>
            </a:extLst>
          </p:cNvPr>
          <p:cNvSpPr txBox="1"/>
          <p:nvPr/>
        </p:nvSpPr>
        <p:spPr>
          <a:xfrm>
            <a:off x="941033" y="1552857"/>
            <a:ext cx="10155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ถ้านักเรียนไปรับประทานอาหารฉลองวันปิดเทอมกับเพื่อน และตกลงกันว่าจะจ่ายค่าอาหารคนละเท่า ๆ กัน </a:t>
            </a: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นักเรียนแต่ละคนต้องจ่ายค่าอาหารคนละเท่าใด?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129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A+B+C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87C72F-C7D1-9C8C-09FA-5F0824D2B8C8}"/>
              </a:ext>
            </a:extLst>
          </p:cNvPr>
          <p:cNvSpPr/>
          <p:nvPr/>
        </p:nvSpPr>
        <p:spPr>
          <a:xfrm>
            <a:off x="1022042" y="2587702"/>
            <a:ext cx="5973562" cy="398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24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24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Input:</a:t>
            </a:r>
            <a:endParaRPr lang="th-TH" sz="24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 = 10</a:t>
            </a:r>
          </a:p>
          <a:p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 = 13</a:t>
            </a:r>
          </a:p>
          <a:p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 = 5</a:t>
            </a:r>
          </a:p>
          <a:p>
            <a:endParaRPr lang="th-TH" sz="24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Output:</a:t>
            </a:r>
            <a:endParaRPr lang="th-TH" sz="24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ผลรวม = 28</a:t>
            </a:r>
          </a:p>
          <a:p>
            <a:endParaRPr lang="th-TH" sz="24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b="1" i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** ให้รับ </a:t>
            </a:r>
            <a:r>
              <a:rPr lang="en-US" sz="2400" b="1" i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input </a:t>
            </a:r>
            <a:r>
              <a:rPr lang="th-TH" sz="2400" b="1" i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เลขจำนวนเต็มผ่านทาง </a:t>
            </a:r>
            <a:r>
              <a:rPr lang="en-US" sz="2400" b="1" i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keyboard </a:t>
            </a:r>
            <a:r>
              <a:rPr lang="th-TH" sz="2400" b="1" i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เท่านั้น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93CFCE-1B18-ACC3-74CA-92F385300AE2}"/>
              </a:ext>
            </a:extLst>
          </p:cNvPr>
          <p:cNvSpPr txBox="1"/>
          <p:nvPr/>
        </p:nvSpPr>
        <p:spPr>
          <a:xfrm>
            <a:off x="941033" y="1552857"/>
            <a:ext cx="10155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รับ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input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keyboard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เป็นตัวเลขจำนวนเต็ม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a, b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(บรรทัดละจำนวน)  </a:t>
            </a:r>
          </a:p>
          <a:p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จากนั้นให้ แสดงผลรวมของตัวเลขทั้ง 3 จำนวนออกทางจอภาพ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444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Calculate total second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87C72F-C7D1-9C8C-09FA-5F0824D2B8C8}"/>
              </a:ext>
            </a:extLst>
          </p:cNvPr>
          <p:cNvSpPr/>
          <p:nvPr/>
        </p:nvSpPr>
        <p:spPr>
          <a:xfrm>
            <a:off x="1022042" y="2753186"/>
            <a:ext cx="5849275" cy="38162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24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24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Input:</a:t>
            </a:r>
            <a:endParaRPr lang="th-TH" sz="24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hour = 10 </a:t>
            </a:r>
            <a:endParaRPr lang="th-TH" sz="24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minute = 13 </a:t>
            </a:r>
            <a:endParaRPr lang="th-TH" sz="24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second = 55</a:t>
            </a:r>
            <a:endParaRPr lang="th-TH" sz="24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24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Output:</a:t>
            </a:r>
            <a:endParaRPr lang="th-TH" sz="24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จำนวนวินาทีรวมทั้งหมด = 36835 วินาที</a:t>
            </a:r>
          </a:p>
          <a:p>
            <a:endParaRPr lang="th-TH" sz="24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b="1" i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** ให้รับ </a:t>
            </a:r>
            <a:r>
              <a:rPr lang="en-US" sz="2400" b="1" i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input </a:t>
            </a:r>
            <a:r>
              <a:rPr lang="th-TH" sz="2400" b="1" i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เลขจำนวนเต็มผ่านทาง </a:t>
            </a:r>
            <a:r>
              <a:rPr lang="en-US" sz="2400" b="1" i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keyboard </a:t>
            </a:r>
            <a:r>
              <a:rPr lang="th-TH" sz="2400" b="1" i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เท่านั้น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93CFCE-1B18-ACC3-74CA-92F385300AE2}"/>
              </a:ext>
            </a:extLst>
          </p:cNvPr>
          <p:cNvSpPr txBox="1"/>
          <p:nvPr/>
        </p:nvSpPr>
        <p:spPr>
          <a:xfrm>
            <a:off x="914400" y="1446325"/>
            <a:ext cx="10155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รับ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input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keyboard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เป็นตัวเลขจำนวนเต็ม (บรรทัดละจำนวน) เก็บในตัวแปร ชั่วโมง, นาที, วินาที </a:t>
            </a:r>
          </a:p>
          <a:p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คำนวณจำนวนวินาทีรวม ที่คิดจากตัวแปร ชั่วโมง นาที วินาที </a:t>
            </a:r>
          </a:p>
          <a:p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จากนั้นให้ แสดงจำนวนวินาทีรวมทั้งหมดที่คำนวณได้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8012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คำนวณเปอร์เซ็น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87C72F-C7D1-9C8C-09FA-5F0824D2B8C8}"/>
              </a:ext>
            </a:extLst>
          </p:cNvPr>
          <p:cNvSpPr/>
          <p:nvPr/>
        </p:nvSpPr>
        <p:spPr>
          <a:xfrm>
            <a:off x="923277" y="2930753"/>
            <a:ext cx="4811698" cy="3624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Input:</a:t>
            </a:r>
          </a:p>
          <a:p>
            <a:r>
              <a:rPr lang="th-TH" sz="20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จำนวนลูกฟุตบอล = 23</a:t>
            </a:r>
          </a:p>
          <a:p>
            <a:r>
              <a:rPr lang="th-TH" sz="20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จำนวนลูกบาส = 15</a:t>
            </a:r>
          </a:p>
          <a:p>
            <a:r>
              <a:rPr lang="th-TH" sz="20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จำนวนลูกวอลเลย์บอล = 18</a:t>
            </a:r>
          </a:p>
          <a:p>
            <a:endParaRPr lang="th-TH" sz="20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Output: </a:t>
            </a:r>
          </a:p>
          <a:p>
            <a:r>
              <a:rPr lang="th-TH" sz="20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% จำนวนลูกฟุตบอล = 41.07 %</a:t>
            </a:r>
          </a:p>
          <a:p>
            <a:r>
              <a:rPr lang="th-TH" sz="20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% จำนวนลูกบาส = 26.79 %</a:t>
            </a:r>
          </a:p>
          <a:p>
            <a:r>
              <a:rPr lang="th-TH" sz="20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% จำนวนลูกวอลเลย์บอล = 32.14 %</a:t>
            </a:r>
            <a:endParaRPr lang="en-US" sz="20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20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000" b="1" i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** ให้รับ </a:t>
            </a:r>
            <a:r>
              <a:rPr lang="en-US" sz="2000" b="1" i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input </a:t>
            </a:r>
            <a:r>
              <a:rPr lang="th-TH" sz="2000" b="1" i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เลขจำนวนเต็มผ่านทาง </a:t>
            </a:r>
            <a:r>
              <a:rPr lang="en-US" sz="2000" b="1" i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keyboard </a:t>
            </a:r>
            <a:r>
              <a:rPr lang="th-TH" sz="2000" b="1" i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เท่านั้น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93CFCE-1B18-ACC3-74CA-92F385300AE2}"/>
              </a:ext>
            </a:extLst>
          </p:cNvPr>
          <p:cNvSpPr txBox="1"/>
          <p:nvPr/>
        </p:nvSpPr>
        <p:spPr>
          <a:xfrm>
            <a:off x="923277" y="1423236"/>
            <a:ext cx="101553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ในโรงยิม มีประเภทลูกบอลทั้งหมด 3 ชนิด คือ ลูกฟุตบอล, ลูกบาส และ ลูกวอลเลย์บอล</a:t>
            </a:r>
          </a:p>
          <a:p>
            <a:r>
              <a:rPr lang="th-TH" sz="20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ให้รับ </a:t>
            </a:r>
            <a:r>
              <a:rPr lang="en-US" sz="20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input </a:t>
            </a:r>
            <a:r>
              <a:rPr lang="th-TH" sz="20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จำนวนลูกบอลแต่ละชนิดตามลำดับ (บรรทัดละจำนวน) </a:t>
            </a:r>
          </a:p>
          <a:p>
            <a:r>
              <a:rPr lang="th-TH" sz="20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แล้วคำนวณหาว่า ร้อยละของลูกฟุตบอล, ร้อยละของลูกบาส และ ร้อยละของลูกวอลเลย์บอล ของจำนวนลูกบอลทั้งหมด</a:t>
            </a:r>
          </a:p>
          <a:p>
            <a:r>
              <a:rPr lang="th-TH" sz="2000" b="0" i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(ให้แสดงผลลัพธ์เป็นทศนิยม 2 ตำแหน่ง)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2471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545</Words>
  <Application>Microsoft Office PowerPoint</Application>
  <PresentationFormat>Widescreen</PresentationFormat>
  <Paragraphs>100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TH Sarabun New</vt:lpstr>
      <vt:lpstr>Office Theme</vt:lpstr>
      <vt:lpstr>Exercises</vt:lpstr>
      <vt:lpstr>โปรแกรมสำหรับ แปลงอุณหภูมิ </vt:lpstr>
      <vt:lpstr>โปรแกรมสำหรับ หาพื้นที่สามเหลี่ยมด้านเท่า</vt:lpstr>
      <vt:lpstr>โปรแกรมสำหรับ คำนวณหาค่าอาหารที่แต่ละคนต้องจ่าย</vt:lpstr>
      <vt:lpstr>A+B+C Problem</vt:lpstr>
      <vt:lpstr>Calculate total second</vt:lpstr>
      <vt:lpstr>คำนวณเปอร์เซ็น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Exercises</dc:title>
  <dc:creator>Nachai (Fluke) Paramesthanakorn</dc:creator>
  <cp:lastModifiedBy>Nachai (Fluke) Paramesthanakorn</cp:lastModifiedBy>
  <cp:revision>1</cp:revision>
  <dcterms:created xsi:type="dcterms:W3CDTF">2022-06-11T08:20:16Z</dcterms:created>
  <dcterms:modified xsi:type="dcterms:W3CDTF">2022-06-12T02:02:00Z</dcterms:modified>
</cp:coreProperties>
</file>