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28604-CAA7-4A2B-A8C5-B36BE7AEE87C}" v="38" dt="2022-07-02T16:27:53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ai (Fluke) Paramesthanakorn" userId="348aaf9e-50b5-4d18-a5fc-8333da0e2505" providerId="ADAL" clId="{AD3D0764-DDD4-4D2E-9B77-823ED7B50DAB}"/>
    <pc:docChg chg="undo custSel addSld delSld modSld">
      <pc:chgData name="Nachai (Fluke) Paramesthanakorn" userId="348aaf9e-50b5-4d18-a5fc-8333da0e2505" providerId="ADAL" clId="{AD3D0764-DDD4-4D2E-9B77-823ED7B50DAB}" dt="2022-06-18T15:18:38.580" v="2196" actId="1076"/>
      <pc:docMkLst>
        <pc:docMk/>
      </pc:docMkLst>
      <pc:sldChg chg="addSp delSp modSp mod">
        <pc:chgData name="Nachai (Fluke) Paramesthanakorn" userId="348aaf9e-50b5-4d18-a5fc-8333da0e2505" providerId="ADAL" clId="{AD3D0764-DDD4-4D2E-9B77-823ED7B50DAB}" dt="2022-06-18T14:56:15.575" v="1932" actId="20577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AD3D0764-DDD4-4D2E-9B77-823ED7B50DAB}" dt="2022-06-18T14:56:15.575" v="1932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3T10:12:31.084" v="1076" actId="14100"/>
          <ac:spMkLst>
            <pc:docMk/>
            <pc:sldMk cId="1460320143" sldId="257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24:54.113" v="224" actId="478"/>
          <ac:spMkLst>
            <pc:docMk/>
            <pc:sldMk cId="1460320143" sldId="257"/>
            <ac:spMk id="4" creationId="{73308F2E-3798-FC70-4B71-9E19945AD39C}"/>
          </ac:spMkLst>
        </pc:spChg>
        <pc:spChg chg="del mod">
          <ac:chgData name="Nachai (Fluke) Paramesthanakorn" userId="348aaf9e-50b5-4d18-a5fc-8333da0e2505" providerId="ADAL" clId="{AD3D0764-DDD4-4D2E-9B77-823ED7B50DAB}" dt="2022-06-13T10:13:13.903" v="1083" actId="478"/>
          <ac:spMkLst>
            <pc:docMk/>
            <pc:sldMk cId="1460320143" sldId="257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AD3D0764-DDD4-4D2E-9B77-823ED7B50DAB}" dt="2022-06-13T11:45:57.743" v="1325" actId="1035"/>
          <ac:spMkLst>
            <pc:docMk/>
            <pc:sldMk cId="1460320143" sldId="257"/>
            <ac:spMk id="7" creationId="{E56C5AF0-C199-3C69-7EED-E3C6C6ADC360}"/>
          </ac:spMkLst>
        </pc:spChg>
        <pc:graphicFrameChg chg="add mod modGraphic">
          <ac:chgData name="Nachai (Fluke) Paramesthanakorn" userId="348aaf9e-50b5-4d18-a5fc-8333da0e2505" providerId="ADAL" clId="{AD3D0764-DDD4-4D2E-9B77-823ED7B50DAB}" dt="2022-06-13T11:46:11.371" v="1330" actId="20577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mod">
        <pc:chgData name="Nachai (Fluke) Paramesthanakorn" userId="348aaf9e-50b5-4d18-a5fc-8333da0e2505" providerId="ADAL" clId="{AD3D0764-DDD4-4D2E-9B77-823ED7B50DAB}" dt="2022-06-18T15:18:38.580" v="2196" actId="1076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AD3D0764-DDD4-4D2E-9B77-823ED7B50DAB}" dt="2022-06-18T15:18:38.580" v="2196" actId="1076"/>
          <ac:spMkLst>
            <pc:docMk/>
            <pc:sldMk cId="915334454" sldId="258"/>
            <ac:spMk id="2" creationId="{E6E31280-DB88-FB02-5769-8FBA8CCC36B5}"/>
          </ac:spMkLst>
        </pc:spChg>
        <pc:spChg chg="del">
          <ac:chgData name="Nachai (Fluke) Paramesthanakorn" userId="348aaf9e-50b5-4d18-a5fc-8333da0e2505" providerId="ADAL" clId="{AD3D0764-DDD4-4D2E-9B77-823ED7B50DAB}" dt="2022-06-13T09:40:14.881" v="857" actId="478"/>
          <ac:spMkLst>
            <pc:docMk/>
            <pc:sldMk cId="915334454" sldId="258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AD3D0764-DDD4-4D2E-9B77-823ED7B50DAB}" dt="2022-06-13T09:54:09.242" v="893" actId="478"/>
          <ac:spMkLst>
            <pc:docMk/>
            <pc:sldMk cId="915334454" sldId="258"/>
            <ac:spMk id="4" creationId="{73308F2E-3798-FC70-4B71-9E19945AD39C}"/>
          </ac:spMkLst>
        </pc:spChg>
        <pc:spChg chg="del">
          <ac:chgData name="Nachai (Fluke) Paramesthanakorn" userId="348aaf9e-50b5-4d18-a5fc-8333da0e2505" providerId="ADAL" clId="{AD3D0764-DDD4-4D2E-9B77-823ED7B50DAB}" dt="2022-06-13T09:40:16.376" v="858" actId="478"/>
          <ac:spMkLst>
            <pc:docMk/>
            <pc:sldMk cId="915334454" sldId="258"/>
            <ac:spMk id="5" creationId="{3D87C72F-C7D1-9C8C-09FA-5F0824D2B8C8}"/>
          </ac:spMkLst>
        </pc:spChg>
        <pc:spChg chg="add del mod">
          <ac:chgData name="Nachai (Fluke) Paramesthanakorn" userId="348aaf9e-50b5-4d18-a5fc-8333da0e2505" providerId="ADAL" clId="{AD3D0764-DDD4-4D2E-9B77-823ED7B50DAB}" dt="2022-06-13T09:54:08.180" v="892" actId="478"/>
          <ac:spMkLst>
            <pc:docMk/>
            <pc:sldMk cId="915334454" sldId="258"/>
            <ac:spMk id="14" creationId="{C9C77E70-D608-21EC-EF08-5D8B119AFE3B}"/>
          </ac:spMkLst>
        </pc:spChg>
        <pc:spChg chg="add mod">
          <ac:chgData name="Nachai (Fluke) Paramesthanakorn" userId="348aaf9e-50b5-4d18-a5fc-8333da0e2505" providerId="ADAL" clId="{AD3D0764-DDD4-4D2E-9B77-823ED7B50DAB}" dt="2022-06-13T12:22:45.738" v="1621" actId="20577"/>
          <ac:spMkLst>
            <pc:docMk/>
            <pc:sldMk cId="915334454" sldId="258"/>
            <ac:spMk id="15" creationId="{06A0DEF3-D89B-A294-9D33-6697C5C4A617}"/>
          </ac:spMkLst>
        </pc:spChg>
        <pc:spChg chg="add mod">
          <ac:chgData name="Nachai (Fluke) Paramesthanakorn" userId="348aaf9e-50b5-4d18-a5fc-8333da0e2505" providerId="ADAL" clId="{AD3D0764-DDD4-4D2E-9B77-823ED7B50DAB}" dt="2022-06-13T12:10:59.186" v="1596" actId="1076"/>
          <ac:spMkLst>
            <pc:docMk/>
            <pc:sldMk cId="915334454" sldId="258"/>
            <ac:spMk id="16" creationId="{B72CE4C5-E515-AEB6-DDD2-105F880D9ECC}"/>
          </ac:spMkLst>
        </pc:spChg>
        <pc:spChg chg="add del mod">
          <ac:chgData name="Nachai (Fluke) Paramesthanakorn" userId="348aaf9e-50b5-4d18-a5fc-8333da0e2505" providerId="ADAL" clId="{AD3D0764-DDD4-4D2E-9B77-823ED7B50DAB}" dt="2022-06-13T12:09:51.037" v="1581" actId="478"/>
          <ac:spMkLst>
            <pc:docMk/>
            <pc:sldMk cId="915334454" sldId="258"/>
            <ac:spMk id="17" creationId="{098514F5-9DB6-ADC5-877C-0666C07A3C40}"/>
          </ac:spMkLst>
        </pc:spChg>
        <pc:spChg chg="add del mod">
          <ac:chgData name="Nachai (Fluke) Paramesthanakorn" userId="348aaf9e-50b5-4d18-a5fc-8333da0e2505" providerId="ADAL" clId="{AD3D0764-DDD4-4D2E-9B77-823ED7B50DAB}" dt="2022-06-13T12:22:19.356" v="1602" actId="478"/>
          <ac:spMkLst>
            <pc:docMk/>
            <pc:sldMk cId="915334454" sldId="258"/>
            <ac:spMk id="18" creationId="{81F23D1D-C06A-7389-8491-B9ECD40E648B}"/>
          </ac:spMkLst>
        </pc:spChg>
        <pc:spChg chg="add mod">
          <ac:chgData name="Nachai (Fluke) Paramesthanakorn" userId="348aaf9e-50b5-4d18-a5fc-8333da0e2505" providerId="ADAL" clId="{AD3D0764-DDD4-4D2E-9B77-823ED7B50DAB}" dt="2022-06-13T12:22:25.394" v="1605" actId="1076"/>
          <ac:spMkLst>
            <pc:docMk/>
            <pc:sldMk cId="915334454" sldId="258"/>
            <ac:spMk id="20" creationId="{262EB513-79F3-F4E0-8DFF-6C2CC823DE9B}"/>
          </ac:spMkLst>
        </pc:spChg>
        <pc:grpChg chg="del">
          <ac:chgData name="Nachai (Fluke) Paramesthanakorn" userId="348aaf9e-50b5-4d18-a5fc-8333da0e2505" providerId="ADAL" clId="{AD3D0764-DDD4-4D2E-9B77-823ED7B50DAB}" dt="2022-06-13T09:54:04.187" v="891" actId="478"/>
          <ac:grpSpMkLst>
            <pc:docMk/>
            <pc:sldMk cId="915334454" sldId="258"/>
            <ac:grpSpMk id="13" creationId="{CC5586E3-91AA-02A0-293C-C23563BD39FF}"/>
          </ac:grpSpMkLst>
        </pc:grpChg>
        <pc:graphicFrameChg chg="add mod modGraphic">
          <ac:chgData name="Nachai (Fluke) Paramesthanakorn" userId="348aaf9e-50b5-4d18-a5fc-8333da0e2505" providerId="ADAL" clId="{AD3D0764-DDD4-4D2E-9B77-823ED7B50DAB}" dt="2022-06-13T12:25:59.223" v="1710"/>
          <ac:graphicFrameMkLst>
            <pc:docMk/>
            <pc:sldMk cId="915334454" sldId="258"/>
            <ac:graphicFrameMk id="19" creationId="{9F86FE58-7F12-B925-8F99-3D05435756D1}"/>
          </ac:graphicFrameMkLst>
        </pc:graphicFrameChg>
        <pc:cxnChg chg="mod">
          <ac:chgData name="Nachai (Fluke) Paramesthanakorn" userId="348aaf9e-50b5-4d18-a5fc-8333da0e2505" providerId="ADAL" clId="{AD3D0764-DDD4-4D2E-9B77-823ED7B50DAB}" dt="2022-06-13T09:54:04.187" v="891" actId="478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delSp modSp add mod">
        <pc:chgData name="Nachai (Fluke) Paramesthanakorn" userId="348aaf9e-50b5-4d18-a5fc-8333da0e2505" providerId="ADAL" clId="{AD3D0764-DDD4-4D2E-9B77-823ED7B50DAB}" dt="2022-06-18T15:17:56.417" v="2191" actId="20577"/>
        <pc:sldMkLst>
          <pc:docMk/>
          <pc:sldMk cId="3321243836" sldId="259"/>
        </pc:sldMkLst>
        <pc:spChg chg="mod">
          <ac:chgData name="Nachai (Fluke) Paramesthanakorn" userId="348aaf9e-50b5-4d18-a5fc-8333da0e2505" providerId="ADAL" clId="{AD3D0764-DDD4-4D2E-9B77-823ED7B50DAB}" dt="2022-06-18T15:17:56.417" v="2191" actId="20577"/>
          <ac:spMkLst>
            <pc:docMk/>
            <pc:sldMk cId="332124383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2:47:39.862" v="1829" actId="1076"/>
          <ac:spMkLst>
            <pc:docMk/>
            <pc:sldMk cId="3321243836" sldId="259"/>
            <ac:spMk id="15" creationId="{06A0DEF3-D89B-A294-9D33-6697C5C4A617}"/>
          </ac:spMkLst>
        </pc:spChg>
        <pc:spChg chg="del mod">
          <ac:chgData name="Nachai (Fluke) Paramesthanakorn" userId="348aaf9e-50b5-4d18-a5fc-8333da0e2505" providerId="ADAL" clId="{AD3D0764-DDD4-4D2E-9B77-823ED7B50DAB}" dt="2022-06-18T12:30:00.872" v="1720" actId="478"/>
          <ac:spMkLst>
            <pc:docMk/>
            <pc:sldMk cId="3321243836" sldId="259"/>
            <ac:spMk id="16" creationId="{B72CE4C5-E515-AEB6-DDD2-105F880D9ECC}"/>
          </ac:spMkLst>
        </pc:spChg>
        <pc:spChg chg="mod">
          <ac:chgData name="Nachai (Fluke) Paramesthanakorn" userId="348aaf9e-50b5-4d18-a5fc-8333da0e2505" providerId="ADAL" clId="{AD3D0764-DDD4-4D2E-9B77-823ED7B50DAB}" dt="2022-06-18T12:47:14.663" v="1825" actId="1076"/>
          <ac:spMkLst>
            <pc:docMk/>
            <pc:sldMk cId="3321243836" sldId="259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2:47:17.029" v="1826" actId="1076"/>
          <ac:graphicFrameMkLst>
            <pc:docMk/>
            <pc:sldMk cId="3321243836" sldId="259"/>
            <ac:graphicFrameMk id="19" creationId="{9F86FE58-7F12-B925-8F99-3D05435756D1}"/>
          </ac:graphicFrameMkLst>
        </pc:graphicFrameChg>
      </pc:sldChg>
      <pc:sldChg chg="modSp add mod">
        <pc:chgData name="Nachai (Fluke) Paramesthanakorn" userId="348aaf9e-50b5-4d18-a5fc-8333da0e2505" providerId="ADAL" clId="{AD3D0764-DDD4-4D2E-9B77-823ED7B50DAB}" dt="2022-06-18T15:18:31.278" v="2195" actId="20577"/>
        <pc:sldMkLst>
          <pc:docMk/>
          <pc:sldMk cId="978719796" sldId="260"/>
        </pc:sldMkLst>
        <pc:spChg chg="mod">
          <ac:chgData name="Nachai (Fluke) Paramesthanakorn" userId="348aaf9e-50b5-4d18-a5fc-8333da0e2505" providerId="ADAL" clId="{AD3D0764-DDD4-4D2E-9B77-823ED7B50DAB}" dt="2022-06-18T15:18:31.278" v="2195" actId="20577"/>
          <ac:spMkLst>
            <pc:docMk/>
            <pc:sldMk cId="978719796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3:07:22.340" v="1903" actId="20577"/>
          <ac:spMkLst>
            <pc:docMk/>
            <pc:sldMk cId="978719796" sldId="260"/>
            <ac:spMk id="15" creationId="{06A0DEF3-D89B-A294-9D33-6697C5C4A617}"/>
          </ac:spMkLst>
        </pc:spChg>
        <pc:graphicFrameChg chg="modGraphic">
          <ac:chgData name="Nachai (Fluke) Paramesthanakorn" userId="348aaf9e-50b5-4d18-a5fc-8333da0e2505" providerId="ADAL" clId="{AD3D0764-DDD4-4D2E-9B77-823ED7B50DAB}" dt="2022-06-18T13:05:57.786" v="1890" actId="20577"/>
          <ac:graphicFrameMkLst>
            <pc:docMk/>
            <pc:sldMk cId="978719796" sldId="260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1:58.433" v="1711" actId="47"/>
        <pc:sldMkLst>
          <pc:docMk/>
          <pc:sldMk cId="4271290158" sldId="260"/>
        </pc:sldMkLst>
      </pc:sldChg>
      <pc:sldChg chg="modSp add mod">
        <pc:chgData name="Nachai (Fluke) Paramesthanakorn" userId="348aaf9e-50b5-4d18-a5fc-8333da0e2505" providerId="ADAL" clId="{AD3D0764-DDD4-4D2E-9B77-823ED7B50DAB}" dt="2022-06-18T15:18:28.357" v="2194" actId="1076"/>
        <pc:sldMkLst>
          <pc:docMk/>
          <pc:sldMk cId="553535742" sldId="261"/>
        </pc:sldMkLst>
        <pc:spChg chg="mod">
          <ac:chgData name="Nachai (Fluke) Paramesthanakorn" userId="348aaf9e-50b5-4d18-a5fc-8333da0e2505" providerId="ADAL" clId="{AD3D0764-DDD4-4D2E-9B77-823ED7B50DAB}" dt="2022-06-18T15:18:28.357" v="2194" actId="1076"/>
          <ac:spMkLst>
            <pc:docMk/>
            <pc:sldMk cId="553535742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AD3D0764-DDD4-4D2E-9B77-823ED7B50DAB}" dt="2022-06-18T15:17:24.181" v="2190" actId="1076"/>
          <ac:spMkLst>
            <pc:docMk/>
            <pc:sldMk cId="553535742" sldId="261"/>
            <ac:spMk id="15" creationId="{06A0DEF3-D89B-A294-9D33-6697C5C4A617}"/>
          </ac:spMkLst>
        </pc:spChg>
        <pc:spChg chg="mod">
          <ac:chgData name="Nachai (Fluke) Paramesthanakorn" userId="348aaf9e-50b5-4d18-a5fc-8333da0e2505" providerId="ADAL" clId="{AD3D0764-DDD4-4D2E-9B77-823ED7B50DAB}" dt="2022-06-18T15:11:58.039" v="1975" actId="1076"/>
          <ac:spMkLst>
            <pc:docMk/>
            <pc:sldMk cId="553535742" sldId="261"/>
            <ac:spMk id="20" creationId="{262EB513-79F3-F4E0-8DFF-6C2CC823DE9B}"/>
          </ac:spMkLst>
        </pc:spChg>
        <pc:graphicFrameChg chg="mod modGraphic">
          <ac:chgData name="Nachai (Fluke) Paramesthanakorn" userId="348aaf9e-50b5-4d18-a5fc-8333da0e2505" providerId="ADAL" clId="{AD3D0764-DDD4-4D2E-9B77-823ED7B50DAB}" dt="2022-06-18T15:14:29.219" v="2117" actId="2165"/>
          <ac:graphicFrameMkLst>
            <pc:docMk/>
            <pc:sldMk cId="553535742" sldId="261"/>
            <ac:graphicFrameMk id="19" creationId="{9F86FE58-7F12-B925-8F99-3D05435756D1}"/>
          </ac:graphicFrameMkLst>
        </pc:graphicFrameChg>
      </pc:sldChg>
      <pc:sldChg chg="del">
        <pc:chgData name="Nachai (Fluke) Paramesthanakorn" userId="348aaf9e-50b5-4d18-a5fc-8333da0e2505" providerId="ADAL" clId="{AD3D0764-DDD4-4D2E-9B77-823ED7B50DAB}" dt="2022-06-18T12:12:02.762" v="1714" actId="47"/>
        <pc:sldMkLst>
          <pc:docMk/>
          <pc:sldMk cId="3964446542" sldId="261"/>
        </pc:sldMkLst>
      </pc:sldChg>
      <pc:sldChg chg="del">
        <pc:chgData name="Nachai (Fluke) Paramesthanakorn" userId="348aaf9e-50b5-4d18-a5fc-8333da0e2505" providerId="ADAL" clId="{AD3D0764-DDD4-4D2E-9B77-823ED7B50DAB}" dt="2022-06-18T12:12:00.332" v="1712" actId="47"/>
        <pc:sldMkLst>
          <pc:docMk/>
          <pc:sldMk cId="124719412" sldId="262"/>
        </pc:sldMkLst>
      </pc:sldChg>
      <pc:sldChg chg="del">
        <pc:chgData name="Nachai (Fluke) Paramesthanakorn" userId="348aaf9e-50b5-4d18-a5fc-8333da0e2505" providerId="ADAL" clId="{AD3D0764-DDD4-4D2E-9B77-823ED7B50DAB}" dt="2022-06-18T12:12:01.649" v="1713" actId="47"/>
        <pc:sldMkLst>
          <pc:docMk/>
          <pc:sldMk cId="2908012971" sldId="263"/>
        </pc:sldMkLst>
      </pc:sldChg>
    </pc:docChg>
  </pc:docChgLst>
  <pc:docChgLst>
    <pc:chgData name="Nachai (Fluke) Paramesthanakorn" userId="348aaf9e-50b5-4d18-a5fc-8333da0e2505" providerId="ADAL" clId="{FBD063E0-9D3E-4C62-83CE-BD6CE536E4B4}"/>
    <pc:docChg chg="undo custSel addSld delSld modSld sldOrd">
      <pc:chgData name="Nachai (Fluke) Paramesthanakorn" userId="348aaf9e-50b5-4d18-a5fc-8333da0e2505" providerId="ADAL" clId="{FBD063E0-9D3E-4C62-83CE-BD6CE536E4B4}" dt="2022-06-12T02:01:55.763" v="1023" actId="1076"/>
      <pc:docMkLst>
        <pc:docMk/>
      </pc:docMkLst>
      <pc:sldChg chg="addSp delSp modSp new mod">
        <pc:chgData name="Nachai (Fluke) Paramesthanakorn" userId="348aaf9e-50b5-4d18-a5fc-8333da0e2505" providerId="ADAL" clId="{FBD063E0-9D3E-4C62-83CE-BD6CE536E4B4}" dt="2022-06-12T02:01:55.763" v="1023" actId="1076"/>
        <pc:sldMkLst>
          <pc:docMk/>
          <pc:sldMk cId="25565493" sldId="256"/>
        </pc:sldMkLst>
        <pc:spChg chg="mod">
          <ac:chgData name="Nachai (Fluke) Paramesthanakorn" userId="348aaf9e-50b5-4d18-a5fc-8333da0e2505" providerId="ADAL" clId="{FBD063E0-9D3E-4C62-83CE-BD6CE536E4B4}" dt="2022-06-11T08:24:22.822" v="59" actId="1076"/>
          <ac:spMkLst>
            <pc:docMk/>
            <pc:sldMk cId="25565493" sldId="256"/>
            <ac:spMk id="2" creationId="{B5614CF4-B089-53F1-FBE3-D3DA56484B75}"/>
          </ac:spMkLst>
        </pc:spChg>
        <pc:spChg chg="del">
          <ac:chgData name="Nachai (Fluke) Paramesthanakorn" userId="348aaf9e-50b5-4d18-a5fc-8333da0e2505" providerId="ADAL" clId="{FBD063E0-9D3E-4C62-83CE-BD6CE536E4B4}" dt="2022-06-11T08:24:01.571" v="50" actId="478"/>
          <ac:spMkLst>
            <pc:docMk/>
            <pc:sldMk cId="25565493" sldId="256"/>
            <ac:spMk id="3" creationId="{715E56E5-7854-0BDE-37A9-D064713AF91D}"/>
          </ac:spMkLst>
        </pc:spChg>
        <pc:spChg chg="add mod">
          <ac:chgData name="Nachai (Fluke) Paramesthanakorn" userId="348aaf9e-50b5-4d18-a5fc-8333da0e2505" providerId="ADAL" clId="{FBD063E0-9D3E-4C62-83CE-BD6CE536E4B4}" dt="2022-06-12T02:01:55.763" v="1023" actId="1076"/>
          <ac:spMkLst>
            <pc:docMk/>
            <pc:sldMk cId="25565493" sldId="256"/>
            <ac:spMk id="3" creationId="{ACBAE30E-5F0E-F680-6AF8-5D7D98BA8B18}"/>
          </ac:spMkLst>
        </pc:spChg>
      </pc:sldChg>
      <pc:sldChg chg="addSp modSp new mod">
        <pc:chgData name="Nachai (Fluke) Paramesthanakorn" userId="348aaf9e-50b5-4d18-a5fc-8333da0e2505" providerId="ADAL" clId="{FBD063E0-9D3E-4C62-83CE-BD6CE536E4B4}" dt="2022-06-11T10:46:55.202" v="947" actId="1076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FBD063E0-9D3E-4C62-83CE-BD6CE536E4B4}" dt="2022-06-11T08:25:04.416" v="81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46:47.258" v="946" actId="27636"/>
          <ac:spMkLst>
            <pc:docMk/>
            <pc:sldMk cId="1460320143" sldId="257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FBD063E0-9D3E-4C62-83CE-BD6CE536E4B4}" dt="2022-06-11T10:46:55.202" v="947" actId="1076"/>
          <ac:spMkLst>
            <pc:docMk/>
            <pc:sldMk cId="1460320143" sldId="257"/>
            <ac:spMk id="4" creationId="{73308F2E-3798-FC70-4B71-9E19945AD39C}"/>
          </ac:spMkLst>
        </pc:spChg>
        <pc:spChg chg="add mod">
          <ac:chgData name="Nachai (Fluke) Paramesthanakorn" userId="348aaf9e-50b5-4d18-a5fc-8333da0e2505" providerId="ADAL" clId="{FBD063E0-9D3E-4C62-83CE-BD6CE536E4B4}" dt="2022-06-11T10:13:59.327" v="868" actId="114"/>
          <ac:spMkLst>
            <pc:docMk/>
            <pc:sldMk cId="1460320143" sldId="257"/>
            <ac:spMk id="5" creationId="{3D87C72F-C7D1-9C8C-09FA-5F0824D2B8C8}"/>
          </ac:spMkLst>
        </pc:spChg>
      </pc:sldChg>
      <pc:sldChg chg="addSp modSp add mod">
        <pc:chgData name="Nachai (Fluke) Paramesthanakorn" userId="348aaf9e-50b5-4d18-a5fc-8333da0e2505" providerId="ADAL" clId="{FBD063E0-9D3E-4C62-83CE-BD6CE536E4B4}" dt="2022-06-11T10:13:29.898" v="863" actId="113"/>
        <pc:sldMkLst>
          <pc:docMk/>
          <pc:sldMk cId="915334454" sldId="258"/>
        </pc:sldMkLst>
        <pc:spChg chg="mod">
          <ac:chgData name="Nachai (Fluke) Paramesthanakorn" userId="348aaf9e-50b5-4d18-a5fc-8333da0e2505" providerId="ADAL" clId="{FBD063E0-9D3E-4C62-83CE-BD6CE536E4B4}" dt="2022-06-11T08:32:41.920" v="290" actId="20577"/>
          <ac:spMkLst>
            <pc:docMk/>
            <pc:sldMk cId="915334454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9:16:40.620" v="819" actId="1076"/>
          <ac:spMkLst>
            <pc:docMk/>
            <pc:sldMk cId="915334454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09:15:08.134" v="724" actId="1076"/>
          <ac:spMkLst>
            <pc:docMk/>
            <pc:sldMk cId="915334454" sldId="258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9.898" v="863" actId="113"/>
          <ac:spMkLst>
            <pc:docMk/>
            <pc:sldMk cId="915334454" sldId="258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6" creationId="{449C0FFD-1CDD-AA74-1714-E07533D0B7F6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7" creationId="{E4D17ABD-D2CA-4DE5-6C14-D2E1C9AE9F75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8" creationId="{4C5D8B85-FAA9-9454-A5B9-DFE163E54BAC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1" creationId="{66CEC802-B336-D38C-0031-F8287592B810}"/>
          </ac:spMkLst>
        </pc:spChg>
        <pc:spChg chg="add mod">
          <ac:chgData name="Nachai (Fluke) Paramesthanakorn" userId="348aaf9e-50b5-4d18-a5fc-8333da0e2505" providerId="ADAL" clId="{FBD063E0-9D3E-4C62-83CE-BD6CE536E4B4}" dt="2022-06-11T09:16:38.091" v="817" actId="164"/>
          <ac:spMkLst>
            <pc:docMk/>
            <pc:sldMk cId="915334454" sldId="258"/>
            <ac:spMk id="12" creationId="{47032A6C-B319-DE1A-3218-044CD8C99D72}"/>
          </ac:spMkLst>
        </pc:spChg>
        <pc:grpChg chg="add mod">
          <ac:chgData name="Nachai (Fluke) Paramesthanakorn" userId="348aaf9e-50b5-4d18-a5fc-8333da0e2505" providerId="ADAL" clId="{FBD063E0-9D3E-4C62-83CE-BD6CE536E4B4}" dt="2022-06-11T09:16:45.206" v="820" actId="1076"/>
          <ac:grpSpMkLst>
            <pc:docMk/>
            <pc:sldMk cId="915334454" sldId="258"/>
            <ac:grpSpMk id="13" creationId="{CC5586E3-91AA-02A0-293C-C23563BD39FF}"/>
          </ac:grpSpMkLst>
        </pc:grpChg>
        <pc:cxnChg chg="add mod">
          <ac:chgData name="Nachai (Fluke) Paramesthanakorn" userId="348aaf9e-50b5-4d18-a5fc-8333da0e2505" providerId="ADAL" clId="{FBD063E0-9D3E-4C62-83CE-BD6CE536E4B4}" dt="2022-06-11T09:16:38.091" v="817" actId="164"/>
          <ac:cxnSpMkLst>
            <pc:docMk/>
            <pc:sldMk cId="915334454" sldId="258"/>
            <ac:cxnSpMk id="10" creationId="{79C28891-44FC-06CE-EED7-B782232B8C6D}"/>
          </ac:cxnSpMkLst>
        </pc:cxnChg>
      </pc:sldChg>
      <pc:sldChg chg="new del">
        <pc:chgData name="Nachai (Fluke) Paramesthanakorn" userId="348aaf9e-50b5-4d18-a5fc-8333da0e2505" providerId="ADAL" clId="{FBD063E0-9D3E-4C62-83CE-BD6CE536E4B4}" dt="2022-06-11T08:38:34.291" v="470" actId="47"/>
        <pc:sldMkLst>
          <pc:docMk/>
          <pc:sldMk cId="1600177586" sldId="259"/>
        </pc:sldMkLst>
      </pc:sldChg>
      <pc:sldChg chg="addSp delSp modSp add mod ord">
        <pc:chgData name="Nachai (Fluke) Paramesthanakorn" userId="348aaf9e-50b5-4d18-a5fc-8333da0e2505" providerId="ADAL" clId="{FBD063E0-9D3E-4C62-83CE-BD6CE536E4B4}" dt="2022-06-11T10:13:23.938" v="861" actId="113"/>
        <pc:sldMkLst>
          <pc:docMk/>
          <pc:sldMk cId="4271290158" sldId="260"/>
        </pc:sldMkLst>
        <pc:spChg chg="mod">
          <ac:chgData name="Nachai (Fluke) Paramesthanakorn" userId="348aaf9e-50b5-4d18-a5fc-8333da0e2505" providerId="ADAL" clId="{FBD063E0-9D3E-4C62-83CE-BD6CE536E4B4}" dt="2022-06-11T08:38:52.216" v="473" actId="20577"/>
          <ac:spMkLst>
            <pc:docMk/>
            <pc:sldMk cId="4271290158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08:51:43.389" v="539" actId="20577"/>
          <ac:spMkLst>
            <pc:docMk/>
            <pc:sldMk cId="4271290158" sldId="260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FBD063E0-9D3E-4C62-83CE-BD6CE536E4B4}" dt="2022-06-11T08:39:34.206" v="492" actId="478"/>
          <ac:spMkLst>
            <pc:docMk/>
            <pc:sldMk cId="4271290158" sldId="260"/>
            <ac:spMk id="4" creationId="{73308F2E-3798-FC70-4B71-9E19945AD39C}"/>
          </ac:spMkLst>
        </pc:spChg>
        <pc:spChg chg="mod">
          <ac:chgData name="Nachai (Fluke) Paramesthanakorn" userId="348aaf9e-50b5-4d18-a5fc-8333da0e2505" providerId="ADAL" clId="{FBD063E0-9D3E-4C62-83CE-BD6CE536E4B4}" dt="2022-06-11T10:13:23.938" v="861" actId="113"/>
          <ac:spMkLst>
            <pc:docMk/>
            <pc:sldMk cId="4271290158" sldId="260"/>
            <ac:spMk id="5" creationId="{3D87C72F-C7D1-9C8C-09FA-5F0824D2B8C8}"/>
          </ac:spMkLst>
        </pc:spChg>
        <pc:spChg chg="add mod">
          <ac:chgData name="Nachai (Fluke) Paramesthanakorn" userId="348aaf9e-50b5-4d18-a5fc-8333da0e2505" providerId="ADAL" clId="{FBD063E0-9D3E-4C62-83CE-BD6CE536E4B4}" dt="2022-06-11T08:40:57.682" v="515" actId="20577"/>
          <ac:spMkLst>
            <pc:docMk/>
            <pc:sldMk cId="4271290158" sldId="260"/>
            <ac:spMk id="6" creationId="{AF93CFCE-1B18-ACC3-74CA-92F385300AE2}"/>
          </ac:spMkLst>
        </pc:spChg>
      </pc:sldChg>
      <pc:sldChg chg="delSp modSp add mod ord">
        <pc:chgData name="Nachai (Fluke) Paramesthanakorn" userId="348aaf9e-50b5-4d18-a5fc-8333da0e2505" providerId="ADAL" clId="{FBD063E0-9D3E-4C62-83CE-BD6CE536E4B4}" dt="2022-06-11T11:48:46.336" v="956" actId="20577"/>
        <pc:sldMkLst>
          <pc:docMk/>
          <pc:sldMk cId="3964446542" sldId="261"/>
        </pc:sldMkLst>
        <pc:spChg chg="mod">
          <ac:chgData name="Nachai (Fluke) Paramesthanakorn" userId="348aaf9e-50b5-4d18-a5fc-8333da0e2505" providerId="ADAL" clId="{FBD063E0-9D3E-4C62-83CE-BD6CE536E4B4}" dt="2022-06-11T09:10:58.281" v="672"/>
          <ac:spMkLst>
            <pc:docMk/>
            <pc:sldMk cId="3964446542" sldId="261"/>
            <ac:spMk id="2" creationId="{E6E31280-DB88-FB02-5769-8FBA8CCC36B5}"/>
          </ac:spMkLst>
        </pc:spChg>
        <pc:spChg chg="del mod">
          <ac:chgData name="Nachai (Fluke) Paramesthanakorn" userId="348aaf9e-50b5-4d18-a5fc-8333da0e2505" providerId="ADAL" clId="{FBD063E0-9D3E-4C62-83CE-BD6CE536E4B4}" dt="2022-06-11T09:09:52.952" v="641" actId="478"/>
          <ac:spMkLst>
            <pc:docMk/>
            <pc:sldMk cId="3964446542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FBD063E0-9D3E-4C62-83CE-BD6CE536E4B4}" dt="2022-06-11T10:13:07.718" v="855" actId="113"/>
          <ac:spMkLst>
            <pc:docMk/>
            <pc:sldMk cId="3964446542" sldId="261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46.336" v="956" actId="20577"/>
          <ac:spMkLst>
            <pc:docMk/>
            <pc:sldMk cId="3964446542" sldId="261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48:38.018" v="951" actId="20577"/>
        <pc:sldMkLst>
          <pc:docMk/>
          <pc:sldMk cId="124719412" sldId="262"/>
        </pc:sldMkLst>
        <pc:spChg chg="mod">
          <ac:chgData name="Nachai (Fluke) Paramesthanakorn" userId="348aaf9e-50b5-4d18-a5fc-8333da0e2505" providerId="ADAL" clId="{FBD063E0-9D3E-4C62-83CE-BD6CE536E4B4}" dt="2022-06-11T10:11:43.102" v="824"/>
          <ac:spMkLst>
            <pc:docMk/>
            <pc:sldMk cId="124719412" sldId="262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0:17:12.545" v="919" actId="14100"/>
          <ac:spMkLst>
            <pc:docMk/>
            <pc:sldMk cId="124719412" sldId="262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48:38.018" v="951" actId="20577"/>
          <ac:spMkLst>
            <pc:docMk/>
            <pc:sldMk cId="124719412" sldId="262"/>
            <ac:spMk id="6" creationId="{AF93CFCE-1B18-ACC3-74CA-92F385300AE2}"/>
          </ac:spMkLst>
        </pc:spChg>
      </pc:sldChg>
      <pc:sldChg chg="modSp add mod">
        <pc:chgData name="Nachai (Fluke) Paramesthanakorn" userId="348aaf9e-50b5-4d18-a5fc-8333da0e2505" providerId="ADAL" clId="{FBD063E0-9D3E-4C62-83CE-BD6CE536E4B4}" dt="2022-06-11T11:56:28.750" v="989"/>
        <pc:sldMkLst>
          <pc:docMk/>
          <pc:sldMk cId="2908012971" sldId="263"/>
        </pc:sldMkLst>
        <pc:spChg chg="mod">
          <ac:chgData name="Nachai (Fluke) Paramesthanakorn" userId="348aaf9e-50b5-4d18-a5fc-8333da0e2505" providerId="ADAL" clId="{FBD063E0-9D3E-4C62-83CE-BD6CE536E4B4}" dt="2022-06-11T11:56:28.750" v="989"/>
          <ac:spMkLst>
            <pc:docMk/>
            <pc:sldMk cId="2908012971" sldId="263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FBD063E0-9D3E-4C62-83CE-BD6CE536E4B4}" dt="2022-06-11T11:54:48.924" v="985" actId="20577"/>
          <ac:spMkLst>
            <pc:docMk/>
            <pc:sldMk cId="2908012971" sldId="263"/>
            <ac:spMk id="5" creationId="{3D87C72F-C7D1-9C8C-09FA-5F0824D2B8C8}"/>
          </ac:spMkLst>
        </pc:spChg>
        <pc:spChg chg="mod">
          <ac:chgData name="Nachai (Fluke) Paramesthanakorn" userId="348aaf9e-50b5-4d18-a5fc-8333da0e2505" providerId="ADAL" clId="{FBD063E0-9D3E-4C62-83CE-BD6CE536E4B4}" dt="2022-06-11T11:55:08.352" v="986" actId="1076"/>
          <ac:spMkLst>
            <pc:docMk/>
            <pc:sldMk cId="2908012971" sldId="263"/>
            <ac:spMk id="6" creationId="{AF93CFCE-1B18-ACC3-74CA-92F385300AE2}"/>
          </ac:spMkLst>
        </pc:spChg>
      </pc:sldChg>
    </pc:docChg>
  </pc:docChgLst>
  <pc:docChgLst>
    <pc:chgData name="Nachai (Fluke) Paramesthanakorn" userId="348aaf9e-50b5-4d18-a5fc-8333da0e2505" providerId="ADAL" clId="{1042C41E-DBD9-4BDE-8020-F110F513D891}"/>
    <pc:docChg chg="undo custSel addSld delSld modSld sldOrd">
      <pc:chgData name="Nachai (Fluke) Paramesthanakorn" userId="348aaf9e-50b5-4d18-a5fc-8333da0e2505" providerId="ADAL" clId="{1042C41E-DBD9-4BDE-8020-F110F513D891}" dt="2022-06-25T16:13:56.291" v="375" actId="20577"/>
      <pc:docMkLst>
        <pc:docMk/>
      </pc:docMkLst>
      <pc:sldChg chg="addSp delSp modSp mod">
        <pc:chgData name="Nachai (Fluke) Paramesthanakorn" userId="348aaf9e-50b5-4d18-a5fc-8333da0e2505" providerId="ADAL" clId="{1042C41E-DBD9-4BDE-8020-F110F513D891}" dt="2022-06-25T09:12:21.849" v="146" actId="113"/>
        <pc:sldMkLst>
          <pc:docMk/>
          <pc:sldMk cId="1460320143" sldId="257"/>
        </pc:sldMkLst>
        <pc:spChg chg="add del mod">
          <ac:chgData name="Nachai (Fluke) Paramesthanakorn" userId="348aaf9e-50b5-4d18-a5fc-8333da0e2505" providerId="ADAL" clId="{1042C41E-DBD9-4BDE-8020-F110F513D891}" dt="2022-06-25T06:38:51.077" v="8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1.849" v="146" actId="113"/>
          <ac:spMkLst>
            <pc:docMk/>
            <pc:sldMk cId="1460320143" sldId="257"/>
            <ac:spMk id="3" creationId="{68256E1D-949E-3034-0D0F-03CFD6421EB2}"/>
          </ac:spMkLst>
        </pc:spChg>
        <pc:spChg chg="add del mod">
          <ac:chgData name="Nachai (Fluke) Paramesthanakorn" userId="348aaf9e-50b5-4d18-a5fc-8333da0e2505" providerId="ADAL" clId="{1042C41E-DBD9-4BDE-8020-F110F513D891}" dt="2022-06-25T06:16:16.960" v="1" actId="478"/>
          <ac:spMkLst>
            <pc:docMk/>
            <pc:sldMk cId="1460320143" sldId="257"/>
            <ac:spMk id="5" creationId="{B76DF9FE-E13F-C298-2594-E364372AFE9C}"/>
          </ac:spMkLst>
        </pc:spChg>
        <pc:spChg chg="mod">
          <ac:chgData name="Nachai (Fluke) Paramesthanakorn" userId="348aaf9e-50b5-4d18-a5fc-8333da0e2505" providerId="ADAL" clId="{1042C41E-DBD9-4BDE-8020-F110F513D891}" dt="2022-06-25T06:40:29.187" v="35" actId="1076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6:41:51.627" v="70" actId="2165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addSp delSp modSp add mod">
        <pc:chgData name="Nachai (Fluke) Paramesthanakorn" userId="348aaf9e-50b5-4d18-a5fc-8333da0e2505" providerId="ADAL" clId="{1042C41E-DBD9-4BDE-8020-F110F513D891}" dt="2022-06-25T09:14:11.871" v="224" actId="1076"/>
        <pc:sldMkLst>
          <pc:docMk/>
          <pc:sldMk cId="315441590" sldId="258"/>
        </pc:sldMkLst>
        <pc:spChg chg="mod">
          <ac:chgData name="Nachai (Fluke) Paramesthanakorn" userId="348aaf9e-50b5-4d18-a5fc-8333da0e2505" providerId="ADAL" clId="{1042C41E-DBD9-4BDE-8020-F110F513D891}" dt="2022-06-25T09:09:00.097" v="72"/>
          <ac:spMkLst>
            <pc:docMk/>
            <pc:sldMk cId="315441590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09:12:24.780" v="147" actId="113"/>
          <ac:spMkLst>
            <pc:docMk/>
            <pc:sldMk cId="315441590" sldId="258"/>
            <ac:spMk id="3" creationId="{68256E1D-949E-3034-0D0F-03CFD6421EB2}"/>
          </ac:spMkLst>
        </pc:spChg>
        <pc:spChg chg="add mod">
          <ac:chgData name="Nachai (Fluke) Paramesthanakorn" userId="348aaf9e-50b5-4d18-a5fc-8333da0e2505" providerId="ADAL" clId="{1042C41E-DBD9-4BDE-8020-F110F513D891}" dt="2022-06-25T09:12:29.415" v="148" actId="1076"/>
          <ac:spMkLst>
            <pc:docMk/>
            <pc:sldMk cId="315441590" sldId="258"/>
            <ac:spMk id="4" creationId="{C076583D-4084-B731-6F9D-CAB332864E37}"/>
          </ac:spMkLst>
        </pc:spChg>
        <pc:spChg chg="add del mod">
          <ac:chgData name="Nachai (Fluke) Paramesthanakorn" userId="348aaf9e-50b5-4d18-a5fc-8333da0e2505" providerId="ADAL" clId="{1042C41E-DBD9-4BDE-8020-F110F513D891}" dt="2022-06-25T09:11:47.672" v="128" actId="1076"/>
          <ac:spMkLst>
            <pc:docMk/>
            <pc:sldMk cId="315441590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09:14:11.871" v="224" actId="1076"/>
          <ac:graphicFrameMkLst>
            <pc:docMk/>
            <pc:sldMk cId="315441590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19.904" v="2" actId="47"/>
        <pc:sldMkLst>
          <pc:docMk/>
          <pc:sldMk cId="915334454" sldId="258"/>
        </pc:sldMkLst>
      </pc:sldChg>
      <pc:sldChg chg="delSp modSp add mod ord">
        <pc:chgData name="Nachai (Fluke) Paramesthanakorn" userId="348aaf9e-50b5-4d18-a5fc-8333da0e2505" providerId="ADAL" clId="{1042C41E-DBD9-4BDE-8020-F110F513D891}" dt="2022-06-25T16:13:56.291" v="375" actId="20577"/>
        <pc:sldMkLst>
          <pc:docMk/>
          <pc:sldMk cId="1206788335" sldId="259"/>
        </pc:sldMkLst>
        <pc:spChg chg="mod">
          <ac:chgData name="Nachai (Fluke) Paramesthanakorn" userId="348aaf9e-50b5-4d18-a5fc-8333da0e2505" providerId="ADAL" clId="{1042C41E-DBD9-4BDE-8020-F110F513D891}" dt="2022-06-25T16:13:45.691" v="362" actId="20577"/>
          <ac:spMkLst>
            <pc:docMk/>
            <pc:sldMk cId="1206788335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56.291" v="375" actId="20577"/>
          <ac:spMkLst>
            <pc:docMk/>
            <pc:sldMk cId="1206788335" sldId="259"/>
            <ac:spMk id="3" creationId="{68256E1D-949E-3034-0D0F-03CFD6421EB2}"/>
          </ac:spMkLst>
        </pc:spChg>
        <pc:spChg chg="del">
          <ac:chgData name="Nachai (Fluke) Paramesthanakorn" userId="348aaf9e-50b5-4d18-a5fc-8333da0e2505" providerId="ADAL" clId="{1042C41E-DBD9-4BDE-8020-F110F513D891}" dt="2022-06-25T09:26:39.648" v="231" actId="478"/>
          <ac:spMkLst>
            <pc:docMk/>
            <pc:sldMk cId="1206788335" sldId="259"/>
            <ac:spMk id="4" creationId="{C076583D-4084-B731-6F9D-CAB332864E37}"/>
          </ac:spMkLst>
        </pc:spChg>
        <pc:graphicFrameChg chg="mod modGraphic">
          <ac:chgData name="Nachai (Fluke) Paramesthanakorn" userId="348aaf9e-50b5-4d18-a5fc-8333da0e2505" providerId="ADAL" clId="{1042C41E-DBD9-4BDE-8020-F110F513D891}" dt="2022-06-25T11:04:43.177" v="327" actId="20577"/>
          <ac:graphicFrameMkLst>
            <pc:docMk/>
            <pc:sldMk cId="1206788335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1042C41E-DBD9-4BDE-8020-F110F513D891}" dt="2022-06-25T06:16:20.938" v="3" actId="47"/>
        <pc:sldMkLst>
          <pc:docMk/>
          <pc:sldMk cId="3321243836" sldId="259"/>
        </pc:sldMkLst>
      </pc:sldChg>
      <pc:sldChg chg="modSp add mod">
        <pc:chgData name="Nachai (Fluke) Paramesthanakorn" userId="348aaf9e-50b5-4d18-a5fc-8333da0e2505" providerId="ADAL" clId="{1042C41E-DBD9-4BDE-8020-F110F513D891}" dt="2022-06-25T16:13:40.812" v="359" actId="20577"/>
        <pc:sldMkLst>
          <pc:docMk/>
          <pc:sldMk cId="418108890" sldId="260"/>
        </pc:sldMkLst>
        <pc:spChg chg="mod">
          <ac:chgData name="Nachai (Fluke) Paramesthanakorn" userId="348aaf9e-50b5-4d18-a5fc-8333da0e2505" providerId="ADAL" clId="{1042C41E-DBD9-4BDE-8020-F110F513D891}" dt="2022-06-25T16:13:40.812" v="359" actId="20577"/>
          <ac:spMkLst>
            <pc:docMk/>
            <pc:sldMk cId="418108890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1042C41E-DBD9-4BDE-8020-F110F513D891}" dt="2022-06-25T16:13:35.015" v="356" actId="20577"/>
          <ac:spMkLst>
            <pc:docMk/>
            <pc:sldMk cId="418108890" sldId="260"/>
            <ac:spMk id="3" creationId="{68256E1D-949E-3034-0D0F-03CFD6421EB2}"/>
          </ac:spMkLst>
        </pc:spChg>
      </pc:sldChg>
      <pc:sldChg chg="del">
        <pc:chgData name="Nachai (Fluke) Paramesthanakorn" userId="348aaf9e-50b5-4d18-a5fc-8333da0e2505" providerId="ADAL" clId="{1042C41E-DBD9-4BDE-8020-F110F513D891}" dt="2022-06-25T06:16:21.800" v="4" actId="47"/>
        <pc:sldMkLst>
          <pc:docMk/>
          <pc:sldMk cId="978719796" sldId="260"/>
        </pc:sldMkLst>
      </pc:sldChg>
      <pc:sldChg chg="del">
        <pc:chgData name="Nachai (Fluke) Paramesthanakorn" userId="348aaf9e-50b5-4d18-a5fc-8333da0e2505" providerId="ADAL" clId="{1042C41E-DBD9-4BDE-8020-F110F513D891}" dt="2022-06-25T06:16:22.378" v="5" actId="47"/>
        <pc:sldMkLst>
          <pc:docMk/>
          <pc:sldMk cId="553535742" sldId="261"/>
        </pc:sldMkLst>
      </pc:sldChg>
    </pc:docChg>
  </pc:docChgLst>
  <pc:docChgLst>
    <pc:chgData name="Nachai (Fluke) Paramesthanakorn" userId="348aaf9e-50b5-4d18-a5fc-8333da0e2505" providerId="ADAL" clId="{D3528604-CAA7-4A2B-A8C5-B36BE7AEE87C}"/>
    <pc:docChg chg="undo custSel addSld delSld modSld">
      <pc:chgData name="Nachai (Fluke) Paramesthanakorn" userId="348aaf9e-50b5-4d18-a5fc-8333da0e2505" providerId="ADAL" clId="{D3528604-CAA7-4A2B-A8C5-B36BE7AEE87C}" dt="2022-07-03T04:38:07.420" v="331" actId="6549"/>
      <pc:docMkLst>
        <pc:docMk/>
      </pc:docMkLst>
      <pc:sldChg chg="modSp mod">
        <pc:chgData name="Nachai (Fluke) Paramesthanakorn" userId="348aaf9e-50b5-4d18-a5fc-8333da0e2505" providerId="ADAL" clId="{D3528604-CAA7-4A2B-A8C5-B36BE7AEE87C}" dt="2022-07-03T04:38:07.420" v="331" actId="6549"/>
        <pc:sldMkLst>
          <pc:docMk/>
          <pc:sldMk cId="1460320143" sldId="257"/>
        </pc:sldMkLst>
        <pc:spChg chg="mod">
          <ac:chgData name="Nachai (Fluke) Paramesthanakorn" userId="348aaf9e-50b5-4d18-a5fc-8333da0e2505" providerId="ADAL" clId="{D3528604-CAA7-4A2B-A8C5-B36BE7AEE87C}" dt="2022-07-02T15:40:27.914" v="117" actId="20577"/>
          <ac:spMkLst>
            <pc:docMk/>
            <pc:sldMk cId="1460320143" sldId="257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3T04:38:07.420" v="331" actId="6549"/>
          <ac:spMkLst>
            <pc:docMk/>
            <pc:sldMk cId="1460320143" sldId="257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45.080" v="273" actId="14100"/>
          <ac:spMkLst>
            <pc:docMk/>
            <pc:sldMk cId="1460320143" sldId="257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58.135" v="276" actId="14734"/>
          <ac:graphicFrameMkLst>
            <pc:docMk/>
            <pc:sldMk cId="1460320143" sldId="257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49.936" v="79" actId="47"/>
        <pc:sldMkLst>
          <pc:docMk/>
          <pc:sldMk cId="315441590" sldId="258"/>
        </pc:sldMkLst>
      </pc:sldChg>
      <pc:sldChg chg="modSp add mod">
        <pc:chgData name="Nachai (Fluke) Paramesthanakorn" userId="348aaf9e-50b5-4d18-a5fc-8333da0e2505" providerId="ADAL" clId="{D3528604-CAA7-4A2B-A8C5-B36BE7AEE87C}" dt="2022-07-02T16:29:07.065" v="282" actId="403"/>
        <pc:sldMkLst>
          <pc:docMk/>
          <pc:sldMk cId="3381352636" sldId="258"/>
        </pc:sldMkLst>
        <pc:spChg chg="mod">
          <ac:chgData name="Nachai (Fluke) Paramesthanakorn" userId="348aaf9e-50b5-4d18-a5fc-8333da0e2505" providerId="ADAL" clId="{D3528604-CAA7-4A2B-A8C5-B36BE7AEE87C}" dt="2022-07-02T15:40:24.221" v="115" actId="20577"/>
          <ac:spMkLst>
            <pc:docMk/>
            <pc:sldMk cId="3381352636" sldId="258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40:12.352" v="113" actId="20577"/>
          <ac:spMkLst>
            <pc:docMk/>
            <pc:sldMk cId="3381352636" sldId="258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6.850" v="267" actId="14100"/>
          <ac:spMkLst>
            <pc:docMk/>
            <pc:sldMk cId="3381352636" sldId="258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9:07.065" v="282" actId="403"/>
          <ac:graphicFrameMkLst>
            <pc:docMk/>
            <pc:sldMk cId="3381352636" sldId="258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1.534" v="80" actId="47"/>
        <pc:sldMkLst>
          <pc:docMk/>
          <pc:sldMk cId="1206788335" sldId="259"/>
        </pc:sldMkLst>
      </pc:sldChg>
      <pc:sldChg chg="modSp add mod">
        <pc:chgData name="Nachai (Fluke) Paramesthanakorn" userId="348aaf9e-50b5-4d18-a5fc-8333da0e2505" providerId="ADAL" clId="{D3528604-CAA7-4A2B-A8C5-B36BE7AEE87C}" dt="2022-07-02T16:39:25.466" v="313" actId="20577"/>
        <pc:sldMkLst>
          <pc:docMk/>
          <pc:sldMk cId="4089424426" sldId="259"/>
        </pc:sldMkLst>
        <pc:spChg chg="mod">
          <ac:chgData name="Nachai (Fluke) Paramesthanakorn" userId="348aaf9e-50b5-4d18-a5fc-8333da0e2505" providerId="ADAL" clId="{D3528604-CAA7-4A2B-A8C5-B36BE7AEE87C}" dt="2022-07-02T16:39:25.466" v="313" actId="20577"/>
          <ac:spMkLst>
            <pc:docMk/>
            <pc:sldMk cId="4089424426" sldId="259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5:54:00.405" v="131" actId="403"/>
          <ac:spMkLst>
            <pc:docMk/>
            <pc:sldMk cId="4089424426" sldId="259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22.481" v="266" actId="14100"/>
          <ac:spMkLst>
            <pc:docMk/>
            <pc:sldMk cId="4089424426" sldId="259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5:54:34.793" v="150" actId="403"/>
          <ac:graphicFrameMkLst>
            <pc:docMk/>
            <pc:sldMk cId="4089424426" sldId="259"/>
            <ac:graphicFrameMk id="6" creationId="{34CD5848-6BF0-5777-A3D1-17204BCD7BCB}"/>
          </ac:graphicFrameMkLst>
        </pc:graphicFrameChg>
      </pc:sldChg>
      <pc:sldChg chg="del">
        <pc:chgData name="Nachai (Fluke) Paramesthanakorn" userId="348aaf9e-50b5-4d18-a5fc-8333da0e2505" providerId="ADAL" clId="{D3528604-CAA7-4A2B-A8C5-B36BE7AEE87C}" dt="2022-07-02T15:10:52.313" v="81" actId="47"/>
        <pc:sldMkLst>
          <pc:docMk/>
          <pc:sldMk cId="418108890" sldId="260"/>
        </pc:sldMkLst>
      </pc:sldChg>
      <pc:sldChg chg="modSp add mod">
        <pc:chgData name="Nachai (Fluke) Paramesthanakorn" userId="348aaf9e-50b5-4d18-a5fc-8333da0e2505" providerId="ADAL" clId="{D3528604-CAA7-4A2B-A8C5-B36BE7AEE87C}" dt="2022-07-02T16:39:03.750" v="291" actId="403"/>
        <pc:sldMkLst>
          <pc:docMk/>
          <pc:sldMk cId="3786618464" sldId="260"/>
        </pc:sldMkLst>
        <pc:spChg chg="mod">
          <ac:chgData name="Nachai (Fluke) Paramesthanakorn" userId="348aaf9e-50b5-4d18-a5fc-8333da0e2505" providerId="ADAL" clId="{D3528604-CAA7-4A2B-A8C5-B36BE7AEE87C}" dt="2022-07-02T16:10:29.211" v="152"/>
          <ac:spMkLst>
            <pc:docMk/>
            <pc:sldMk cId="3786618464" sldId="260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03.750" v="291" actId="403"/>
          <ac:spMkLst>
            <pc:docMk/>
            <pc:sldMk cId="3786618464" sldId="260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8.889" v="265" actId="14100"/>
          <ac:spMkLst>
            <pc:docMk/>
            <pc:sldMk cId="3786618464" sldId="260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13:33.596" v="218" actId="20577"/>
          <ac:graphicFrameMkLst>
            <pc:docMk/>
            <pc:sldMk cId="3786618464" sldId="260"/>
            <ac:graphicFrameMk id="6" creationId="{34CD5848-6BF0-5777-A3D1-17204BCD7BCB}"/>
          </ac:graphicFrameMkLst>
        </pc:graphicFrameChg>
      </pc:sldChg>
      <pc:sldChg chg="modSp add mod">
        <pc:chgData name="Nachai (Fluke) Paramesthanakorn" userId="348aaf9e-50b5-4d18-a5fc-8333da0e2505" providerId="ADAL" clId="{D3528604-CAA7-4A2B-A8C5-B36BE7AEE87C}" dt="2022-07-02T16:39:47.600" v="330" actId="20577"/>
        <pc:sldMkLst>
          <pc:docMk/>
          <pc:sldMk cId="225738311" sldId="261"/>
        </pc:sldMkLst>
        <pc:spChg chg="mod">
          <ac:chgData name="Nachai (Fluke) Paramesthanakorn" userId="348aaf9e-50b5-4d18-a5fc-8333da0e2505" providerId="ADAL" clId="{D3528604-CAA7-4A2B-A8C5-B36BE7AEE87C}" dt="2022-07-02T16:39:38.795" v="325" actId="20577"/>
          <ac:spMkLst>
            <pc:docMk/>
            <pc:sldMk cId="225738311" sldId="261"/>
            <ac:spMk id="2" creationId="{E6E31280-DB88-FB02-5769-8FBA8CCC36B5}"/>
          </ac:spMkLst>
        </pc:spChg>
        <pc:spChg chg="mod">
          <ac:chgData name="Nachai (Fluke) Paramesthanakorn" userId="348aaf9e-50b5-4d18-a5fc-8333da0e2505" providerId="ADAL" clId="{D3528604-CAA7-4A2B-A8C5-B36BE7AEE87C}" dt="2022-07-02T16:39:47.600" v="330" actId="20577"/>
          <ac:spMkLst>
            <pc:docMk/>
            <pc:sldMk cId="225738311" sldId="261"/>
            <ac:spMk id="3" creationId="{68256E1D-949E-3034-0D0F-03CFD6421EB2}"/>
          </ac:spMkLst>
        </pc:spChg>
        <pc:spChg chg="mod">
          <ac:chgData name="Nachai (Fluke) Paramesthanakorn" userId="348aaf9e-50b5-4d18-a5fc-8333da0e2505" providerId="ADAL" clId="{D3528604-CAA7-4A2B-A8C5-B36BE7AEE87C}" dt="2022-07-02T16:28:12.689" v="263" actId="14100"/>
          <ac:spMkLst>
            <pc:docMk/>
            <pc:sldMk cId="225738311" sldId="261"/>
            <ac:spMk id="7" creationId="{E56C5AF0-C199-3C69-7EED-E3C6C6ADC360}"/>
          </ac:spMkLst>
        </pc:spChg>
        <pc:graphicFrameChg chg="mod modGraphic">
          <ac:chgData name="Nachai (Fluke) Paramesthanakorn" userId="348aaf9e-50b5-4d18-a5fc-8333da0e2505" providerId="ADAL" clId="{D3528604-CAA7-4A2B-A8C5-B36BE7AEE87C}" dt="2022-07-02T16:28:01.124" v="257" actId="2165"/>
          <ac:graphicFrameMkLst>
            <pc:docMk/>
            <pc:sldMk cId="225738311" sldId="261"/>
            <ac:graphicFrameMk id="6" creationId="{34CD5848-6BF0-5777-A3D1-17204BCD7BC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EFF9-4BD1-FC80-4E7D-EF39865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8AC5A-0C09-6551-103F-CFB1E0934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B8-87CD-A14B-9248-5CC00B99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F856-BC8F-A7CA-2F06-5384D3B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278E-800F-7B80-801A-21BB137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7949-0253-38C4-D85D-E370257D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85317-EFF3-5E30-45B0-B5196CEF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FE46-3CE0-F79F-8FCD-0E980BE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5A0F-79D9-CBF0-24CE-BB153A0D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C13A-750D-8CA8-2343-AB36693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435D9-AFF1-16AC-8231-D77CDB359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53EA-C545-2D46-5C5F-2B2CDA2F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8EBC-9F8E-584F-77A7-C7B521F2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D505-B1AA-1A9C-32EC-199AF6F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CD1D-A966-4ECB-C745-F7C77387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E091-C24A-058F-1845-63DE83A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936B-88B8-1AA5-60F2-84E25CA31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1D2C-FC4C-2238-4C27-4F9739A9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987C-E2E2-EFB8-904D-C5E5F77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DAA7-BF09-8B7B-4519-6AC260C3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3EC5-B156-F351-C73A-D62E8751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8FE-3DBB-FA4E-9F4C-78F958C1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9B49-5406-B10B-72AF-1C74B4C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42B6-3F0E-7D03-DF44-DF3C8AFA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83FE-325A-E864-FB53-C835F89E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D060-7594-65E4-FBDE-FA6A1AA2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BDBC-01F2-83EC-C416-912B685A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97DB3-AF9F-AD51-C89D-AE4E3AD1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5942-67A2-50F2-FFAD-295D6EB5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767E8-B44A-2106-546F-B4A5DC28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D072-196A-3159-C959-F8D62819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F0F5-DE58-27E9-101D-AD60D843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392C-D67A-66B2-AF14-EDD193AD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AAD3-1699-5033-C8D1-08314A84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6FDB-B11D-2EA1-5BE6-97B4B9F4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2CAA5-7906-573F-08FF-ED6DB2FEC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A85D-85C7-CF5F-0EA8-1A6F20CA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0AD1A-AF39-299B-3A48-21EE3700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1A2BF-1BEF-DC57-02D1-C1D3FA2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9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B330-D56F-1561-9C01-B61D3745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9C4A9-722E-ECCE-7D32-EF2C032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9F51-BA28-E143-2522-731613C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C5791-B9B6-E25F-C6A6-84FF040A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3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43F-A3D8-C023-498F-B327806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CD779-D9AA-B267-F418-866A2966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9DD7-5A8F-406E-A816-6E69E4DE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F2B-CE85-8BD8-096B-C1827A182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672B-FAA5-DD70-94B6-7FF4102F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1B5E-11B9-BDF6-20A1-115B43E1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9E27D-6FC0-9DB1-8D7F-D4EAD8AD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7638-233E-CDB8-DAF6-E22665D8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3F4D-7288-51E0-F383-4810366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6707-A51E-B13D-9E85-A71DC1A1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8D0A8-3681-F281-FCB1-D0C4E4652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CBD7F-EEF6-363B-C74B-997CFE09A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EE4-3247-900E-4494-8BF1AD1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E649-7AF1-96AB-BF8D-686588D4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55B-4A1B-D8CE-6D08-D26EBD6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7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D8B8-8D35-4846-FE18-02691B90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5030-0FD7-CE2C-FA59-5B1F5B71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220B-E05B-DE74-D79F-240314EF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D0CB-7C66-46CC-87F2-65684CA4E18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9F91-6B1B-B078-DFB3-EC6B38C57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36DF7-30A5-C9AC-6344-3AA01A49F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A3D4-03C9-4211-BE12-5909ABFF8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4CF4-B089-53F1-FBE3-D3DA5648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AE30E-5F0E-F680-6AF8-5D7D98BA8B18}"/>
              </a:ext>
            </a:extLst>
          </p:cNvPr>
          <p:cNvSpPr txBox="1"/>
          <p:nvPr/>
        </p:nvSpPr>
        <p:spPr>
          <a:xfrm>
            <a:off x="4964097" y="4438134"/>
            <a:ext cx="226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By Nachai Paramesthanakorn</a:t>
            </a:r>
          </a:p>
        </p:txBody>
      </p:sp>
    </p:spTree>
    <p:extLst>
      <p:ext uri="{BB962C8B-B14F-4D97-AF65-F5344CB8AC3E}">
        <p14:creationId xmlns:p14="http://schemas.microsoft.com/office/powerpoint/2010/main" val="2556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Create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1" y="1690688"/>
            <a:ext cx="6411863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['apple', 'mango', 'apple', 'banana', 'kiwi', 'peach', 'banana', 'banana']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ใหม่โดยนับจำนวน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โดยให้ชื่อตัวแปรคือ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dict_A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ถ้ามี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อยู่แล้วให้เพิ่มค่าขึ้น 1 หน่วย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ถ้าไม่มี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ให้สร้าง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key, value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โดยให้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เท่ากับ 1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dict_A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ในการแจกแจง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จากลิสต์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if-else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เพิ่มแบ่งข้อมูลว่ามี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หรือไม่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58224"/>
              </p:ext>
            </p:extLst>
          </p:nvPr>
        </p:nvGraphicFramePr>
        <p:xfrm>
          <a:off x="7015392" y="1867416"/>
          <a:ext cx="500497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63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ไม่มี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{'apple': 2, 'mango': 1, 'banana': 3, 'kiwi': 1, 'peach': 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032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Get 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5" y="1442045"/>
            <a:ext cx="6843755" cy="5216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x = { 'a': 30, 'b': 40, 'c': 50 }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'a', 'b', 'c'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เพื่อนำ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มาคำนวณ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แล้วสร้างเป็น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ตัวใหม่ชื่อ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มีเงื่อนไขดังนี้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'a'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 ยกกำลัง 2 แล้วบวกด้วย 99 แล้วเก็บใน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ตัวใหม่โดยมี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= 'a’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'b'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 หาร 5 แล้ว ยกกำลัง 4 แล้วเก็บใน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ตัวใหม่โดยมี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= 'b’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'c'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มา ลบ 15 แล้ว ยกกำลัง 2 แล้วเก็บใน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ตัวใหม่โดยมี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= 'c’</a:t>
            </a:r>
          </a:p>
          <a:p>
            <a:pPr marL="457200" indent="-457200">
              <a:buFont typeface="+mj-lt"/>
              <a:buAutoNum type="arabicPeriod"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นำค่าที่ได้ทั้งหมด รวมกัน แล้วเก็บใน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ตัวใหม่โดยมี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= 'x'</a:t>
            </a:r>
          </a:p>
          <a:p>
            <a:pPr marL="0" indent="0">
              <a:buNone/>
            </a:pP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18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dict_S</a:t>
            </a: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แต่ละตัวด้วยการ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assign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ค่า เช่น เข้าถึงค่าของ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a </a:t>
            </a:r>
            <a:r>
              <a:rPr lang="th-TH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โดยการกำหนด </a:t>
            </a:r>
            <a:r>
              <a:rPr lang="en-US" sz="18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 = x['a']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CD5848-6BF0-5777-A3D1-17204BCD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52724"/>
              </p:ext>
            </p:extLst>
          </p:nvPr>
        </p:nvGraphicFramePr>
        <p:xfrm>
          <a:off x="7113046" y="1903710"/>
          <a:ext cx="5004973" cy="11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64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3852909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ไม่มี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{'a': 999, 'b': 4096.0, 'c': 1225, 'x': 6320.0}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430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72" y="240845"/>
            <a:ext cx="10515600" cy="952030"/>
          </a:xfrm>
        </p:spPr>
        <p:txBody>
          <a:bodyPr/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90" y="1304818"/>
            <a:ext cx="6177191" cy="5312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รับค่าจำนวนเต็มบวกที่มากกว่า 2 ผ่านทาง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ถ้ารับค่า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&lt;= 2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ให้แสดงผล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invalid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Process: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ค่าตั้งแต่ 0 ถึง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n+5 (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ไม่นับค่า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n+5)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โดยค่า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item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แต่ละตัวที่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loop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เก็บไว้ในตัวแปร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 โดย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1. มี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key =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value =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ยกกำลัง 2</a:t>
            </a: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pPr marL="0" indent="0">
              <a:buNone/>
            </a:pP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แสดงผล </a:t>
            </a:r>
            <a:r>
              <a:rPr lang="en-US" sz="2400" b="0" dirty="0" err="1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ที่สร้างใหม่</a:t>
            </a:r>
            <a:endParaRPr lang="en-US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24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range() </a:t>
            </a:r>
            <a:r>
              <a:rPr lang="th-TH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เพื่อกระจายค่าตั้งแต่ 0 ถึง </a:t>
            </a:r>
            <a:r>
              <a:rPr lang="en-US" sz="24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n+5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7015391" y="1442045"/>
            <a:ext cx="500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E953C56-4AE0-C582-FA4F-216A459B9F47}"/>
              </a:ext>
            </a:extLst>
          </p:cNvPr>
          <p:cNvGraphicFramePr>
            <a:graphicFrameLocks noGrp="1"/>
          </p:cNvGraphicFramePr>
          <p:nvPr/>
        </p:nvGraphicFramePr>
        <p:xfrm>
          <a:off x="6544638" y="1903710"/>
          <a:ext cx="5573381" cy="200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81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4730900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th-TH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</a:t>
                      </a:r>
                      <a:endParaRPr lang="en-US" sz="2400" b="0" kern="1200" dirty="0">
                        <a:solidFill>
                          <a:schemeClr val="dk1"/>
                        </a:solidFill>
                        <a:effectLst/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{0: 0, 1: 1, 2: 4, 3: 9, 4: 16, 5: 25, 6: 36, 7: 49, 8: 64, 9: 81}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40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0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1280-DB88-FB02-5769-8FBA8CC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95" y="163843"/>
            <a:ext cx="10515600" cy="57730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Random exam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6E1D-949E-3034-0D0F-03CFD6421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65" y="773494"/>
            <a:ext cx="7926242" cy="59206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Adrian, Bruno, Goran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ต้องทำข้อสอบเป็นจำนวน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ข้อ แต่ละข้อมี 3 ตัวเลือกคือ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B, C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 3 คนต้องการเดาคำตอบที่ถูกต้อง</a:t>
            </a:r>
            <a:r>
              <a:rPr lang="en-US" sz="17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โดยมีวิธีดังนี้ </a:t>
            </a:r>
            <a:endParaRPr lang="en-US" sz="17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Adrian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จะทำข้อสอบด้วยรูปแบบ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A, B, C, A, B, C, A, B, C, ...</a:t>
            </a:r>
          </a:p>
          <a:p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Bruno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จะทำข้อสอบด้วยรูปแบบ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B, A, B, C, B, A, B, C, B, A, ...</a:t>
            </a:r>
          </a:p>
          <a:p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Goran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จะทำข้อสอบด้วยรูปแบบ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C, C, A, A, B, B, C, C, A, A, B, B, ...</a:t>
            </a:r>
          </a:p>
          <a:p>
            <a:pPr marL="0" indent="0">
              <a:buNone/>
            </a:pPr>
            <a:endParaRPr lang="en-US" sz="17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เขียนโปรแกรม รับเฉลยข้อสอบ และหาว่า วิธีของใครจะได้คะแนนมากที่สุด</a:t>
            </a:r>
          </a:p>
          <a:p>
            <a:pPr marL="0" indent="0">
              <a:buNone/>
            </a:pPr>
            <a:r>
              <a:rPr lang="en-US" sz="17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Input: </a:t>
            </a: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รับจำนวนคำถามในข้อสอบทั้งหมด เป็นจำนวนเต็มบวก โดย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&gt;= 1</a:t>
            </a: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รับข้อความความยาว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ที่ประกอบด้วยตัวอักษร '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A', 'B', 'C'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ที่เป็นเฉลยของคำถามในแต่ละข้อเรียงกันตามลำดับ</a:t>
            </a:r>
          </a:p>
          <a:p>
            <a:pPr marL="0" indent="0">
              <a:buNone/>
            </a:pPr>
            <a:r>
              <a:rPr lang="en-US" sz="17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Output:</a:t>
            </a: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1 แสดงคะแนนที่มากที่สุด</a:t>
            </a: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บรรทัดที่ 2 แสดงชื่อคนที่ได้คะแนนสูงสุดถ้ามีหลายคนให้แสดงบรรทัดละหนึ่งชื่อ</a:t>
            </a:r>
          </a:p>
          <a:p>
            <a:pPr marL="0" indent="0">
              <a:buNone/>
            </a:pPr>
            <a:r>
              <a:rPr lang="en-US" sz="1700" b="1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Hint:</a:t>
            </a: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dictionary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ในการเก็บข้อมูลคะแนนของแต่ละคน</a:t>
            </a:r>
            <a:endParaRPr lang="en-US" sz="1700" b="0" dirty="0"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คำนวณหา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pattern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ที่แต่ละคนใช้ จากการคูณ </a:t>
            </a:r>
            <a:r>
              <a:rPr lang="en-US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list </a:t>
            </a:r>
            <a:r>
              <a:rPr lang="th-TH" sz="1700" b="0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กับผลต่างจำนวนข้อ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C5AF0-C199-3C69-7EED-E3C6C6ADC360}"/>
              </a:ext>
            </a:extLst>
          </p:cNvPr>
          <p:cNvSpPr txBox="1"/>
          <p:nvPr/>
        </p:nvSpPr>
        <p:spPr>
          <a:xfrm>
            <a:off x="8383712" y="741145"/>
            <a:ext cx="342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0852600-D6DF-85E2-1BFF-00173520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26259"/>
              </p:ext>
            </p:extLst>
          </p:nvPr>
        </p:nvGraphicFramePr>
        <p:xfrm>
          <a:off x="8383712" y="1202810"/>
          <a:ext cx="3423187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43">
                  <a:extLst>
                    <a:ext uri="{9D8B030D-6E8A-4147-A177-3AD203B41FA5}">
                      <a16:colId xmlns:a16="http://schemas.microsoft.com/office/drawing/2014/main" val="3326934957"/>
                    </a:ext>
                  </a:extLst>
                </a:gridCol>
                <a:gridCol w="1810144">
                  <a:extLst>
                    <a:ext uri="{9D8B030D-6E8A-4147-A177-3AD203B41FA5}">
                      <a16:colId xmlns:a16="http://schemas.microsoft.com/office/drawing/2014/main" val="3319376932"/>
                    </a:ext>
                  </a:extLst>
                </a:gridCol>
              </a:tblGrid>
              <a:tr h="4521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8183404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9</a:t>
                      </a:r>
                    </a:p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AAAABBBBB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Adrian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Bruno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Goran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080482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</a:t>
                      </a:r>
                    </a:p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BABCB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Bruno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40036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CCA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Goran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1060858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algn="ctr"/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ABCA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TH Sarabun New" panose="020B0500040200020003" pitchFamily="34" charset="-34"/>
                          <a:ea typeface="+mn-ea"/>
                          <a:cs typeface="TH Sarabun New" panose="020B0500040200020003" pitchFamily="34" charset="-34"/>
                        </a:rPr>
                        <a:t>Adrian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05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68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757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 New</vt:lpstr>
      <vt:lpstr>Office Theme</vt:lpstr>
      <vt:lpstr>Exercises</vt:lpstr>
      <vt:lpstr>Create dict</vt:lpstr>
      <vt:lpstr>Get dict value</vt:lpstr>
      <vt:lpstr>Squares</vt:lpstr>
      <vt:lpstr>Random exam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Nachai (Fluke) Paramesthanakorn</dc:creator>
  <cp:lastModifiedBy>Nachai (Fluke) Paramesthanakorn</cp:lastModifiedBy>
  <cp:revision>11</cp:revision>
  <dcterms:created xsi:type="dcterms:W3CDTF">2022-06-11T08:20:16Z</dcterms:created>
  <dcterms:modified xsi:type="dcterms:W3CDTF">2022-07-16T16:21:35Z</dcterms:modified>
</cp:coreProperties>
</file>