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81" r:id="rId3"/>
    <p:sldId id="282" r:id="rId4"/>
    <p:sldId id="284" r:id="rId5"/>
    <p:sldId id="279" r:id="rId6"/>
    <p:sldId id="280" r:id="rId7"/>
    <p:sldId id="285" r:id="rId8"/>
    <p:sldId id="257" r:id="rId9"/>
    <p:sldId id="258" r:id="rId10"/>
    <p:sldId id="259" r:id="rId11"/>
    <p:sldId id="260" r:id="rId12"/>
    <p:sldId id="261" r:id="rId13"/>
    <p:sldId id="262" r:id="rId14"/>
    <p:sldId id="277" r:id="rId15"/>
    <p:sldId id="278" r:id="rId16"/>
    <p:sldId id="263" r:id="rId17"/>
    <p:sldId id="264" r:id="rId18"/>
    <p:sldId id="265" r:id="rId19"/>
    <p:sldId id="267" r:id="rId20"/>
    <p:sldId id="268" r:id="rId21"/>
    <p:sldId id="266" r:id="rId22"/>
    <p:sldId id="273" r:id="rId23"/>
    <p:sldId id="274" r:id="rId24"/>
    <p:sldId id="275" r:id="rId25"/>
    <p:sldId id="276" r:id="rId26"/>
    <p:sldId id="269" r:id="rId27"/>
    <p:sldId id="270" r:id="rId28"/>
    <p:sldId id="272" r:id="rId29"/>
    <p:sldId id="27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43E"/>
    <a:srgbClr val="D00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331A67-5677-47EB-9C5B-3F37A9D25741}" v="240" dt="2022-06-08T06:02:38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chai (Fluke) Paramesthanakorn" userId="348aaf9e-50b5-4d18-a5fc-8333da0e2505" providerId="ADAL" clId="{E5331A67-5677-47EB-9C5B-3F37A9D25741}"/>
    <pc:docChg chg="undo custSel addSld delSld modSld sldOrd">
      <pc:chgData name="Nachai (Fluke) Paramesthanakorn" userId="348aaf9e-50b5-4d18-a5fc-8333da0e2505" providerId="ADAL" clId="{E5331A67-5677-47EB-9C5B-3F37A9D25741}" dt="2022-06-08T07:07:50.182" v="10202" actId="20577"/>
      <pc:docMkLst>
        <pc:docMk/>
      </pc:docMkLst>
      <pc:sldChg chg="addSp delSp modSp new mod setBg addAnim delAnim">
        <pc:chgData name="Nachai (Fluke) Paramesthanakorn" userId="348aaf9e-50b5-4d18-a5fc-8333da0e2505" providerId="ADAL" clId="{E5331A67-5677-47EB-9C5B-3F37A9D25741}" dt="2022-06-06T04:58:43.993" v="382" actId="403"/>
        <pc:sldMkLst>
          <pc:docMk/>
          <pc:sldMk cId="788072445" sldId="256"/>
        </pc:sldMkLst>
        <pc:spChg chg="mod">
          <ac:chgData name="Nachai (Fluke) Paramesthanakorn" userId="348aaf9e-50b5-4d18-a5fc-8333da0e2505" providerId="ADAL" clId="{E5331A67-5677-47EB-9C5B-3F37A9D25741}" dt="2022-06-06T04:37:17.258" v="291" actId="404"/>
          <ac:spMkLst>
            <pc:docMk/>
            <pc:sldMk cId="788072445" sldId="256"/>
            <ac:spMk id="2" creationId="{ED74E5A1-C08B-E1CC-8A51-443BCEFA5A16}"/>
          </ac:spMkLst>
        </pc:spChg>
        <pc:spChg chg="del">
          <ac:chgData name="Nachai (Fluke) Paramesthanakorn" userId="348aaf9e-50b5-4d18-a5fc-8333da0e2505" providerId="ADAL" clId="{E5331A67-5677-47EB-9C5B-3F37A9D25741}" dt="2022-06-06T03:35:58.463" v="24" actId="478"/>
          <ac:spMkLst>
            <pc:docMk/>
            <pc:sldMk cId="788072445" sldId="256"/>
            <ac:spMk id="3" creationId="{F864D700-FD37-9A89-5AE3-8C54AFBE9E1A}"/>
          </ac:spMkLst>
        </pc:spChg>
        <pc:spChg chg="add mod">
          <ac:chgData name="Nachai (Fluke) Paramesthanakorn" userId="348aaf9e-50b5-4d18-a5fc-8333da0e2505" providerId="ADAL" clId="{E5331A67-5677-47EB-9C5B-3F37A9D25741}" dt="2022-06-06T04:58:43.993" v="382" actId="403"/>
          <ac:spMkLst>
            <pc:docMk/>
            <pc:sldMk cId="788072445" sldId="256"/>
            <ac:spMk id="5" creationId="{5DEF3671-7FC9-DDAC-A4A6-86F174B8DC41}"/>
          </ac:spMkLst>
        </pc:spChg>
        <pc:spChg chg="add del">
          <ac:chgData name="Nachai (Fluke) Paramesthanakorn" userId="348aaf9e-50b5-4d18-a5fc-8333da0e2505" providerId="ADAL" clId="{E5331A67-5677-47EB-9C5B-3F37A9D25741}" dt="2022-06-06T03:38:01.654" v="32" actId="26606"/>
          <ac:spMkLst>
            <pc:docMk/>
            <pc:sldMk cId="788072445" sldId="256"/>
            <ac:spMk id="8" creationId="{EFB0C39A-F8CA-4A79-AFFC-E9780FB1991A}"/>
          </ac:spMkLst>
        </pc:spChg>
        <pc:spChg chg="add del">
          <ac:chgData name="Nachai (Fluke) Paramesthanakorn" userId="348aaf9e-50b5-4d18-a5fc-8333da0e2505" providerId="ADAL" clId="{E5331A67-5677-47EB-9C5B-3F37A9D25741}" dt="2022-06-06T03:38:01.654" v="32" actId="26606"/>
          <ac:spMkLst>
            <pc:docMk/>
            <pc:sldMk cId="788072445" sldId="256"/>
            <ac:spMk id="10" creationId="{948C6639-F651-4D15-A695-E9D03BB2AEDE}"/>
          </ac:spMkLst>
        </pc:spChg>
        <pc:spChg chg="add del">
          <ac:chgData name="Nachai (Fluke) Paramesthanakorn" userId="348aaf9e-50b5-4d18-a5fc-8333da0e2505" providerId="ADAL" clId="{E5331A67-5677-47EB-9C5B-3F37A9D25741}" dt="2022-06-06T03:38:01.654" v="32" actId="26606"/>
          <ac:spMkLst>
            <pc:docMk/>
            <pc:sldMk cId="788072445" sldId="256"/>
            <ac:spMk id="12" creationId="{F8C1B9D8-212A-444E-B28D-25DA596183C9}"/>
          </ac:spMkLst>
        </pc:spChg>
        <pc:picChg chg="add del">
          <ac:chgData name="Nachai (Fluke) Paramesthanakorn" userId="348aaf9e-50b5-4d18-a5fc-8333da0e2505" providerId="ADAL" clId="{E5331A67-5677-47EB-9C5B-3F37A9D25741}" dt="2022-06-06T03:38:01.654" v="32" actId="26606"/>
          <ac:picMkLst>
            <pc:docMk/>
            <pc:sldMk cId="788072445" sldId="256"/>
            <ac:picMk id="4" creationId="{577CC8B0-80CE-B64A-3D8E-2DCA13DF2313}"/>
          </ac:picMkLst>
        </pc:picChg>
        <pc:cxnChg chg="add">
          <ac:chgData name="Nachai (Fluke) Paramesthanakorn" userId="348aaf9e-50b5-4d18-a5fc-8333da0e2505" providerId="ADAL" clId="{E5331A67-5677-47EB-9C5B-3F37A9D25741}" dt="2022-06-06T03:38:01.658" v="33" actId="26606"/>
          <ac:cxnSpMkLst>
            <pc:docMk/>
            <pc:sldMk cId="788072445" sldId="256"/>
            <ac:cxnSpMk id="7" creationId="{D7E8ECA2-60A0-4D39-817D-F1E982ED7F9B}"/>
          </ac:cxnSpMkLst>
        </pc:cxnChg>
      </pc:sldChg>
      <pc:sldChg chg="addSp delSp modSp new mod">
        <pc:chgData name="Nachai (Fluke) Paramesthanakorn" userId="348aaf9e-50b5-4d18-a5fc-8333da0e2505" providerId="ADAL" clId="{E5331A67-5677-47EB-9C5B-3F37A9D25741}" dt="2022-06-06T05:50:59.171" v="566" actId="478"/>
        <pc:sldMkLst>
          <pc:docMk/>
          <pc:sldMk cId="718230199" sldId="257"/>
        </pc:sldMkLst>
        <pc:spChg chg="mod">
          <ac:chgData name="Nachai (Fluke) Paramesthanakorn" userId="348aaf9e-50b5-4d18-a5fc-8333da0e2505" providerId="ADAL" clId="{E5331A67-5677-47EB-9C5B-3F37A9D25741}" dt="2022-06-06T04:58:33.213" v="379" actId="2711"/>
          <ac:spMkLst>
            <pc:docMk/>
            <pc:sldMk cId="718230199" sldId="257"/>
            <ac:spMk id="2" creationId="{9F7888AB-DC20-3B23-4700-3D6E772A24E9}"/>
          </ac:spMkLst>
        </pc:spChg>
        <pc:spChg chg="mod">
          <ac:chgData name="Nachai (Fluke) Paramesthanakorn" userId="348aaf9e-50b5-4d18-a5fc-8333da0e2505" providerId="ADAL" clId="{E5331A67-5677-47EB-9C5B-3F37A9D25741}" dt="2022-06-06T04:58:33.213" v="379" actId="2711"/>
          <ac:spMkLst>
            <pc:docMk/>
            <pc:sldMk cId="718230199" sldId="257"/>
            <ac:spMk id="3" creationId="{039FDCCE-ACBD-9663-68B2-52F576464D4E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5" creationId="{00B6B68C-52BF-1A13-84AC-C7D2670707CC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6" creationId="{55A7A106-4900-D035-5DFE-C2AA050EFD60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7" creationId="{BE58E519-F0BE-29D3-24DA-A5AB4F883374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8" creationId="{032D297D-0B45-8065-5B3E-08EFC9B95EF1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9" creationId="{0DCEAF9E-5CB2-4B22-9B0E-ADE6A5E8BD78}"/>
          </ac:spMkLst>
        </pc:spChg>
        <pc:grpChg chg="add del mod">
          <ac:chgData name="Nachai (Fluke) Paramesthanakorn" userId="348aaf9e-50b5-4d18-a5fc-8333da0e2505" providerId="ADAL" clId="{E5331A67-5677-47EB-9C5B-3F37A9D25741}" dt="2022-06-06T05:50:59.171" v="566" actId="478"/>
          <ac:grpSpMkLst>
            <pc:docMk/>
            <pc:sldMk cId="718230199" sldId="257"/>
            <ac:grpSpMk id="4" creationId="{71526FA3-2126-A28E-FC9B-421616F5776C}"/>
          </ac:grpSpMkLst>
        </pc:grpChg>
        <pc:cxnChg chg="mod">
          <ac:chgData name="Nachai (Fluke) Paramesthanakorn" userId="348aaf9e-50b5-4d18-a5fc-8333da0e2505" providerId="ADAL" clId="{E5331A67-5677-47EB-9C5B-3F37A9D25741}" dt="2022-06-06T05:50:59.171" v="566" actId="478"/>
          <ac:cxnSpMkLst>
            <pc:docMk/>
            <pc:sldMk cId="718230199" sldId="257"/>
            <ac:cxnSpMk id="10" creationId="{583D0288-1094-18FD-3997-575AF9B8865B}"/>
          </ac:cxnSpMkLst>
        </pc:cxnChg>
        <pc:cxnChg chg="mod">
          <ac:chgData name="Nachai (Fluke) Paramesthanakorn" userId="348aaf9e-50b5-4d18-a5fc-8333da0e2505" providerId="ADAL" clId="{E5331A67-5677-47EB-9C5B-3F37A9D25741}" dt="2022-06-06T05:50:59.171" v="566" actId="478"/>
          <ac:cxnSpMkLst>
            <pc:docMk/>
            <pc:sldMk cId="718230199" sldId="257"/>
            <ac:cxnSpMk id="11" creationId="{26C12D27-CE73-83EA-CE45-0EFAAB301AE9}"/>
          </ac:cxnSpMkLst>
        </pc:cxnChg>
        <pc:cxnChg chg="mod">
          <ac:chgData name="Nachai (Fluke) Paramesthanakorn" userId="348aaf9e-50b5-4d18-a5fc-8333da0e2505" providerId="ADAL" clId="{E5331A67-5677-47EB-9C5B-3F37A9D25741}" dt="2022-06-06T05:50:59.171" v="566" actId="478"/>
          <ac:cxnSpMkLst>
            <pc:docMk/>
            <pc:sldMk cId="718230199" sldId="257"/>
            <ac:cxnSpMk id="12" creationId="{95837C31-27BB-5CA0-5D5D-FDB5ECF2D61F}"/>
          </ac:cxnSpMkLst>
        </pc:cxnChg>
        <pc:cxnChg chg="mod">
          <ac:chgData name="Nachai (Fluke) Paramesthanakorn" userId="348aaf9e-50b5-4d18-a5fc-8333da0e2505" providerId="ADAL" clId="{E5331A67-5677-47EB-9C5B-3F37A9D25741}" dt="2022-06-06T05:50:59.171" v="566" actId="478"/>
          <ac:cxnSpMkLst>
            <pc:docMk/>
            <pc:sldMk cId="718230199" sldId="257"/>
            <ac:cxnSpMk id="13" creationId="{07E4AD38-A16B-1214-17DD-663A66E95E50}"/>
          </ac:cxnSpMkLst>
        </pc:cxnChg>
      </pc:sldChg>
      <pc:sldChg chg="addSp delSp modSp new mod">
        <pc:chgData name="Nachai (Fluke) Paramesthanakorn" userId="348aaf9e-50b5-4d18-a5fc-8333da0e2505" providerId="ADAL" clId="{E5331A67-5677-47EB-9C5B-3F37A9D25741}" dt="2022-06-06T04:58:52.502" v="383" actId="2711"/>
        <pc:sldMkLst>
          <pc:docMk/>
          <pc:sldMk cId="845489971" sldId="258"/>
        </pc:sldMkLst>
        <pc:spChg chg="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" creationId="{4362EADA-5C70-316B-85FB-AF8107762934}"/>
          </ac:spMkLst>
        </pc:spChg>
        <pc:spChg chg="del">
          <ac:chgData name="Nachai (Fluke) Paramesthanakorn" userId="348aaf9e-50b5-4d18-a5fc-8333da0e2505" providerId="ADAL" clId="{E5331A67-5677-47EB-9C5B-3F37A9D25741}" dt="2022-06-06T04:03:14.872" v="142" actId="478"/>
          <ac:spMkLst>
            <pc:docMk/>
            <pc:sldMk cId="845489971" sldId="258"/>
            <ac:spMk id="3" creationId="{B28A8EF9-6395-C3D6-AC36-3F7CA5F8B7B0}"/>
          </ac:spMkLst>
        </pc:spChg>
        <pc:spChg chg="add del">
          <ac:chgData name="Nachai (Fluke) Paramesthanakorn" userId="348aaf9e-50b5-4d18-a5fc-8333da0e2505" providerId="ADAL" clId="{E5331A67-5677-47EB-9C5B-3F37A9D25741}" dt="2022-06-06T04:03:36.909" v="144" actId="11529"/>
          <ac:spMkLst>
            <pc:docMk/>
            <pc:sldMk cId="845489971" sldId="258"/>
            <ac:spMk id="4" creationId="{23A41AE0-23BA-F748-6FAC-E41CCEF25154}"/>
          </ac:spMkLst>
        </pc:spChg>
        <pc:spChg chg="add del">
          <ac:chgData name="Nachai (Fluke) Paramesthanakorn" userId="348aaf9e-50b5-4d18-a5fc-8333da0e2505" providerId="ADAL" clId="{E5331A67-5677-47EB-9C5B-3F37A9D25741}" dt="2022-06-06T04:03:41.735" v="147" actId="22"/>
          <ac:spMkLst>
            <pc:docMk/>
            <pc:sldMk cId="845489971" sldId="258"/>
            <ac:spMk id="6" creationId="{ADF5D38B-1FE6-E269-376B-8F47885505D3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9" creationId="{0B48F6C3-EC21-CB8C-D6D1-B2D147986A5F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0" creationId="{E729C0F9-425F-87F5-F7BB-A15FD52992D8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1" creationId="{25A21C5D-8A57-CF9C-ACF0-0C9C08EC70E4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3" creationId="{174914B7-7B23-83AE-33AD-609904A1BF82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4" creationId="{40B2C7F0-5134-34F5-300F-D7B83EC11C03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5" creationId="{DF027907-80D6-2C10-B758-3CBAB35F4512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7" creationId="{E4449745-CA8D-7B4A-3BF5-346E8C879726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9" creationId="{09AC6DBC-806B-9DAA-3496-CC51A31600BE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0" creationId="{D1CC199E-084D-7BF0-879F-81D45CD4405E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3" creationId="{ECF7F30E-BC12-9269-3020-B4A68860B405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4" creationId="{A98D5746-2267-C543-8EEF-9DAA322F63AB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6" creationId="{8F61C105-D1F4-2483-F8EB-5A290398BDE7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7" creationId="{5369D886-6EA5-639C-3BB9-7FB9C4A58B8D}"/>
          </ac:spMkLst>
        </pc:spChg>
        <pc:spChg chg="add mod">
          <ac:chgData name="Nachai (Fluke) Paramesthanakorn" userId="348aaf9e-50b5-4d18-a5fc-8333da0e2505" providerId="ADAL" clId="{E5331A67-5677-47EB-9C5B-3F37A9D25741}" dt="2022-06-06T04:20:55.624" v="213" actId="571"/>
          <ac:spMkLst>
            <pc:docMk/>
            <pc:sldMk cId="845489971" sldId="258"/>
            <ac:spMk id="28" creationId="{F4714F6D-B26E-9B64-6423-94D7F94D3CB4}"/>
          </ac:spMkLst>
        </pc:spChg>
        <pc:spChg chg="add mod">
          <ac:chgData name="Nachai (Fluke) Paramesthanakorn" userId="348aaf9e-50b5-4d18-a5fc-8333da0e2505" providerId="ADAL" clId="{E5331A67-5677-47EB-9C5B-3F37A9D25741}" dt="2022-06-06T04:20:55.624" v="213" actId="571"/>
          <ac:spMkLst>
            <pc:docMk/>
            <pc:sldMk cId="845489971" sldId="258"/>
            <ac:spMk id="29" creationId="{AF2C426F-3E96-02DA-C3BD-6E1E6B02B035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31" creationId="{60A21D3B-1B46-8FF5-D13B-E972810615AF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32" creationId="{FF6637A5-97FF-42AD-9E47-96D402DF5F49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35" creationId="{3326650D-5AA2-DF9B-B0AA-85CAD4CE02DF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36" creationId="{5F745E53-2826-41F9-61F6-2B420C047D6F}"/>
          </ac:spMkLst>
        </pc:spChg>
        <pc:graphicFrameChg chg="add del mod">
          <ac:chgData name="Nachai (Fluke) Paramesthanakorn" userId="348aaf9e-50b5-4d18-a5fc-8333da0e2505" providerId="ADAL" clId="{E5331A67-5677-47EB-9C5B-3F37A9D25741}" dt="2022-06-06T04:03:44.382" v="149"/>
          <ac:graphicFrameMkLst>
            <pc:docMk/>
            <pc:sldMk cId="845489971" sldId="258"/>
            <ac:graphicFrameMk id="7" creationId="{6DA171C9-EC65-0915-45FF-DB614804EDC0}"/>
          </ac:graphicFrameMkLst>
        </pc:graphicFrameChg>
        <pc:graphicFrameChg chg="add del mod">
          <ac:chgData name="Nachai (Fluke) Paramesthanakorn" userId="348aaf9e-50b5-4d18-a5fc-8333da0e2505" providerId="ADAL" clId="{E5331A67-5677-47EB-9C5B-3F37A9D25741}" dt="2022-06-06T04:04:09.142" v="152" actId="478"/>
          <ac:graphicFrameMkLst>
            <pc:docMk/>
            <pc:sldMk cId="845489971" sldId="258"/>
            <ac:graphicFrameMk id="8" creationId="{41EE3026-7DA7-F2BA-EA99-1D575514F227}"/>
          </ac:graphicFrameMkLst>
        </pc:graphicFrameChg>
        <pc:graphicFrameChg chg="add del mod">
          <ac:chgData name="Nachai (Fluke) Paramesthanakorn" userId="348aaf9e-50b5-4d18-a5fc-8333da0e2505" providerId="ADAL" clId="{E5331A67-5677-47EB-9C5B-3F37A9D25741}" dt="2022-06-06T04:17:55.523" v="170"/>
          <ac:graphicFrameMkLst>
            <pc:docMk/>
            <pc:sldMk cId="845489971" sldId="258"/>
            <ac:graphicFrameMk id="12" creationId="{F0844DA5-CD7C-B39E-3DBD-C58F69C67DB8}"/>
          </ac:graphicFrameMkLst>
        </pc:graphicFrame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5" creationId="{5BA7EB87-A96C-68EF-1147-3F3380C087A7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6" creationId="{AA6064E5-8665-B5B2-8BCD-1E3D6692C25B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7" creationId="{CFD0AA6E-9D73-F808-B238-61E007D9847C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8" creationId="{A4620D87-F52A-1C72-6D9D-0B22F7D87AC3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9" creationId="{10C9E9C7-4EA3-B2B7-12CA-E9C7CA3F4516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30" creationId="{EBF98C47-D415-9E45-ED70-DBD90C586325}"/>
          </ac:picMkLst>
        </pc:picChg>
        <pc:cxnChg chg="add mod">
          <ac:chgData name="Nachai (Fluke) Paramesthanakorn" userId="348aaf9e-50b5-4d18-a5fc-8333da0e2505" providerId="ADAL" clId="{E5331A67-5677-47EB-9C5B-3F37A9D25741}" dt="2022-06-06T04:55:48.480" v="360" actId="1076"/>
          <ac:cxnSpMkLst>
            <pc:docMk/>
            <pc:sldMk cId="845489971" sldId="258"/>
            <ac:cxnSpMk id="18" creationId="{2F7710AF-3882-D457-FA9A-2F9A2CA9D1C5}"/>
          </ac:cxnSpMkLst>
        </pc:cxnChg>
      </pc:sldChg>
      <pc:sldChg chg="addSp modSp new mod">
        <pc:chgData name="Nachai (Fluke) Paramesthanakorn" userId="348aaf9e-50b5-4d18-a5fc-8333da0e2505" providerId="ADAL" clId="{E5331A67-5677-47EB-9C5B-3F37A9D25741}" dt="2022-06-06T05:52:57.972" v="584" actId="20577"/>
        <pc:sldMkLst>
          <pc:docMk/>
          <pc:sldMk cId="3314809813" sldId="259"/>
        </pc:sldMkLst>
        <pc:spChg chg="mod">
          <ac:chgData name="Nachai (Fluke) Paramesthanakorn" userId="348aaf9e-50b5-4d18-a5fc-8333da0e2505" providerId="ADAL" clId="{E5331A67-5677-47EB-9C5B-3F37A9D25741}" dt="2022-06-06T04:59:02.294" v="384" actId="2711"/>
          <ac:spMkLst>
            <pc:docMk/>
            <pc:sldMk cId="3314809813" sldId="259"/>
            <ac:spMk id="2" creationId="{62AF4335-87E9-BF13-AE84-29958C6D2C8E}"/>
          </ac:spMkLst>
        </pc:spChg>
        <pc:spChg chg="mod">
          <ac:chgData name="Nachai (Fluke) Paramesthanakorn" userId="348aaf9e-50b5-4d18-a5fc-8333da0e2505" providerId="ADAL" clId="{E5331A67-5677-47EB-9C5B-3F37A9D25741}" dt="2022-06-06T05:50:19.944" v="562"/>
          <ac:spMkLst>
            <pc:docMk/>
            <pc:sldMk cId="3314809813" sldId="259"/>
            <ac:spMk id="3" creationId="{366CF24D-6CAE-E070-5D25-F78C9D7AB1CF}"/>
          </ac:spMkLst>
        </pc:spChg>
        <pc:spChg chg="add mod">
          <ac:chgData name="Nachai (Fluke) Paramesthanakorn" userId="348aaf9e-50b5-4d18-a5fc-8333da0e2505" providerId="ADAL" clId="{E5331A67-5677-47EB-9C5B-3F37A9D25741}" dt="2022-06-06T05:38:15.116" v="550" actId="207"/>
          <ac:spMkLst>
            <pc:docMk/>
            <pc:sldMk cId="3314809813" sldId="259"/>
            <ac:spMk id="4" creationId="{F1C8BF97-DA9D-AA46-B6F0-37FEC774EC80}"/>
          </ac:spMkLst>
        </pc:spChg>
        <pc:spChg chg="add mod">
          <ac:chgData name="Nachai (Fluke) Paramesthanakorn" userId="348aaf9e-50b5-4d18-a5fc-8333da0e2505" providerId="ADAL" clId="{E5331A67-5677-47EB-9C5B-3F37A9D25741}" dt="2022-06-06T05:38:15.116" v="550" actId="207"/>
          <ac:spMkLst>
            <pc:docMk/>
            <pc:sldMk cId="3314809813" sldId="259"/>
            <ac:spMk id="5" creationId="{E97A7E83-42D5-4D13-3ADF-B08A7E6C1CAE}"/>
          </ac:spMkLst>
        </pc:spChg>
        <pc:spChg chg="add mod">
          <ac:chgData name="Nachai (Fluke) Paramesthanakorn" userId="348aaf9e-50b5-4d18-a5fc-8333da0e2505" providerId="ADAL" clId="{E5331A67-5677-47EB-9C5B-3F37A9D25741}" dt="2022-06-06T05:38:15.116" v="550" actId="207"/>
          <ac:spMkLst>
            <pc:docMk/>
            <pc:sldMk cId="3314809813" sldId="259"/>
            <ac:spMk id="6" creationId="{F210D0BB-E518-0917-CEE3-6C3ECAD0B64D}"/>
          </ac:spMkLst>
        </pc:spChg>
        <pc:spChg chg="add mod">
          <ac:chgData name="Nachai (Fluke) Paramesthanakorn" userId="348aaf9e-50b5-4d18-a5fc-8333da0e2505" providerId="ADAL" clId="{E5331A67-5677-47EB-9C5B-3F37A9D25741}" dt="2022-06-06T05:38:15.116" v="550" actId="207"/>
          <ac:spMkLst>
            <pc:docMk/>
            <pc:sldMk cId="3314809813" sldId="259"/>
            <ac:spMk id="7" creationId="{B9787CD2-AECA-5343-2FAC-39262FC6CD4A}"/>
          </ac:spMkLst>
        </pc:spChg>
        <pc:spChg chg="add mod">
          <ac:chgData name="Nachai (Fluke) Paramesthanakorn" userId="348aaf9e-50b5-4d18-a5fc-8333da0e2505" providerId="ADAL" clId="{E5331A67-5677-47EB-9C5B-3F37A9D25741}" dt="2022-06-06T05:52:57.972" v="584" actId="20577"/>
          <ac:spMkLst>
            <pc:docMk/>
            <pc:sldMk cId="3314809813" sldId="259"/>
            <ac:spMk id="8" creationId="{73AF8D99-5B3C-8291-655C-7DED655A5EE4}"/>
          </ac:spMkLst>
        </pc:spChg>
        <pc:grpChg chg="add mod">
          <ac:chgData name="Nachai (Fluke) Paramesthanakorn" userId="348aaf9e-50b5-4d18-a5fc-8333da0e2505" providerId="ADAL" clId="{E5331A67-5677-47EB-9C5B-3F37A9D25741}" dt="2022-06-06T05:51:09.449" v="568" actId="1076"/>
          <ac:grpSpMkLst>
            <pc:docMk/>
            <pc:sldMk cId="3314809813" sldId="259"/>
            <ac:grpSpMk id="21" creationId="{556CE258-7F96-9E7D-B347-8FEA2B5103F3}"/>
          </ac:grpSpMkLst>
        </pc:grpChg>
        <pc:cxnChg chg="add mod">
          <ac:chgData name="Nachai (Fluke) Paramesthanakorn" userId="348aaf9e-50b5-4d18-a5fc-8333da0e2505" providerId="ADAL" clId="{E5331A67-5677-47EB-9C5B-3F37A9D25741}" dt="2022-06-06T05:37:55.337" v="548" actId="164"/>
          <ac:cxnSpMkLst>
            <pc:docMk/>
            <pc:sldMk cId="3314809813" sldId="259"/>
            <ac:cxnSpMk id="10" creationId="{F537A90E-19A8-FEC1-088D-0F5DD70A0829}"/>
          </ac:cxnSpMkLst>
        </pc:cxnChg>
        <pc:cxnChg chg="add mod">
          <ac:chgData name="Nachai (Fluke) Paramesthanakorn" userId="348aaf9e-50b5-4d18-a5fc-8333da0e2505" providerId="ADAL" clId="{E5331A67-5677-47EB-9C5B-3F37A9D25741}" dt="2022-06-06T05:37:55.337" v="548" actId="164"/>
          <ac:cxnSpMkLst>
            <pc:docMk/>
            <pc:sldMk cId="3314809813" sldId="259"/>
            <ac:cxnSpMk id="11" creationId="{AB954A17-EBF7-8A9E-5649-7901C98F7BC4}"/>
          </ac:cxnSpMkLst>
        </pc:cxnChg>
        <pc:cxnChg chg="add mod">
          <ac:chgData name="Nachai (Fluke) Paramesthanakorn" userId="348aaf9e-50b5-4d18-a5fc-8333da0e2505" providerId="ADAL" clId="{E5331A67-5677-47EB-9C5B-3F37A9D25741}" dt="2022-06-06T05:37:55.337" v="548" actId="164"/>
          <ac:cxnSpMkLst>
            <pc:docMk/>
            <pc:sldMk cId="3314809813" sldId="259"/>
            <ac:cxnSpMk id="14" creationId="{F4E89A71-2B29-3BA7-B1CF-0DB8C66D9917}"/>
          </ac:cxnSpMkLst>
        </pc:cxnChg>
        <pc:cxnChg chg="add mod">
          <ac:chgData name="Nachai (Fluke) Paramesthanakorn" userId="348aaf9e-50b5-4d18-a5fc-8333da0e2505" providerId="ADAL" clId="{E5331A67-5677-47EB-9C5B-3F37A9D25741}" dt="2022-06-06T05:37:55.337" v="548" actId="164"/>
          <ac:cxnSpMkLst>
            <pc:docMk/>
            <pc:sldMk cId="3314809813" sldId="259"/>
            <ac:cxnSpMk id="17" creationId="{4975340F-1C77-B173-44EC-CBF698FF92A9}"/>
          </ac:cxnSpMkLst>
        </pc:cxnChg>
      </pc:sldChg>
      <pc:sldChg chg="addSp delSp modSp new mod">
        <pc:chgData name="Nachai (Fluke) Paramesthanakorn" userId="348aaf9e-50b5-4d18-a5fc-8333da0e2505" providerId="ADAL" clId="{E5331A67-5677-47EB-9C5B-3F37A9D25741}" dt="2022-06-06T06:33:12.987" v="739" actId="1076"/>
        <pc:sldMkLst>
          <pc:docMk/>
          <pc:sldMk cId="3954101935" sldId="260"/>
        </pc:sldMkLst>
        <pc:spChg chg="del">
          <ac:chgData name="Nachai (Fluke) Paramesthanakorn" userId="348aaf9e-50b5-4d18-a5fc-8333da0e2505" providerId="ADAL" clId="{E5331A67-5677-47EB-9C5B-3F37A9D25741}" dt="2022-06-06T05:49:59.326" v="560" actId="478"/>
          <ac:spMkLst>
            <pc:docMk/>
            <pc:sldMk cId="3954101935" sldId="260"/>
            <ac:spMk id="2" creationId="{E8F152D8-2E44-438D-13ED-75BCDEB23C41}"/>
          </ac:spMkLst>
        </pc:spChg>
        <pc:spChg chg="del">
          <ac:chgData name="Nachai (Fluke) Paramesthanakorn" userId="348aaf9e-50b5-4d18-a5fc-8333da0e2505" providerId="ADAL" clId="{E5331A67-5677-47EB-9C5B-3F37A9D25741}" dt="2022-06-06T05:49:58.213" v="559" actId="478"/>
          <ac:spMkLst>
            <pc:docMk/>
            <pc:sldMk cId="3954101935" sldId="260"/>
            <ac:spMk id="3" creationId="{E6C94A07-3B79-835D-D653-C56C0B63CA7E}"/>
          </ac:spMkLst>
        </pc:spChg>
        <pc:spChg chg="mod topLvl">
          <ac:chgData name="Nachai (Fluke) Paramesthanakorn" userId="348aaf9e-50b5-4d18-a5fc-8333da0e2505" providerId="ADAL" clId="{E5331A67-5677-47EB-9C5B-3F37A9D25741}" dt="2022-06-06T05:57:55.410" v="715" actId="164"/>
          <ac:spMkLst>
            <pc:docMk/>
            <pc:sldMk cId="3954101935" sldId="260"/>
            <ac:spMk id="7" creationId="{A70C4CAB-ABC5-1DD2-0E6C-B164C2F37072}"/>
          </ac:spMkLst>
        </pc:spChg>
        <pc:spChg chg="mod topLvl">
          <ac:chgData name="Nachai (Fluke) Paramesthanakorn" userId="348aaf9e-50b5-4d18-a5fc-8333da0e2505" providerId="ADAL" clId="{E5331A67-5677-47EB-9C5B-3F37A9D25741}" dt="2022-06-06T05:57:55.410" v="715" actId="164"/>
          <ac:spMkLst>
            <pc:docMk/>
            <pc:sldMk cId="3954101935" sldId="260"/>
            <ac:spMk id="8" creationId="{A536BA26-A80F-4320-13B4-98F876662DB5}"/>
          </ac:spMkLst>
        </pc:spChg>
        <pc:spChg chg="del mod topLvl">
          <ac:chgData name="Nachai (Fluke) Paramesthanakorn" userId="348aaf9e-50b5-4d18-a5fc-8333da0e2505" providerId="ADAL" clId="{E5331A67-5677-47EB-9C5B-3F37A9D25741}" dt="2022-06-06T05:54:14.659" v="617" actId="478"/>
          <ac:spMkLst>
            <pc:docMk/>
            <pc:sldMk cId="3954101935" sldId="260"/>
            <ac:spMk id="9" creationId="{002C6C1A-F197-8385-7CBE-EC544DC0DF7E}"/>
          </ac:spMkLst>
        </pc:spChg>
        <pc:spChg chg="mod topLvl">
          <ac:chgData name="Nachai (Fluke) Paramesthanakorn" userId="348aaf9e-50b5-4d18-a5fc-8333da0e2505" providerId="ADAL" clId="{E5331A67-5677-47EB-9C5B-3F37A9D25741}" dt="2022-06-06T05:57:55.410" v="715" actId="164"/>
          <ac:spMkLst>
            <pc:docMk/>
            <pc:sldMk cId="3954101935" sldId="260"/>
            <ac:spMk id="10" creationId="{01A192D1-F4CB-726D-DF87-5ABDCA16706A}"/>
          </ac:spMkLst>
        </pc:spChg>
        <pc:spChg chg="mod topLvl">
          <ac:chgData name="Nachai (Fluke) Paramesthanakorn" userId="348aaf9e-50b5-4d18-a5fc-8333da0e2505" providerId="ADAL" clId="{E5331A67-5677-47EB-9C5B-3F37A9D25741}" dt="2022-06-06T05:57:55.410" v="715" actId="164"/>
          <ac:spMkLst>
            <pc:docMk/>
            <pc:sldMk cId="3954101935" sldId="260"/>
            <ac:spMk id="11" creationId="{5F049E61-4D9D-844C-BD3F-858A05AA70BC}"/>
          </ac:spMkLst>
        </pc:spChg>
        <pc:spChg chg="add mod topLvl">
          <ac:chgData name="Nachai (Fluke) Paramesthanakorn" userId="348aaf9e-50b5-4d18-a5fc-8333da0e2505" providerId="ADAL" clId="{E5331A67-5677-47EB-9C5B-3F37A9D25741}" dt="2022-06-06T05:57:55.410" v="715" actId="164"/>
          <ac:spMkLst>
            <pc:docMk/>
            <pc:sldMk cId="3954101935" sldId="260"/>
            <ac:spMk id="22" creationId="{59879FFD-59A2-5900-194B-5CB12698B75C}"/>
          </ac:spMkLst>
        </pc:spChg>
        <pc:spChg chg="add del mod">
          <ac:chgData name="Nachai (Fluke) Paramesthanakorn" userId="348aaf9e-50b5-4d18-a5fc-8333da0e2505" providerId="ADAL" clId="{E5331A67-5677-47EB-9C5B-3F37A9D25741}" dt="2022-06-06T05:55:38.483" v="666" actId="478"/>
          <ac:spMkLst>
            <pc:docMk/>
            <pc:sldMk cId="3954101935" sldId="260"/>
            <ac:spMk id="33" creationId="{28EF7F07-5F7E-74DE-51E5-4F87DFD81051}"/>
          </ac:spMkLst>
        </pc:spChg>
        <pc:spChg chg="add mod topLvl">
          <ac:chgData name="Nachai (Fluke) Paramesthanakorn" userId="348aaf9e-50b5-4d18-a5fc-8333da0e2505" providerId="ADAL" clId="{E5331A67-5677-47EB-9C5B-3F37A9D25741}" dt="2022-06-06T05:57:55.410" v="715" actId="164"/>
          <ac:spMkLst>
            <pc:docMk/>
            <pc:sldMk cId="3954101935" sldId="260"/>
            <ac:spMk id="40" creationId="{5BC2BD5B-377A-B158-CECB-5C56EA0D3C97}"/>
          </ac:spMkLst>
        </pc:spChg>
        <pc:spChg chg="add mod topLvl">
          <ac:chgData name="Nachai (Fluke) Paramesthanakorn" userId="348aaf9e-50b5-4d18-a5fc-8333da0e2505" providerId="ADAL" clId="{E5331A67-5677-47EB-9C5B-3F37A9D25741}" dt="2022-06-06T05:57:55.410" v="715" actId="164"/>
          <ac:spMkLst>
            <pc:docMk/>
            <pc:sldMk cId="3954101935" sldId="260"/>
            <ac:spMk id="41" creationId="{4E99057E-418F-B4AA-5FBE-946510D03949}"/>
          </ac:spMkLst>
        </pc:spChg>
        <pc:spChg chg="mod">
          <ac:chgData name="Nachai (Fluke) Paramesthanakorn" userId="348aaf9e-50b5-4d18-a5fc-8333da0e2505" providerId="ADAL" clId="{E5331A67-5677-47EB-9C5B-3F37A9D25741}" dt="2022-06-06T05:57:56.376" v="716"/>
          <ac:spMkLst>
            <pc:docMk/>
            <pc:sldMk cId="3954101935" sldId="260"/>
            <ac:spMk id="51" creationId="{FC87E4B4-D643-91F7-138B-C4FC7E21A9B0}"/>
          </ac:spMkLst>
        </pc:spChg>
        <pc:spChg chg="mod">
          <ac:chgData name="Nachai (Fluke) Paramesthanakorn" userId="348aaf9e-50b5-4d18-a5fc-8333da0e2505" providerId="ADAL" clId="{E5331A67-5677-47EB-9C5B-3F37A9D25741}" dt="2022-06-06T05:57:56.376" v="716"/>
          <ac:spMkLst>
            <pc:docMk/>
            <pc:sldMk cId="3954101935" sldId="260"/>
            <ac:spMk id="52" creationId="{454E3470-8458-9800-370B-F9B5BEC49C36}"/>
          </ac:spMkLst>
        </pc:spChg>
        <pc:spChg chg="mod">
          <ac:chgData name="Nachai (Fluke) Paramesthanakorn" userId="348aaf9e-50b5-4d18-a5fc-8333da0e2505" providerId="ADAL" clId="{E5331A67-5677-47EB-9C5B-3F37A9D25741}" dt="2022-06-06T05:57:56.376" v="716"/>
          <ac:spMkLst>
            <pc:docMk/>
            <pc:sldMk cId="3954101935" sldId="260"/>
            <ac:spMk id="53" creationId="{B09141AB-5CB7-1C67-6EC7-7857A9F34286}"/>
          </ac:spMkLst>
        </pc:spChg>
        <pc:spChg chg="mod">
          <ac:chgData name="Nachai (Fluke) Paramesthanakorn" userId="348aaf9e-50b5-4d18-a5fc-8333da0e2505" providerId="ADAL" clId="{E5331A67-5677-47EB-9C5B-3F37A9D25741}" dt="2022-06-06T05:57:56.376" v="716"/>
          <ac:spMkLst>
            <pc:docMk/>
            <pc:sldMk cId="3954101935" sldId="260"/>
            <ac:spMk id="54" creationId="{AE170DD0-8394-C874-A345-5A67CA3FDB81}"/>
          </ac:spMkLst>
        </pc:spChg>
        <pc:spChg chg="mod">
          <ac:chgData name="Nachai (Fluke) Paramesthanakorn" userId="348aaf9e-50b5-4d18-a5fc-8333da0e2505" providerId="ADAL" clId="{E5331A67-5677-47EB-9C5B-3F37A9D25741}" dt="2022-06-06T05:57:56.376" v="716"/>
          <ac:spMkLst>
            <pc:docMk/>
            <pc:sldMk cId="3954101935" sldId="260"/>
            <ac:spMk id="57" creationId="{D17BFAED-DA91-4D8D-F3EC-B87727BC42F4}"/>
          </ac:spMkLst>
        </pc:spChg>
        <pc:spChg chg="mod">
          <ac:chgData name="Nachai (Fluke) Paramesthanakorn" userId="348aaf9e-50b5-4d18-a5fc-8333da0e2505" providerId="ADAL" clId="{E5331A67-5677-47EB-9C5B-3F37A9D25741}" dt="2022-06-06T05:57:56.376" v="716"/>
          <ac:spMkLst>
            <pc:docMk/>
            <pc:sldMk cId="3954101935" sldId="260"/>
            <ac:spMk id="60" creationId="{A3A1AEAB-6719-18E9-A447-0B653CA6E2DF}"/>
          </ac:spMkLst>
        </pc:spChg>
        <pc:spChg chg="mod">
          <ac:chgData name="Nachai (Fluke) Paramesthanakorn" userId="348aaf9e-50b5-4d18-a5fc-8333da0e2505" providerId="ADAL" clId="{E5331A67-5677-47EB-9C5B-3F37A9D25741}" dt="2022-06-06T05:57:56.376" v="716"/>
          <ac:spMkLst>
            <pc:docMk/>
            <pc:sldMk cId="3954101935" sldId="260"/>
            <ac:spMk id="61" creationId="{AE9EB139-A688-FAEF-5DD2-B90E8D5EC132}"/>
          </ac:spMkLst>
        </pc:spChg>
        <pc:spChg chg="add mod">
          <ac:chgData name="Nachai (Fluke) Paramesthanakorn" userId="348aaf9e-50b5-4d18-a5fc-8333da0e2505" providerId="ADAL" clId="{E5331A67-5677-47EB-9C5B-3F37A9D25741}" dt="2022-06-06T05:58:42.295" v="727" actId="207"/>
          <ac:spMkLst>
            <pc:docMk/>
            <pc:sldMk cId="3954101935" sldId="260"/>
            <ac:spMk id="65" creationId="{8B088173-1D26-7258-AB4C-701329BC2AA2}"/>
          </ac:spMkLst>
        </pc:spChg>
        <pc:spChg chg="add mod">
          <ac:chgData name="Nachai (Fluke) Paramesthanakorn" userId="348aaf9e-50b5-4d18-a5fc-8333da0e2505" providerId="ADAL" clId="{E5331A67-5677-47EB-9C5B-3F37A9D25741}" dt="2022-06-06T06:33:12.987" v="739" actId="1076"/>
          <ac:spMkLst>
            <pc:docMk/>
            <pc:sldMk cId="3954101935" sldId="260"/>
            <ac:spMk id="66" creationId="{6421CCEE-7BEC-42AA-7800-88CD4346B4A8}"/>
          </ac:spMkLst>
        </pc:spChg>
        <pc:grpChg chg="add del mod">
          <ac:chgData name="Nachai (Fluke) Paramesthanakorn" userId="348aaf9e-50b5-4d18-a5fc-8333da0e2505" providerId="ADAL" clId="{E5331A67-5677-47EB-9C5B-3F37A9D25741}" dt="2022-06-06T05:52:50.715" v="574" actId="165"/>
          <ac:grpSpMkLst>
            <pc:docMk/>
            <pc:sldMk cId="3954101935" sldId="260"/>
            <ac:grpSpMk id="6" creationId="{5D86F6D4-1587-66EF-3C80-38B448E9EAF0}"/>
          </ac:grpSpMkLst>
        </pc:grpChg>
        <pc:grpChg chg="add del mod">
          <ac:chgData name="Nachai (Fluke) Paramesthanakorn" userId="348aaf9e-50b5-4d18-a5fc-8333da0e2505" providerId="ADAL" clId="{E5331A67-5677-47EB-9C5B-3F37A9D25741}" dt="2022-06-06T05:57:33.658" v="710" actId="165"/>
          <ac:grpSpMkLst>
            <pc:docMk/>
            <pc:sldMk cId="3954101935" sldId="260"/>
            <ac:grpSpMk id="45" creationId="{8C35BB7B-FEFA-D181-7AA0-B26FEEBCDE68}"/>
          </ac:grpSpMkLst>
        </pc:grpChg>
        <pc:grpChg chg="add mod">
          <ac:chgData name="Nachai (Fluke) Paramesthanakorn" userId="348aaf9e-50b5-4d18-a5fc-8333da0e2505" providerId="ADAL" clId="{E5331A67-5677-47EB-9C5B-3F37A9D25741}" dt="2022-06-06T05:57:55.410" v="715" actId="164"/>
          <ac:grpSpMkLst>
            <pc:docMk/>
            <pc:sldMk cId="3954101935" sldId="260"/>
            <ac:grpSpMk id="49" creationId="{9DFE9D3F-6AF4-5973-AE69-3C317D3DEECF}"/>
          </ac:grpSpMkLst>
        </pc:grpChg>
        <pc:grpChg chg="add mod">
          <ac:chgData name="Nachai (Fluke) Paramesthanakorn" userId="348aaf9e-50b5-4d18-a5fc-8333da0e2505" providerId="ADAL" clId="{E5331A67-5677-47EB-9C5B-3F37A9D25741}" dt="2022-06-06T05:58:28.136" v="723" actId="1076"/>
          <ac:grpSpMkLst>
            <pc:docMk/>
            <pc:sldMk cId="3954101935" sldId="260"/>
            <ac:grpSpMk id="50" creationId="{2D8F72F2-14A9-F060-AE96-3F2C1F6DA70B}"/>
          </ac:grpSpMkLst>
        </pc:grpChg>
        <pc:picChg chg="add del mod">
          <ac:chgData name="Nachai (Fluke) Paramesthanakorn" userId="348aaf9e-50b5-4d18-a5fc-8333da0e2505" providerId="ADAL" clId="{E5331A67-5677-47EB-9C5B-3F37A9D25741}" dt="2022-06-06T05:57:44.579" v="713" actId="478"/>
          <ac:picMkLst>
            <pc:docMk/>
            <pc:sldMk cId="3954101935" sldId="260"/>
            <ac:picMk id="5" creationId="{7C16A183-8437-F917-A604-D21EF04D8E5F}"/>
          </ac:picMkLst>
        </pc:picChg>
        <pc:cxnChg chg="mod topLvl">
          <ac:chgData name="Nachai (Fluke) Paramesthanakorn" userId="348aaf9e-50b5-4d18-a5fc-8333da0e2505" providerId="ADAL" clId="{E5331A67-5677-47EB-9C5B-3F37A9D25741}" dt="2022-06-06T05:57:55.410" v="715" actId="164"/>
          <ac:cxnSpMkLst>
            <pc:docMk/>
            <pc:sldMk cId="3954101935" sldId="260"/>
            <ac:cxnSpMk id="12" creationId="{C1165631-0E04-2D10-521C-E028216F0887}"/>
          </ac:cxnSpMkLst>
        </pc:cxnChg>
        <pc:cxnChg chg="mod topLvl">
          <ac:chgData name="Nachai (Fluke) Paramesthanakorn" userId="348aaf9e-50b5-4d18-a5fc-8333da0e2505" providerId="ADAL" clId="{E5331A67-5677-47EB-9C5B-3F37A9D25741}" dt="2022-06-06T05:57:55.410" v="715" actId="164"/>
          <ac:cxnSpMkLst>
            <pc:docMk/>
            <pc:sldMk cId="3954101935" sldId="260"/>
            <ac:cxnSpMk id="13" creationId="{546B032D-6949-9580-A88D-ECD4467BF944}"/>
          </ac:cxnSpMkLst>
        </pc:cxnChg>
        <pc:cxnChg chg="del mod topLvl">
          <ac:chgData name="Nachai (Fluke) Paramesthanakorn" userId="348aaf9e-50b5-4d18-a5fc-8333da0e2505" providerId="ADAL" clId="{E5331A67-5677-47EB-9C5B-3F37A9D25741}" dt="2022-06-06T05:54:55.239" v="636" actId="478"/>
          <ac:cxnSpMkLst>
            <pc:docMk/>
            <pc:sldMk cId="3954101935" sldId="260"/>
            <ac:cxnSpMk id="14" creationId="{751037FA-E8B3-DEF9-C475-BB713EF00D13}"/>
          </ac:cxnSpMkLst>
        </pc:cxnChg>
        <pc:cxnChg chg="del mod topLvl">
          <ac:chgData name="Nachai (Fluke) Paramesthanakorn" userId="348aaf9e-50b5-4d18-a5fc-8333da0e2505" providerId="ADAL" clId="{E5331A67-5677-47EB-9C5B-3F37A9D25741}" dt="2022-06-06T05:55:01.556" v="638" actId="478"/>
          <ac:cxnSpMkLst>
            <pc:docMk/>
            <pc:sldMk cId="3954101935" sldId="260"/>
            <ac:cxnSpMk id="15" creationId="{6C2CBDD9-9C57-C85F-F43B-53BE44EEADA6}"/>
          </ac:cxnSpMkLst>
        </pc:cxnChg>
        <pc:cxnChg chg="add mod topLvl">
          <ac:chgData name="Nachai (Fluke) Paramesthanakorn" userId="348aaf9e-50b5-4d18-a5fc-8333da0e2505" providerId="ADAL" clId="{E5331A67-5677-47EB-9C5B-3F37A9D25741}" dt="2022-06-06T05:57:55.410" v="715" actId="164"/>
          <ac:cxnSpMkLst>
            <pc:docMk/>
            <pc:sldMk cId="3954101935" sldId="260"/>
            <ac:cxnSpMk id="35" creationId="{FE112142-B13C-D722-99E1-E65FDB5CE062}"/>
          </ac:cxnSpMkLst>
        </pc:cxnChg>
        <pc:cxnChg chg="add mod topLvl">
          <ac:chgData name="Nachai (Fluke) Paramesthanakorn" userId="348aaf9e-50b5-4d18-a5fc-8333da0e2505" providerId="ADAL" clId="{E5331A67-5677-47EB-9C5B-3F37A9D25741}" dt="2022-06-06T05:57:55.410" v="715" actId="164"/>
          <ac:cxnSpMkLst>
            <pc:docMk/>
            <pc:sldMk cId="3954101935" sldId="260"/>
            <ac:cxnSpMk id="37" creationId="{9370E096-19BE-4F67-18D5-1F92A14463E4}"/>
          </ac:cxnSpMkLst>
        </pc:cxnChg>
        <pc:cxnChg chg="mod">
          <ac:chgData name="Nachai (Fluke) Paramesthanakorn" userId="348aaf9e-50b5-4d18-a5fc-8333da0e2505" providerId="ADAL" clId="{E5331A67-5677-47EB-9C5B-3F37A9D25741}" dt="2022-06-06T05:57:56.376" v="716"/>
          <ac:cxnSpMkLst>
            <pc:docMk/>
            <pc:sldMk cId="3954101935" sldId="260"/>
            <ac:cxnSpMk id="55" creationId="{EDE8BC93-ADCA-E20F-BB6F-AEE04BB6D0C6}"/>
          </ac:cxnSpMkLst>
        </pc:cxnChg>
        <pc:cxnChg chg="mod">
          <ac:chgData name="Nachai (Fluke) Paramesthanakorn" userId="348aaf9e-50b5-4d18-a5fc-8333da0e2505" providerId="ADAL" clId="{E5331A67-5677-47EB-9C5B-3F37A9D25741}" dt="2022-06-06T05:57:56.376" v="716"/>
          <ac:cxnSpMkLst>
            <pc:docMk/>
            <pc:sldMk cId="3954101935" sldId="260"/>
            <ac:cxnSpMk id="56" creationId="{60D36211-94F2-F9A5-AEFF-1CC918C98F24}"/>
          </ac:cxnSpMkLst>
        </pc:cxnChg>
        <pc:cxnChg chg="mod">
          <ac:chgData name="Nachai (Fluke) Paramesthanakorn" userId="348aaf9e-50b5-4d18-a5fc-8333da0e2505" providerId="ADAL" clId="{E5331A67-5677-47EB-9C5B-3F37A9D25741}" dt="2022-06-06T05:57:56.376" v="716"/>
          <ac:cxnSpMkLst>
            <pc:docMk/>
            <pc:sldMk cId="3954101935" sldId="260"/>
            <ac:cxnSpMk id="58" creationId="{72FAA89A-43A7-A61F-5EB6-E16989862767}"/>
          </ac:cxnSpMkLst>
        </pc:cxnChg>
        <pc:cxnChg chg="mod">
          <ac:chgData name="Nachai (Fluke) Paramesthanakorn" userId="348aaf9e-50b5-4d18-a5fc-8333da0e2505" providerId="ADAL" clId="{E5331A67-5677-47EB-9C5B-3F37A9D25741}" dt="2022-06-06T05:58:18.664" v="721" actId="14100"/>
          <ac:cxnSpMkLst>
            <pc:docMk/>
            <pc:sldMk cId="3954101935" sldId="260"/>
            <ac:cxnSpMk id="59" creationId="{BA6A5900-7963-33A8-6886-25ABF748858C}"/>
          </ac:cxnSpMkLst>
        </pc:cxnChg>
        <pc:cxnChg chg="add mod">
          <ac:chgData name="Nachai (Fluke) Paramesthanakorn" userId="348aaf9e-50b5-4d18-a5fc-8333da0e2505" providerId="ADAL" clId="{E5331A67-5677-47EB-9C5B-3F37A9D25741}" dt="2022-06-06T05:59:46.835" v="738" actId="14100"/>
          <ac:cxnSpMkLst>
            <pc:docMk/>
            <pc:sldMk cId="3954101935" sldId="260"/>
            <ac:cxnSpMk id="63" creationId="{3CC2B210-C098-8C99-DD83-6122F41E094C}"/>
          </ac:cxnSpMkLst>
        </pc:cxnChg>
      </pc:sldChg>
      <pc:sldChg chg="modSp new mod">
        <pc:chgData name="Nachai (Fluke) Paramesthanakorn" userId="348aaf9e-50b5-4d18-a5fc-8333da0e2505" providerId="ADAL" clId="{E5331A67-5677-47EB-9C5B-3F37A9D25741}" dt="2022-06-06T06:35:47.033" v="758" actId="242"/>
        <pc:sldMkLst>
          <pc:docMk/>
          <pc:sldMk cId="3217068442" sldId="261"/>
        </pc:sldMkLst>
        <pc:spChg chg="mod">
          <ac:chgData name="Nachai (Fluke) Paramesthanakorn" userId="348aaf9e-50b5-4d18-a5fc-8333da0e2505" providerId="ADAL" clId="{E5331A67-5677-47EB-9C5B-3F37A9D25741}" dt="2022-06-06T06:35:47.033" v="758" actId="242"/>
          <ac:spMkLst>
            <pc:docMk/>
            <pc:sldMk cId="3217068442" sldId="261"/>
            <ac:spMk id="2" creationId="{414A1FA3-720A-F38C-FC4B-86B9EE643C55}"/>
          </ac:spMkLst>
        </pc:spChg>
        <pc:spChg chg="mod">
          <ac:chgData name="Nachai (Fluke) Paramesthanakorn" userId="348aaf9e-50b5-4d18-a5fc-8333da0e2505" providerId="ADAL" clId="{E5331A67-5677-47EB-9C5B-3F37A9D25741}" dt="2022-06-06T06:35:22.661" v="755" actId="113"/>
          <ac:spMkLst>
            <pc:docMk/>
            <pc:sldMk cId="3217068442" sldId="261"/>
            <ac:spMk id="3" creationId="{661E7F0F-62C4-0BD6-2A24-67F2C8BBDAF7}"/>
          </ac:spMkLst>
        </pc:spChg>
      </pc:sldChg>
      <pc:sldChg chg="addSp delSp modSp new mod">
        <pc:chgData name="Nachai (Fluke) Paramesthanakorn" userId="348aaf9e-50b5-4d18-a5fc-8333da0e2505" providerId="ADAL" clId="{E5331A67-5677-47EB-9C5B-3F37A9D25741}" dt="2022-06-06T06:44:24.665" v="1055" actId="20577"/>
        <pc:sldMkLst>
          <pc:docMk/>
          <pc:sldMk cId="1121906709" sldId="262"/>
        </pc:sldMkLst>
        <pc:spChg chg="mod">
          <ac:chgData name="Nachai (Fluke) Paramesthanakorn" userId="348aaf9e-50b5-4d18-a5fc-8333da0e2505" providerId="ADAL" clId="{E5331A67-5677-47EB-9C5B-3F37A9D25741}" dt="2022-06-06T06:35:54.915" v="760" actId="2711"/>
          <ac:spMkLst>
            <pc:docMk/>
            <pc:sldMk cId="1121906709" sldId="262"/>
            <ac:spMk id="2" creationId="{D67994DF-54C1-EA2E-AC26-9044472ADC82}"/>
          </ac:spMkLst>
        </pc:spChg>
        <pc:spChg chg="del mod">
          <ac:chgData name="Nachai (Fluke) Paramesthanakorn" userId="348aaf9e-50b5-4d18-a5fc-8333da0e2505" providerId="ADAL" clId="{E5331A67-5677-47EB-9C5B-3F37A9D25741}" dt="2022-06-06T06:36:04.128" v="764" actId="478"/>
          <ac:spMkLst>
            <pc:docMk/>
            <pc:sldMk cId="1121906709" sldId="262"/>
            <ac:spMk id="3" creationId="{1A992D9F-1564-4340-D9EB-17128762CC6B}"/>
          </ac:spMkLst>
        </pc:spChg>
        <pc:spChg chg="add del mod">
          <ac:chgData name="Nachai (Fluke) Paramesthanakorn" userId="348aaf9e-50b5-4d18-a5fc-8333da0e2505" providerId="ADAL" clId="{E5331A67-5677-47EB-9C5B-3F37A9D25741}" dt="2022-06-06T06:36:05.808" v="765" actId="478"/>
          <ac:spMkLst>
            <pc:docMk/>
            <pc:sldMk cId="1121906709" sldId="262"/>
            <ac:spMk id="5" creationId="{90052DF5-4D2E-C2E3-67C7-BC29672E32E2}"/>
          </ac:spMkLst>
        </pc:spChg>
        <pc:spChg chg="mod topLvl">
          <ac:chgData name="Nachai (Fluke) Paramesthanakorn" userId="348aaf9e-50b5-4d18-a5fc-8333da0e2505" providerId="ADAL" clId="{E5331A67-5677-47EB-9C5B-3F37A9D25741}" dt="2022-06-06T06:39:53.435" v="878" actId="164"/>
          <ac:spMkLst>
            <pc:docMk/>
            <pc:sldMk cId="1121906709" sldId="262"/>
            <ac:spMk id="7" creationId="{1A710474-65C3-AF15-BA0C-AB182F02D729}"/>
          </ac:spMkLst>
        </pc:spChg>
        <pc:spChg chg="del mod topLvl">
          <ac:chgData name="Nachai (Fluke) Paramesthanakorn" userId="348aaf9e-50b5-4d18-a5fc-8333da0e2505" providerId="ADAL" clId="{E5331A67-5677-47EB-9C5B-3F37A9D25741}" dt="2022-06-06T06:36:49.627" v="771" actId="478"/>
          <ac:spMkLst>
            <pc:docMk/>
            <pc:sldMk cId="1121906709" sldId="262"/>
            <ac:spMk id="8" creationId="{3FC78453-087C-924A-BC90-E8CF175284FB}"/>
          </ac:spMkLst>
        </pc:spChg>
        <pc:spChg chg="mod topLvl">
          <ac:chgData name="Nachai (Fluke) Paramesthanakorn" userId="348aaf9e-50b5-4d18-a5fc-8333da0e2505" providerId="ADAL" clId="{E5331A67-5677-47EB-9C5B-3F37A9D25741}" dt="2022-06-06T06:42:04.133" v="923" actId="20577"/>
          <ac:spMkLst>
            <pc:docMk/>
            <pc:sldMk cId="1121906709" sldId="262"/>
            <ac:spMk id="9" creationId="{CA21ECCF-CC33-F96D-BD03-4823F3FAA0E3}"/>
          </ac:spMkLst>
        </pc:spChg>
        <pc:spChg chg="del mod topLvl">
          <ac:chgData name="Nachai (Fluke) Paramesthanakorn" userId="348aaf9e-50b5-4d18-a5fc-8333da0e2505" providerId="ADAL" clId="{E5331A67-5677-47EB-9C5B-3F37A9D25741}" dt="2022-06-06T06:39:42.806" v="874" actId="478"/>
          <ac:spMkLst>
            <pc:docMk/>
            <pc:sldMk cId="1121906709" sldId="262"/>
            <ac:spMk id="10" creationId="{4B391A71-0536-286B-AD9E-976C40552D62}"/>
          </ac:spMkLst>
        </pc:spChg>
        <pc:spChg chg="mod topLvl">
          <ac:chgData name="Nachai (Fluke) Paramesthanakorn" userId="348aaf9e-50b5-4d18-a5fc-8333da0e2505" providerId="ADAL" clId="{E5331A67-5677-47EB-9C5B-3F37A9D25741}" dt="2022-06-06T06:39:53.435" v="878" actId="164"/>
          <ac:spMkLst>
            <pc:docMk/>
            <pc:sldMk cId="1121906709" sldId="262"/>
            <ac:spMk id="11" creationId="{7B53F108-3F3C-4B9B-6207-2818684D3AC3}"/>
          </ac:spMkLst>
        </pc:spChg>
        <pc:spChg chg="add mod">
          <ac:chgData name="Nachai (Fluke) Paramesthanakorn" userId="348aaf9e-50b5-4d18-a5fc-8333da0e2505" providerId="ADAL" clId="{E5331A67-5677-47EB-9C5B-3F37A9D25741}" dt="2022-06-06T06:39:53.435" v="878" actId="164"/>
          <ac:spMkLst>
            <pc:docMk/>
            <pc:sldMk cId="1121906709" sldId="262"/>
            <ac:spMk id="20" creationId="{5EC34B81-08E4-ABC1-DBF7-17DC455E4034}"/>
          </ac:spMkLst>
        </pc:spChg>
        <pc:spChg chg="add mod">
          <ac:chgData name="Nachai (Fluke) Paramesthanakorn" userId="348aaf9e-50b5-4d18-a5fc-8333da0e2505" providerId="ADAL" clId="{E5331A67-5677-47EB-9C5B-3F37A9D25741}" dt="2022-06-06T06:39:53.435" v="878" actId="164"/>
          <ac:spMkLst>
            <pc:docMk/>
            <pc:sldMk cId="1121906709" sldId="262"/>
            <ac:spMk id="24" creationId="{43F09551-B151-3D35-B065-C34DCE1C86E7}"/>
          </ac:spMkLst>
        </pc:spChg>
        <pc:spChg chg="add mod">
          <ac:chgData name="Nachai (Fluke) Paramesthanakorn" userId="348aaf9e-50b5-4d18-a5fc-8333da0e2505" providerId="ADAL" clId="{E5331A67-5677-47EB-9C5B-3F37A9D25741}" dt="2022-06-06T06:39:53.435" v="878" actId="164"/>
          <ac:spMkLst>
            <pc:docMk/>
            <pc:sldMk cId="1121906709" sldId="262"/>
            <ac:spMk id="29" creationId="{A6BE199C-2617-1540-0865-5A904D636889}"/>
          </ac:spMkLst>
        </pc:spChg>
        <pc:spChg chg="add mod">
          <ac:chgData name="Nachai (Fluke) Paramesthanakorn" userId="348aaf9e-50b5-4d18-a5fc-8333da0e2505" providerId="ADAL" clId="{E5331A67-5677-47EB-9C5B-3F37A9D25741}" dt="2022-06-06T06:43:35.776" v="1009" actId="20577"/>
          <ac:spMkLst>
            <pc:docMk/>
            <pc:sldMk cId="1121906709" sldId="262"/>
            <ac:spMk id="33" creationId="{6A57872E-8039-A3C1-C464-858DFBF8B5C9}"/>
          </ac:spMkLst>
        </pc:spChg>
        <pc:spChg chg="add mod">
          <ac:chgData name="Nachai (Fluke) Paramesthanakorn" userId="348aaf9e-50b5-4d18-a5fc-8333da0e2505" providerId="ADAL" clId="{E5331A67-5677-47EB-9C5B-3F37A9D25741}" dt="2022-06-06T06:41:10.054" v="899" actId="20577"/>
          <ac:spMkLst>
            <pc:docMk/>
            <pc:sldMk cId="1121906709" sldId="262"/>
            <ac:spMk id="50" creationId="{8FA521BC-00A7-C5C2-ECDF-12D531BF930A}"/>
          </ac:spMkLst>
        </pc:spChg>
        <pc:spChg chg="add mod">
          <ac:chgData name="Nachai (Fluke) Paramesthanakorn" userId="348aaf9e-50b5-4d18-a5fc-8333da0e2505" providerId="ADAL" clId="{E5331A67-5677-47EB-9C5B-3F37A9D25741}" dt="2022-06-06T06:41:45.678" v="919" actId="20577"/>
          <ac:spMkLst>
            <pc:docMk/>
            <pc:sldMk cId="1121906709" sldId="262"/>
            <ac:spMk id="51" creationId="{2E34A4C0-C4AD-2098-CC0A-2021E2888D51}"/>
          </ac:spMkLst>
        </pc:spChg>
        <pc:spChg chg="add mod">
          <ac:chgData name="Nachai (Fluke) Paramesthanakorn" userId="348aaf9e-50b5-4d18-a5fc-8333da0e2505" providerId="ADAL" clId="{E5331A67-5677-47EB-9C5B-3F37A9D25741}" dt="2022-06-06T06:42:06.676" v="924" actId="20577"/>
          <ac:spMkLst>
            <pc:docMk/>
            <pc:sldMk cId="1121906709" sldId="262"/>
            <ac:spMk id="52" creationId="{A3715A37-9F44-E0AC-FE8E-C18B51F37BA3}"/>
          </ac:spMkLst>
        </pc:spChg>
        <pc:spChg chg="add mod">
          <ac:chgData name="Nachai (Fluke) Paramesthanakorn" userId="348aaf9e-50b5-4d18-a5fc-8333da0e2505" providerId="ADAL" clId="{E5331A67-5677-47EB-9C5B-3F37A9D25741}" dt="2022-06-06T06:42:23.029" v="930" actId="20577"/>
          <ac:spMkLst>
            <pc:docMk/>
            <pc:sldMk cId="1121906709" sldId="262"/>
            <ac:spMk id="53" creationId="{97CEB305-0064-EE40-ED7D-0AFF912343EC}"/>
          </ac:spMkLst>
        </pc:spChg>
        <pc:spChg chg="add mod">
          <ac:chgData name="Nachai (Fluke) Paramesthanakorn" userId="348aaf9e-50b5-4d18-a5fc-8333da0e2505" providerId="ADAL" clId="{E5331A67-5677-47EB-9C5B-3F37A9D25741}" dt="2022-06-06T06:43:55.911" v="1043" actId="20577"/>
          <ac:spMkLst>
            <pc:docMk/>
            <pc:sldMk cId="1121906709" sldId="262"/>
            <ac:spMk id="54" creationId="{8009727D-7C80-6FDD-CE5B-4DAC2ED07D5A}"/>
          </ac:spMkLst>
        </pc:spChg>
        <pc:spChg chg="add mod">
          <ac:chgData name="Nachai (Fluke) Paramesthanakorn" userId="348aaf9e-50b5-4d18-a5fc-8333da0e2505" providerId="ADAL" clId="{E5331A67-5677-47EB-9C5B-3F37A9D25741}" dt="2022-06-06T06:44:12.285" v="1049" actId="20577"/>
          <ac:spMkLst>
            <pc:docMk/>
            <pc:sldMk cId="1121906709" sldId="262"/>
            <ac:spMk id="55" creationId="{AFF486B9-DDA4-B8BC-D395-4942ECF69A6B}"/>
          </ac:spMkLst>
        </pc:spChg>
        <pc:spChg chg="add mod">
          <ac:chgData name="Nachai (Fluke) Paramesthanakorn" userId="348aaf9e-50b5-4d18-a5fc-8333da0e2505" providerId="ADAL" clId="{E5331A67-5677-47EB-9C5B-3F37A9D25741}" dt="2022-06-06T06:44:24.665" v="1055" actId="20577"/>
          <ac:spMkLst>
            <pc:docMk/>
            <pc:sldMk cId="1121906709" sldId="262"/>
            <ac:spMk id="56" creationId="{8BD82134-CE40-741E-EAEB-8BF3C8437848}"/>
          </ac:spMkLst>
        </pc:spChg>
        <pc:grpChg chg="add del mod">
          <ac:chgData name="Nachai (Fluke) Paramesthanakorn" userId="348aaf9e-50b5-4d18-a5fc-8333da0e2505" providerId="ADAL" clId="{E5331A67-5677-47EB-9C5B-3F37A9D25741}" dt="2022-06-06T06:36:38.917" v="768" actId="165"/>
          <ac:grpSpMkLst>
            <pc:docMk/>
            <pc:sldMk cId="1121906709" sldId="262"/>
            <ac:grpSpMk id="6" creationId="{2498B77F-9484-17D8-9546-A67AF93398C4}"/>
          </ac:grpSpMkLst>
        </pc:grpChg>
        <pc:grpChg chg="add mod">
          <ac:chgData name="Nachai (Fluke) Paramesthanakorn" userId="348aaf9e-50b5-4d18-a5fc-8333da0e2505" providerId="ADAL" clId="{E5331A67-5677-47EB-9C5B-3F37A9D25741}" dt="2022-06-06T06:39:57.619" v="879" actId="1076"/>
          <ac:grpSpMkLst>
            <pc:docMk/>
            <pc:sldMk cId="1121906709" sldId="262"/>
            <ac:grpSpMk id="49" creationId="{3F716777-866F-89FF-D4B5-3AA6A1B5A7E1}"/>
          </ac:grpSpMkLst>
        </pc:grpChg>
        <pc:cxnChg chg="mod topLvl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12" creationId="{A24E811C-9224-A3E4-5ED5-054B7314AC24}"/>
          </ac:cxnSpMkLst>
        </pc:cxnChg>
        <pc:cxnChg chg="mod topLvl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13" creationId="{6CB5AEB4-34B1-3F36-87C1-AF18E33DBD70}"/>
          </ac:cxnSpMkLst>
        </pc:cxnChg>
        <pc:cxnChg chg="mod topLvl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14" creationId="{FA1ADEDD-4281-E723-15E9-A20B53899DBB}"/>
          </ac:cxnSpMkLst>
        </pc:cxnChg>
        <pc:cxnChg chg="mod topLvl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15" creationId="{93351CAF-DBA2-36CF-53BD-B83CB7D2A02A}"/>
          </ac:cxnSpMkLst>
        </pc:cxnChg>
        <pc:cxnChg chg="add mod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30" creationId="{1199DAC8-BB6A-50D0-76CC-D681131014E0}"/>
          </ac:cxnSpMkLst>
        </pc:cxnChg>
        <pc:cxnChg chg="add mod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35" creationId="{E45A98DE-E7BB-643E-5D5E-1D2EAFFA6EEE}"/>
          </ac:cxnSpMkLst>
        </pc:cxnChg>
        <pc:cxnChg chg="add del mod">
          <ac:chgData name="Nachai (Fluke) Paramesthanakorn" userId="348aaf9e-50b5-4d18-a5fc-8333da0e2505" providerId="ADAL" clId="{E5331A67-5677-47EB-9C5B-3F37A9D25741}" dt="2022-06-06T06:39:44.025" v="875" actId="478"/>
          <ac:cxnSpMkLst>
            <pc:docMk/>
            <pc:sldMk cId="1121906709" sldId="262"/>
            <ac:cxnSpMk id="45" creationId="{10A15494-EE20-8C0D-1A54-7A30C2439262}"/>
          </ac:cxnSpMkLst>
        </pc:cxnChg>
      </pc:sldChg>
      <pc:sldChg chg="addSp delSp modSp new mod">
        <pc:chgData name="Nachai (Fluke) Paramesthanakorn" userId="348aaf9e-50b5-4d18-a5fc-8333da0e2505" providerId="ADAL" clId="{E5331A67-5677-47EB-9C5B-3F37A9D25741}" dt="2022-06-06T06:53:11.480" v="1374" actId="20577"/>
        <pc:sldMkLst>
          <pc:docMk/>
          <pc:sldMk cId="3109228056" sldId="263"/>
        </pc:sldMkLst>
        <pc:spChg chg="mod">
          <ac:chgData name="Nachai (Fluke) Paramesthanakorn" userId="348aaf9e-50b5-4d18-a5fc-8333da0e2505" providerId="ADAL" clId="{E5331A67-5677-47EB-9C5B-3F37A9D25741}" dt="2022-06-06T06:45:26.141" v="1059" actId="2711"/>
          <ac:spMkLst>
            <pc:docMk/>
            <pc:sldMk cId="3109228056" sldId="263"/>
            <ac:spMk id="2" creationId="{C72B0084-E5E1-DCF0-6C14-864A5E557B4D}"/>
          </ac:spMkLst>
        </pc:spChg>
        <pc:spChg chg="del mod">
          <ac:chgData name="Nachai (Fluke) Paramesthanakorn" userId="348aaf9e-50b5-4d18-a5fc-8333da0e2505" providerId="ADAL" clId="{E5331A67-5677-47EB-9C5B-3F37A9D25741}" dt="2022-06-06T06:46:31.355" v="1060" actId="478"/>
          <ac:spMkLst>
            <pc:docMk/>
            <pc:sldMk cId="3109228056" sldId="263"/>
            <ac:spMk id="3" creationId="{BEE5BECE-2E81-ACE6-4FEE-99EF3D6DA626}"/>
          </ac:spMkLst>
        </pc:spChg>
        <pc:spChg chg="mod ord topLvl">
          <ac:chgData name="Nachai (Fluke) Paramesthanakorn" userId="348aaf9e-50b5-4d18-a5fc-8333da0e2505" providerId="ADAL" clId="{E5331A67-5677-47EB-9C5B-3F37A9D25741}" dt="2022-06-06T06:50:08.081" v="1131" actId="164"/>
          <ac:spMkLst>
            <pc:docMk/>
            <pc:sldMk cId="3109228056" sldId="263"/>
            <ac:spMk id="5" creationId="{B6589EF5-4C36-1976-5FA9-23613A971A1E}"/>
          </ac:spMkLst>
        </pc:spChg>
        <pc:spChg chg="mod ord topLvl">
          <ac:chgData name="Nachai (Fluke) Paramesthanakorn" userId="348aaf9e-50b5-4d18-a5fc-8333da0e2505" providerId="ADAL" clId="{E5331A67-5677-47EB-9C5B-3F37A9D25741}" dt="2022-06-06T06:50:08.081" v="1131" actId="164"/>
          <ac:spMkLst>
            <pc:docMk/>
            <pc:sldMk cId="3109228056" sldId="263"/>
            <ac:spMk id="6" creationId="{A80BAD5F-CDBE-F152-6DE0-D06D5A3E1A2B}"/>
          </ac:spMkLst>
        </pc:spChg>
        <pc:spChg chg="mod ord topLvl">
          <ac:chgData name="Nachai (Fluke) Paramesthanakorn" userId="348aaf9e-50b5-4d18-a5fc-8333da0e2505" providerId="ADAL" clId="{E5331A67-5677-47EB-9C5B-3F37A9D25741}" dt="2022-06-06T06:50:08.081" v="1131" actId="164"/>
          <ac:spMkLst>
            <pc:docMk/>
            <pc:sldMk cId="3109228056" sldId="263"/>
            <ac:spMk id="7" creationId="{B881F194-AAEB-DCA3-AA22-0207E6FA92A3}"/>
          </ac:spMkLst>
        </pc:spChg>
        <pc:spChg chg="mod ord topLvl">
          <ac:chgData name="Nachai (Fluke) Paramesthanakorn" userId="348aaf9e-50b5-4d18-a5fc-8333da0e2505" providerId="ADAL" clId="{E5331A67-5677-47EB-9C5B-3F37A9D25741}" dt="2022-06-06T06:50:08.081" v="1131" actId="164"/>
          <ac:spMkLst>
            <pc:docMk/>
            <pc:sldMk cId="3109228056" sldId="263"/>
            <ac:spMk id="8" creationId="{F5789556-9D7D-8CF2-886F-5F947C22318B}"/>
          </ac:spMkLst>
        </pc:spChg>
        <pc:spChg chg="mod ord topLvl">
          <ac:chgData name="Nachai (Fluke) Paramesthanakorn" userId="348aaf9e-50b5-4d18-a5fc-8333da0e2505" providerId="ADAL" clId="{E5331A67-5677-47EB-9C5B-3F37A9D25741}" dt="2022-06-06T06:50:30.501" v="1159" actId="20577"/>
          <ac:spMkLst>
            <pc:docMk/>
            <pc:sldMk cId="3109228056" sldId="263"/>
            <ac:spMk id="11" creationId="{BBC7A83F-562D-72F9-E0BE-253D572C2660}"/>
          </ac:spMkLst>
        </pc:spChg>
        <pc:spChg chg="mod ord topLvl">
          <ac:chgData name="Nachai (Fluke) Paramesthanakorn" userId="348aaf9e-50b5-4d18-a5fc-8333da0e2505" providerId="ADAL" clId="{E5331A67-5677-47EB-9C5B-3F37A9D25741}" dt="2022-06-06T06:50:08.081" v="1131" actId="164"/>
          <ac:spMkLst>
            <pc:docMk/>
            <pc:sldMk cId="3109228056" sldId="263"/>
            <ac:spMk id="14" creationId="{24FE966B-2BD8-F8AD-6F42-B396BAE7A31F}"/>
          </ac:spMkLst>
        </pc:spChg>
        <pc:spChg chg="mod ord topLvl">
          <ac:chgData name="Nachai (Fluke) Paramesthanakorn" userId="348aaf9e-50b5-4d18-a5fc-8333da0e2505" providerId="ADAL" clId="{E5331A67-5677-47EB-9C5B-3F37A9D25741}" dt="2022-06-06T06:50:08.081" v="1131" actId="164"/>
          <ac:spMkLst>
            <pc:docMk/>
            <pc:sldMk cId="3109228056" sldId="263"/>
            <ac:spMk id="15" creationId="{98DF7AD9-EB99-B3AF-32AB-778FB6796B40}"/>
          </ac:spMkLst>
        </pc:spChg>
        <pc:spChg chg="add mod">
          <ac:chgData name="Nachai (Fluke) Paramesthanakorn" userId="348aaf9e-50b5-4d18-a5fc-8333da0e2505" providerId="ADAL" clId="{E5331A67-5677-47EB-9C5B-3F37A9D25741}" dt="2022-06-06T06:50:08.081" v="1131" actId="164"/>
          <ac:spMkLst>
            <pc:docMk/>
            <pc:sldMk cId="3109228056" sldId="263"/>
            <ac:spMk id="21" creationId="{56BBB073-DC93-5757-70CB-69B1AAC08FD4}"/>
          </ac:spMkLst>
        </pc:spChg>
        <pc:spChg chg="add mod">
          <ac:chgData name="Nachai (Fluke) Paramesthanakorn" userId="348aaf9e-50b5-4d18-a5fc-8333da0e2505" providerId="ADAL" clId="{E5331A67-5677-47EB-9C5B-3F37A9D25741}" dt="2022-06-06T06:53:11.480" v="1374" actId="20577"/>
          <ac:spMkLst>
            <pc:docMk/>
            <pc:sldMk cId="3109228056" sldId="263"/>
            <ac:spMk id="35" creationId="{845B4630-B72F-8030-08E7-2B79871367E8}"/>
          </ac:spMkLst>
        </pc:spChg>
        <pc:grpChg chg="add del mod">
          <ac:chgData name="Nachai (Fluke) Paramesthanakorn" userId="348aaf9e-50b5-4d18-a5fc-8333da0e2505" providerId="ADAL" clId="{E5331A67-5677-47EB-9C5B-3F37A9D25741}" dt="2022-06-06T06:46:52.773" v="1066" actId="165"/>
          <ac:grpSpMkLst>
            <pc:docMk/>
            <pc:sldMk cId="3109228056" sldId="263"/>
            <ac:grpSpMk id="4" creationId="{491B4715-55C2-1E5D-0837-2D14DEC28326}"/>
          </ac:grpSpMkLst>
        </pc:grpChg>
        <pc:grpChg chg="add del mod">
          <ac:chgData name="Nachai (Fluke) Paramesthanakorn" userId="348aaf9e-50b5-4d18-a5fc-8333da0e2505" providerId="ADAL" clId="{E5331A67-5677-47EB-9C5B-3F37A9D25741}" dt="2022-06-06T06:47:17.537" v="1069" actId="165"/>
          <ac:grpSpMkLst>
            <pc:docMk/>
            <pc:sldMk cId="3109228056" sldId="263"/>
            <ac:grpSpMk id="19" creationId="{A0348C1E-8BC1-F071-5696-2431FC27D25D}"/>
          </ac:grpSpMkLst>
        </pc:grpChg>
        <pc:grpChg chg="add mod">
          <ac:chgData name="Nachai (Fluke) Paramesthanakorn" userId="348aaf9e-50b5-4d18-a5fc-8333da0e2505" providerId="ADAL" clId="{E5331A67-5677-47EB-9C5B-3F37A9D25741}" dt="2022-06-06T06:50:10.953" v="1132" actId="1076"/>
          <ac:grpSpMkLst>
            <pc:docMk/>
            <pc:sldMk cId="3109228056" sldId="263"/>
            <ac:grpSpMk id="36" creationId="{134D56FD-1187-616C-CF46-66A22CA3D650}"/>
          </ac:grpSpMkLst>
        </pc:grpChg>
        <pc:cxnChg chg="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9" creationId="{BE85A31D-4836-03AF-61AD-093939C1E244}"/>
          </ac:cxnSpMkLst>
        </pc:cxnChg>
        <pc:cxnChg chg="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10" creationId="{E48C892E-6183-4CDC-52BA-3944F08D7F77}"/>
          </ac:cxnSpMkLst>
        </pc:cxnChg>
        <pc:cxnChg chg="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12" creationId="{015F9F1D-7E28-96C1-AAA6-7EAC44BC7B60}"/>
          </ac:cxnSpMkLst>
        </pc:cxnChg>
        <pc:cxnChg chg="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13" creationId="{8358A21D-445D-C956-A2B1-F60F7DDC40BE}"/>
          </ac:cxnSpMkLst>
        </pc:cxnChg>
        <pc:cxnChg chg="add 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16" creationId="{7A399AC4-4CAE-EE2A-E299-8FD2D460FFCE}"/>
          </ac:cxnSpMkLst>
        </pc:cxnChg>
        <pc:cxnChg chg="add mod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24" creationId="{AFC6E607-1C5E-E0F1-85DC-D322CBD5D457}"/>
          </ac:cxnSpMkLst>
        </pc:cxnChg>
      </pc:sldChg>
      <pc:sldChg chg="addSp delSp modSp add mod">
        <pc:chgData name="Nachai (Fluke) Paramesthanakorn" userId="348aaf9e-50b5-4d18-a5fc-8333da0e2505" providerId="ADAL" clId="{E5331A67-5677-47EB-9C5B-3F37A9D25741}" dt="2022-06-06T07:07:23.465" v="1935" actId="20577"/>
        <pc:sldMkLst>
          <pc:docMk/>
          <pc:sldMk cId="3231585464" sldId="264"/>
        </pc:sldMkLst>
        <pc:spChg chg="mod">
          <ac:chgData name="Nachai (Fluke) Paramesthanakorn" userId="348aaf9e-50b5-4d18-a5fc-8333da0e2505" providerId="ADAL" clId="{E5331A67-5677-47EB-9C5B-3F37A9D25741}" dt="2022-06-06T06:55:46.077" v="1376"/>
          <ac:spMkLst>
            <pc:docMk/>
            <pc:sldMk cId="3231585464" sldId="264"/>
            <ac:spMk id="2" creationId="{C72B0084-E5E1-DCF0-6C14-864A5E557B4D}"/>
          </ac:spMkLst>
        </pc:spChg>
        <pc:spChg chg="mod topLvl">
          <ac:chgData name="Nachai (Fluke) Paramesthanakorn" userId="348aaf9e-50b5-4d18-a5fc-8333da0e2505" providerId="ADAL" clId="{E5331A67-5677-47EB-9C5B-3F37A9D25741}" dt="2022-06-06T07:02:49.089" v="1536" actId="164"/>
          <ac:spMkLst>
            <pc:docMk/>
            <pc:sldMk cId="3231585464" sldId="264"/>
            <ac:spMk id="5" creationId="{B6589EF5-4C36-1976-5FA9-23613A971A1E}"/>
          </ac:spMkLst>
        </pc:spChg>
        <pc:spChg chg="del mod topLvl">
          <ac:chgData name="Nachai (Fluke) Paramesthanakorn" userId="348aaf9e-50b5-4d18-a5fc-8333da0e2505" providerId="ADAL" clId="{E5331A67-5677-47EB-9C5B-3F37A9D25741}" dt="2022-06-06T06:57:07.973" v="1395" actId="478"/>
          <ac:spMkLst>
            <pc:docMk/>
            <pc:sldMk cId="3231585464" sldId="264"/>
            <ac:spMk id="6" creationId="{A80BAD5F-CDBE-F152-6DE0-D06D5A3E1A2B}"/>
          </ac:spMkLst>
        </pc:spChg>
        <pc:spChg chg="del mod topLvl">
          <ac:chgData name="Nachai (Fluke) Paramesthanakorn" userId="348aaf9e-50b5-4d18-a5fc-8333da0e2505" providerId="ADAL" clId="{E5331A67-5677-47EB-9C5B-3F37A9D25741}" dt="2022-06-06T06:59:50.507" v="1453" actId="478"/>
          <ac:spMkLst>
            <pc:docMk/>
            <pc:sldMk cId="3231585464" sldId="264"/>
            <ac:spMk id="7" creationId="{B881F194-AAEB-DCA3-AA22-0207E6FA92A3}"/>
          </ac:spMkLst>
        </pc:spChg>
        <pc:spChg chg="mod topLvl">
          <ac:chgData name="Nachai (Fluke) Paramesthanakorn" userId="348aaf9e-50b5-4d18-a5fc-8333da0e2505" providerId="ADAL" clId="{E5331A67-5677-47EB-9C5B-3F37A9D25741}" dt="2022-06-06T07:02:49.089" v="1536" actId="164"/>
          <ac:spMkLst>
            <pc:docMk/>
            <pc:sldMk cId="3231585464" sldId="264"/>
            <ac:spMk id="8" creationId="{F5789556-9D7D-8CF2-886F-5F947C22318B}"/>
          </ac:spMkLst>
        </pc:spChg>
        <pc:spChg chg="mod topLvl">
          <ac:chgData name="Nachai (Fluke) Paramesthanakorn" userId="348aaf9e-50b5-4d18-a5fc-8333da0e2505" providerId="ADAL" clId="{E5331A67-5677-47EB-9C5B-3F37A9D25741}" dt="2022-06-06T07:02:49.089" v="1536" actId="164"/>
          <ac:spMkLst>
            <pc:docMk/>
            <pc:sldMk cId="3231585464" sldId="264"/>
            <ac:spMk id="11" creationId="{BBC7A83F-562D-72F9-E0BE-253D572C2660}"/>
          </ac:spMkLst>
        </pc:spChg>
        <pc:spChg chg="mod topLvl">
          <ac:chgData name="Nachai (Fluke) Paramesthanakorn" userId="348aaf9e-50b5-4d18-a5fc-8333da0e2505" providerId="ADAL" clId="{E5331A67-5677-47EB-9C5B-3F37A9D25741}" dt="2022-06-06T07:02:49.089" v="1536" actId="164"/>
          <ac:spMkLst>
            <pc:docMk/>
            <pc:sldMk cId="3231585464" sldId="264"/>
            <ac:spMk id="14" creationId="{24FE966B-2BD8-F8AD-6F42-B396BAE7A31F}"/>
          </ac:spMkLst>
        </pc:spChg>
        <pc:spChg chg="mod topLvl">
          <ac:chgData name="Nachai (Fluke) Paramesthanakorn" userId="348aaf9e-50b5-4d18-a5fc-8333da0e2505" providerId="ADAL" clId="{E5331A67-5677-47EB-9C5B-3F37A9D25741}" dt="2022-06-06T07:02:49.089" v="1536" actId="164"/>
          <ac:spMkLst>
            <pc:docMk/>
            <pc:sldMk cId="3231585464" sldId="264"/>
            <ac:spMk id="15" creationId="{98DF7AD9-EB99-B3AF-32AB-778FB6796B40}"/>
          </ac:spMkLst>
        </pc:spChg>
        <pc:spChg chg="add mod">
          <ac:chgData name="Nachai (Fluke) Paramesthanakorn" userId="348aaf9e-50b5-4d18-a5fc-8333da0e2505" providerId="ADAL" clId="{E5331A67-5677-47EB-9C5B-3F37A9D25741}" dt="2022-06-06T07:02:49.089" v="1536" actId="164"/>
          <ac:spMkLst>
            <pc:docMk/>
            <pc:sldMk cId="3231585464" sldId="264"/>
            <ac:spMk id="18" creationId="{AF47CB4A-9782-0B2A-6967-A7658655F544}"/>
          </ac:spMkLst>
        </pc:spChg>
        <pc:spChg chg="add mod">
          <ac:chgData name="Nachai (Fluke) Paramesthanakorn" userId="348aaf9e-50b5-4d18-a5fc-8333da0e2505" providerId="ADAL" clId="{E5331A67-5677-47EB-9C5B-3F37A9D25741}" dt="2022-06-06T07:02:49.089" v="1536" actId="164"/>
          <ac:spMkLst>
            <pc:docMk/>
            <pc:sldMk cId="3231585464" sldId="264"/>
            <ac:spMk id="19" creationId="{D0574523-CC4D-CE4C-331C-2AF43AD05F1D}"/>
          </ac:spMkLst>
        </pc:spChg>
        <pc:spChg chg="mod topLvl">
          <ac:chgData name="Nachai (Fluke) Paramesthanakorn" userId="348aaf9e-50b5-4d18-a5fc-8333da0e2505" providerId="ADAL" clId="{E5331A67-5677-47EB-9C5B-3F37A9D25741}" dt="2022-06-06T07:02:49.089" v="1536" actId="164"/>
          <ac:spMkLst>
            <pc:docMk/>
            <pc:sldMk cId="3231585464" sldId="264"/>
            <ac:spMk id="21" creationId="{56BBB073-DC93-5757-70CB-69B1AAC08FD4}"/>
          </ac:spMkLst>
        </pc:spChg>
        <pc:spChg chg="del">
          <ac:chgData name="Nachai (Fluke) Paramesthanakorn" userId="348aaf9e-50b5-4d18-a5fc-8333da0e2505" providerId="ADAL" clId="{E5331A67-5677-47EB-9C5B-3F37A9D25741}" dt="2022-06-06T06:56:28.404" v="1377" actId="478"/>
          <ac:spMkLst>
            <pc:docMk/>
            <pc:sldMk cId="3231585464" sldId="264"/>
            <ac:spMk id="35" creationId="{845B4630-B72F-8030-08E7-2B79871367E8}"/>
          </ac:spMkLst>
        </pc:spChg>
        <pc:spChg chg="add mod">
          <ac:chgData name="Nachai (Fluke) Paramesthanakorn" userId="348aaf9e-50b5-4d18-a5fc-8333da0e2505" providerId="ADAL" clId="{E5331A67-5677-47EB-9C5B-3F37A9D25741}" dt="2022-06-06T07:02:49.089" v="1536" actId="164"/>
          <ac:spMkLst>
            <pc:docMk/>
            <pc:sldMk cId="3231585464" sldId="264"/>
            <ac:spMk id="52" creationId="{90581630-A36E-30F1-C651-7243E3945B90}"/>
          </ac:spMkLst>
        </pc:spChg>
        <pc:spChg chg="add mod">
          <ac:chgData name="Nachai (Fluke) Paramesthanakorn" userId="348aaf9e-50b5-4d18-a5fc-8333da0e2505" providerId="ADAL" clId="{E5331A67-5677-47EB-9C5B-3F37A9D25741}" dt="2022-06-06T07:07:23.465" v="1935" actId="20577"/>
          <ac:spMkLst>
            <pc:docMk/>
            <pc:sldMk cId="3231585464" sldId="264"/>
            <ac:spMk id="77" creationId="{7653B004-652B-CC6D-6064-9E5881E2190D}"/>
          </ac:spMkLst>
        </pc:spChg>
        <pc:grpChg chg="del">
          <ac:chgData name="Nachai (Fluke) Paramesthanakorn" userId="348aaf9e-50b5-4d18-a5fc-8333da0e2505" providerId="ADAL" clId="{E5331A67-5677-47EB-9C5B-3F37A9D25741}" dt="2022-06-06T06:56:33.925" v="1378" actId="165"/>
          <ac:grpSpMkLst>
            <pc:docMk/>
            <pc:sldMk cId="3231585464" sldId="264"/>
            <ac:grpSpMk id="36" creationId="{134D56FD-1187-616C-CF46-66A22CA3D650}"/>
          </ac:grpSpMkLst>
        </pc:grpChg>
        <pc:grpChg chg="add mod">
          <ac:chgData name="Nachai (Fluke) Paramesthanakorn" userId="348aaf9e-50b5-4d18-a5fc-8333da0e2505" providerId="ADAL" clId="{E5331A67-5677-47EB-9C5B-3F37A9D25741}" dt="2022-06-06T07:02:53.380" v="1537" actId="1076"/>
          <ac:grpSpMkLst>
            <pc:docMk/>
            <pc:sldMk cId="3231585464" sldId="264"/>
            <ac:grpSpMk id="76" creationId="{E9DA4055-1786-CC1F-8AA7-5B165F782226}"/>
          </ac:grpSpMkLst>
        </pc:grp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9" creationId="{BE85A31D-4836-03AF-61AD-093939C1E244}"/>
          </ac:cxnSpMkLst>
        </pc:cxn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10" creationId="{E48C892E-6183-4CDC-52BA-3944F08D7F77}"/>
          </ac:cxnSpMkLst>
        </pc:cxn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12" creationId="{015F9F1D-7E28-96C1-AAA6-7EAC44BC7B60}"/>
          </ac:cxnSpMkLst>
        </pc:cxn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13" creationId="{8358A21D-445D-C956-A2B1-F60F7DDC40BE}"/>
          </ac:cxnSpMkLst>
        </pc:cxnChg>
        <pc:cxnChg chg="del mod topLvl">
          <ac:chgData name="Nachai (Fluke) Paramesthanakorn" userId="348aaf9e-50b5-4d18-a5fc-8333da0e2505" providerId="ADAL" clId="{E5331A67-5677-47EB-9C5B-3F37A9D25741}" dt="2022-06-06T07:01:49.585" v="1520" actId="478"/>
          <ac:cxnSpMkLst>
            <pc:docMk/>
            <pc:sldMk cId="3231585464" sldId="264"/>
            <ac:cxnSpMk id="16" creationId="{7A399AC4-4CAE-EE2A-E299-8FD2D460FFCE}"/>
          </ac:cxnSpMkLst>
        </pc:cxn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24" creationId="{AFC6E607-1C5E-E0F1-85DC-D322CBD5D457}"/>
          </ac:cxnSpMkLst>
        </pc:cxnChg>
        <pc:cxnChg chg="add mod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28" creationId="{20974AD8-931E-CFC5-E5DC-0C6C03F2F68C}"/>
          </ac:cxnSpMkLst>
        </pc:cxnChg>
        <pc:cxnChg chg="add del mod">
          <ac:chgData name="Nachai (Fluke) Paramesthanakorn" userId="348aaf9e-50b5-4d18-a5fc-8333da0e2505" providerId="ADAL" clId="{E5331A67-5677-47EB-9C5B-3F37A9D25741}" dt="2022-06-06T07:01:34.369" v="1514" actId="478"/>
          <ac:cxnSpMkLst>
            <pc:docMk/>
            <pc:sldMk cId="3231585464" sldId="264"/>
            <ac:cxnSpMk id="53" creationId="{37656101-DEFF-1261-12AB-A900B79812A7}"/>
          </ac:cxnSpMkLst>
        </pc:cxnChg>
        <pc:cxnChg chg="add mod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56" creationId="{7DB839F9-E95A-C123-9453-5C59C6CAA9EB}"/>
          </ac:cxnSpMkLst>
        </pc:cxnChg>
      </pc:sldChg>
      <pc:sldChg chg="modSp new mod">
        <pc:chgData name="Nachai (Fluke) Paramesthanakorn" userId="348aaf9e-50b5-4d18-a5fc-8333da0e2505" providerId="ADAL" clId="{E5331A67-5677-47EB-9C5B-3F37A9D25741}" dt="2022-06-06T07:39:30.187" v="2875"/>
        <pc:sldMkLst>
          <pc:docMk/>
          <pc:sldMk cId="684799389" sldId="265"/>
        </pc:sldMkLst>
        <pc:spChg chg="mod">
          <ac:chgData name="Nachai (Fluke) Paramesthanakorn" userId="348aaf9e-50b5-4d18-a5fc-8333da0e2505" providerId="ADAL" clId="{E5331A67-5677-47EB-9C5B-3F37A9D25741}" dt="2022-06-06T07:12:39.487" v="1978" actId="2711"/>
          <ac:spMkLst>
            <pc:docMk/>
            <pc:sldMk cId="684799389" sldId="265"/>
            <ac:spMk id="2" creationId="{9BDF4D5E-F942-6B75-16A2-28FE47EC3FC1}"/>
          </ac:spMkLst>
        </pc:spChg>
        <pc:spChg chg="mod">
          <ac:chgData name="Nachai (Fluke) Paramesthanakorn" userId="348aaf9e-50b5-4d18-a5fc-8333da0e2505" providerId="ADAL" clId="{E5331A67-5677-47EB-9C5B-3F37A9D25741}" dt="2022-06-06T07:39:30.187" v="2875"/>
          <ac:spMkLst>
            <pc:docMk/>
            <pc:sldMk cId="684799389" sldId="265"/>
            <ac:spMk id="3" creationId="{5EFB009C-F4FD-5553-385B-D0145B28ECB1}"/>
          </ac:spMkLst>
        </pc:spChg>
      </pc:sldChg>
      <pc:sldChg chg="modSp new mod">
        <pc:chgData name="Nachai (Fluke) Paramesthanakorn" userId="348aaf9e-50b5-4d18-a5fc-8333da0e2505" providerId="ADAL" clId="{E5331A67-5677-47EB-9C5B-3F37A9D25741}" dt="2022-06-06T07:44:57.429" v="3203" actId="114"/>
        <pc:sldMkLst>
          <pc:docMk/>
          <pc:sldMk cId="802535259" sldId="266"/>
        </pc:sldMkLst>
        <pc:spChg chg="mod">
          <ac:chgData name="Nachai (Fluke) Paramesthanakorn" userId="348aaf9e-50b5-4d18-a5fc-8333da0e2505" providerId="ADAL" clId="{E5331A67-5677-47EB-9C5B-3F37A9D25741}" dt="2022-06-06T07:38:35.855" v="2838" actId="242"/>
          <ac:spMkLst>
            <pc:docMk/>
            <pc:sldMk cId="802535259" sldId="266"/>
            <ac:spMk id="2" creationId="{D4F2D964-1594-BE7A-8387-16D6C00E8BA6}"/>
          </ac:spMkLst>
        </pc:spChg>
        <pc:spChg chg="mod">
          <ac:chgData name="Nachai (Fluke) Paramesthanakorn" userId="348aaf9e-50b5-4d18-a5fc-8333da0e2505" providerId="ADAL" clId="{E5331A67-5677-47EB-9C5B-3F37A9D25741}" dt="2022-06-06T07:44:57.429" v="3203" actId="114"/>
          <ac:spMkLst>
            <pc:docMk/>
            <pc:sldMk cId="802535259" sldId="266"/>
            <ac:spMk id="3" creationId="{78F58FBF-846B-0E41-581A-0B981A191D01}"/>
          </ac:spMkLst>
        </pc:spChg>
      </pc:sldChg>
      <pc:sldChg chg="modSp add mod">
        <pc:chgData name="Nachai (Fluke) Paramesthanakorn" userId="348aaf9e-50b5-4d18-a5fc-8333da0e2505" providerId="ADAL" clId="{E5331A67-5677-47EB-9C5B-3F37A9D25741}" dt="2022-06-06T07:39:36.610" v="2876" actId="6549"/>
        <pc:sldMkLst>
          <pc:docMk/>
          <pc:sldMk cId="1783779035" sldId="267"/>
        </pc:sldMkLst>
        <pc:spChg chg="mod">
          <ac:chgData name="Nachai (Fluke) Paramesthanakorn" userId="348aaf9e-50b5-4d18-a5fc-8333da0e2505" providerId="ADAL" clId="{E5331A67-5677-47EB-9C5B-3F37A9D25741}" dt="2022-06-06T07:39:04.668" v="2864" actId="20577"/>
          <ac:spMkLst>
            <pc:docMk/>
            <pc:sldMk cId="1783779035" sldId="267"/>
            <ac:spMk id="2" creationId="{9BDF4D5E-F942-6B75-16A2-28FE47EC3FC1}"/>
          </ac:spMkLst>
        </pc:spChg>
        <pc:spChg chg="mod">
          <ac:chgData name="Nachai (Fluke) Paramesthanakorn" userId="348aaf9e-50b5-4d18-a5fc-8333da0e2505" providerId="ADAL" clId="{E5331A67-5677-47EB-9C5B-3F37A9D25741}" dt="2022-06-06T07:39:36.610" v="2876" actId="6549"/>
          <ac:spMkLst>
            <pc:docMk/>
            <pc:sldMk cId="1783779035" sldId="267"/>
            <ac:spMk id="3" creationId="{5EFB009C-F4FD-5553-385B-D0145B28ECB1}"/>
          </ac:spMkLst>
        </pc:spChg>
      </pc:sldChg>
      <pc:sldChg chg="modSp add mod">
        <pc:chgData name="Nachai (Fluke) Paramesthanakorn" userId="348aaf9e-50b5-4d18-a5fc-8333da0e2505" providerId="ADAL" clId="{E5331A67-5677-47EB-9C5B-3F37A9D25741}" dt="2022-06-06T07:39:16.943" v="2868" actId="6549"/>
        <pc:sldMkLst>
          <pc:docMk/>
          <pc:sldMk cId="3043141856" sldId="268"/>
        </pc:sldMkLst>
        <pc:spChg chg="mod">
          <ac:chgData name="Nachai (Fluke) Paramesthanakorn" userId="348aaf9e-50b5-4d18-a5fc-8333da0e2505" providerId="ADAL" clId="{E5331A67-5677-47EB-9C5B-3F37A9D25741}" dt="2022-06-06T07:39:09.189" v="2866"/>
          <ac:spMkLst>
            <pc:docMk/>
            <pc:sldMk cId="3043141856" sldId="268"/>
            <ac:spMk id="2" creationId="{9BDF4D5E-F942-6B75-16A2-28FE47EC3FC1}"/>
          </ac:spMkLst>
        </pc:spChg>
        <pc:spChg chg="mod">
          <ac:chgData name="Nachai (Fluke) Paramesthanakorn" userId="348aaf9e-50b5-4d18-a5fc-8333da0e2505" providerId="ADAL" clId="{E5331A67-5677-47EB-9C5B-3F37A9D25741}" dt="2022-06-06T07:39:16.943" v="2868" actId="6549"/>
          <ac:spMkLst>
            <pc:docMk/>
            <pc:sldMk cId="3043141856" sldId="268"/>
            <ac:spMk id="3" creationId="{5EFB009C-F4FD-5553-385B-D0145B28ECB1}"/>
          </ac:spMkLst>
        </pc:spChg>
      </pc:sldChg>
      <pc:sldChg chg="modSp new mod">
        <pc:chgData name="Nachai (Fluke) Paramesthanakorn" userId="348aaf9e-50b5-4d18-a5fc-8333da0e2505" providerId="ADAL" clId="{E5331A67-5677-47EB-9C5B-3F37A9D25741}" dt="2022-06-06T08:27:02.553" v="5239" actId="20577"/>
        <pc:sldMkLst>
          <pc:docMk/>
          <pc:sldMk cId="3041106306" sldId="269"/>
        </pc:sldMkLst>
        <pc:spChg chg="mod">
          <ac:chgData name="Nachai (Fluke) Paramesthanakorn" userId="348aaf9e-50b5-4d18-a5fc-8333da0e2505" providerId="ADAL" clId="{E5331A67-5677-47EB-9C5B-3F37A9D25741}" dt="2022-06-06T07:59:32.171" v="4171" actId="14100"/>
          <ac:spMkLst>
            <pc:docMk/>
            <pc:sldMk cId="3041106306" sldId="269"/>
            <ac:spMk id="2" creationId="{BD2DEE9A-47EF-EC7F-0688-A2AF6AA66E59}"/>
          </ac:spMkLst>
        </pc:spChg>
        <pc:spChg chg="mod">
          <ac:chgData name="Nachai (Fluke) Paramesthanakorn" userId="348aaf9e-50b5-4d18-a5fc-8333da0e2505" providerId="ADAL" clId="{E5331A67-5677-47EB-9C5B-3F37A9D25741}" dt="2022-06-06T08:27:02.553" v="5239" actId="20577"/>
          <ac:spMkLst>
            <pc:docMk/>
            <pc:sldMk cId="3041106306" sldId="269"/>
            <ac:spMk id="3" creationId="{6901D63C-4AEA-D8B7-2040-00791D802D08}"/>
          </ac:spMkLst>
        </pc:spChg>
      </pc:sldChg>
      <pc:sldChg chg="addSp delSp modSp new mod">
        <pc:chgData name="Nachai (Fluke) Paramesthanakorn" userId="348aaf9e-50b5-4d18-a5fc-8333da0e2505" providerId="ADAL" clId="{E5331A67-5677-47EB-9C5B-3F37A9D25741}" dt="2022-06-06T08:58:16.464" v="5531" actId="478"/>
        <pc:sldMkLst>
          <pc:docMk/>
          <pc:sldMk cId="3259305089" sldId="270"/>
        </pc:sldMkLst>
        <pc:spChg chg="del">
          <ac:chgData name="Nachai (Fluke) Paramesthanakorn" userId="348aaf9e-50b5-4d18-a5fc-8333da0e2505" providerId="ADAL" clId="{E5331A67-5677-47EB-9C5B-3F37A9D25741}" dt="2022-06-06T08:00:06.497" v="4191" actId="478"/>
          <ac:spMkLst>
            <pc:docMk/>
            <pc:sldMk cId="3259305089" sldId="270"/>
            <ac:spMk id="2" creationId="{7A9FBB7D-054C-D40D-AB2C-581BA537D708}"/>
          </ac:spMkLst>
        </pc:spChg>
        <pc:spChg chg="del">
          <ac:chgData name="Nachai (Fluke) Paramesthanakorn" userId="348aaf9e-50b5-4d18-a5fc-8333da0e2505" providerId="ADAL" clId="{E5331A67-5677-47EB-9C5B-3F37A9D25741}" dt="2022-06-06T08:00:07.552" v="4192" actId="478"/>
          <ac:spMkLst>
            <pc:docMk/>
            <pc:sldMk cId="3259305089" sldId="270"/>
            <ac:spMk id="3" creationId="{39D3E161-0471-8E06-8F03-E9F82DFB1A65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4" creationId="{19056D94-91CF-3813-4A72-5D50D5E18B1C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5" creationId="{59081328-39DA-F53A-BE33-EB27622DBA55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6" creationId="{2378859A-9DCE-9469-17D6-B2ACD672569F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7" creationId="{04CD2C4E-424A-C7AA-541E-98649E044C02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8" creationId="{9FB59122-DFAF-D16C-63CB-E38B77444F86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9" creationId="{6151D214-9EB1-6F09-0726-F706B0958746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23" creationId="{3B177594-2235-D388-B5CB-F7CBC30AB538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27" creationId="{7158C49A-E077-5DAA-9770-68427046B5D4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31" creationId="{E257B404-271D-2EC0-4AB1-36A44967CD54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38" creationId="{5C5C691C-D851-72CC-ADD9-A1D8808398FF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57" creationId="{11A4D3C0-3A94-58DC-377B-8411641750E0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58" creationId="{8BA6FAB1-320E-80FD-043A-74250C3C3A03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59" creationId="{856B09A3-5924-4347-404E-A26043211DAA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73" creationId="{28FB1730-E1F4-9492-3274-9E5E94B4AC61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84" creationId="{EB60EB2F-2D7B-7844-8BD8-2E9836E729CE}"/>
          </ac:spMkLst>
        </pc:spChg>
        <pc:spChg chg="add del mod">
          <ac:chgData name="Nachai (Fluke) Paramesthanakorn" userId="348aaf9e-50b5-4d18-a5fc-8333da0e2505" providerId="ADAL" clId="{E5331A67-5677-47EB-9C5B-3F37A9D25741}" dt="2022-06-06T08:17:27.892" v="4887" actId="478"/>
          <ac:spMkLst>
            <pc:docMk/>
            <pc:sldMk cId="3259305089" sldId="270"/>
            <ac:spMk id="91" creationId="{64FF1E3E-A191-8927-CF5F-87311DC0776F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92" creationId="{F461CECB-664A-8C1B-7702-6C0B292AE000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101" creationId="{ACCF88D4-8819-CE17-9E65-4A20EE208C36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122" creationId="{90704A9F-97EA-7561-6FC1-E17F7B98EB38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156" creationId="{8F2A7ECD-3661-4D69-99B1-89EC8413E7AB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164" creationId="{4D11DC48-F1C3-074D-97ED-64D62B580EA1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165" creationId="{BC23647F-1BC6-AC92-0BDF-124512C67EEC}"/>
          </ac:spMkLst>
        </pc:spChg>
        <pc:spChg chg="add del mod">
          <ac:chgData name="Nachai (Fluke) Paramesthanakorn" userId="348aaf9e-50b5-4d18-a5fc-8333da0e2505" providerId="ADAL" clId="{E5331A67-5677-47EB-9C5B-3F37A9D25741}" dt="2022-06-06T08:27:05.960" v="5240" actId="478"/>
          <ac:spMkLst>
            <pc:docMk/>
            <pc:sldMk cId="3259305089" sldId="270"/>
            <ac:spMk id="197" creationId="{C3698B2A-0604-9FA1-0F91-50D1D72DCA54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217" creationId="{F9819FC0-46BA-2B5C-9364-F8403B658938}"/>
          </ac:spMkLst>
        </pc:spChg>
        <pc:spChg chg="add del mod ord">
          <ac:chgData name="Nachai (Fluke) Paramesthanakorn" userId="348aaf9e-50b5-4d18-a5fc-8333da0e2505" providerId="ADAL" clId="{E5331A67-5677-47EB-9C5B-3F37A9D25741}" dt="2022-06-06T08:58:14.684" v="5530" actId="478"/>
          <ac:spMkLst>
            <pc:docMk/>
            <pc:sldMk cId="3259305089" sldId="270"/>
            <ac:spMk id="245" creationId="{6A4DC5EB-0670-66EA-E863-951CD383A33B}"/>
          </ac:spMkLst>
        </pc:spChg>
        <pc:spChg chg="add del">
          <ac:chgData name="Nachai (Fluke) Paramesthanakorn" userId="348aaf9e-50b5-4d18-a5fc-8333da0e2505" providerId="ADAL" clId="{E5331A67-5677-47EB-9C5B-3F37A9D25741}" dt="2022-06-06T08:33:12.073" v="5424" actId="11529"/>
          <ac:spMkLst>
            <pc:docMk/>
            <pc:sldMk cId="3259305089" sldId="270"/>
            <ac:spMk id="247" creationId="{B4DC61CA-FA0C-2A57-C5BE-6F950DBF4D06}"/>
          </ac:spMkLst>
        </pc:spChg>
        <pc:spChg chg="add del mod">
          <ac:chgData name="Nachai (Fluke) Paramesthanakorn" userId="348aaf9e-50b5-4d18-a5fc-8333da0e2505" providerId="ADAL" clId="{E5331A67-5677-47EB-9C5B-3F37A9D25741}" dt="2022-06-06T08:33:23.600" v="5428" actId="478"/>
          <ac:spMkLst>
            <pc:docMk/>
            <pc:sldMk cId="3259305089" sldId="270"/>
            <ac:spMk id="248" creationId="{09F626BE-2AB2-6A77-7723-AD0A45E17E25}"/>
          </ac:spMkLst>
        </pc:spChg>
        <pc:spChg chg="add del mod">
          <ac:chgData name="Nachai (Fluke) Paramesthanakorn" userId="348aaf9e-50b5-4d18-a5fc-8333da0e2505" providerId="ADAL" clId="{E5331A67-5677-47EB-9C5B-3F37A9D25741}" dt="2022-06-06T08:33:32.060" v="5431" actId="478"/>
          <ac:spMkLst>
            <pc:docMk/>
            <pc:sldMk cId="3259305089" sldId="270"/>
            <ac:spMk id="249" creationId="{46BCEDEC-9B24-A8C3-0D70-51DB46497194}"/>
          </ac:spMkLst>
        </pc:spChg>
        <pc:spChg chg="add del mod">
          <ac:chgData name="Nachai (Fluke) Paramesthanakorn" userId="348aaf9e-50b5-4d18-a5fc-8333da0e2505" providerId="ADAL" clId="{E5331A67-5677-47EB-9C5B-3F37A9D25741}" dt="2022-06-06T08:33:47.675" v="5434" actId="478"/>
          <ac:spMkLst>
            <pc:docMk/>
            <pc:sldMk cId="3259305089" sldId="270"/>
            <ac:spMk id="250" creationId="{9CED1241-3A4A-A019-82A7-A219875571FF}"/>
          </ac:spMkLst>
        </pc:spChg>
        <pc:spChg chg="add del mod ord">
          <ac:chgData name="Nachai (Fluke) Paramesthanakorn" userId="348aaf9e-50b5-4d18-a5fc-8333da0e2505" providerId="ADAL" clId="{E5331A67-5677-47EB-9C5B-3F37A9D25741}" dt="2022-06-06T08:58:16.464" v="5531" actId="478"/>
          <ac:spMkLst>
            <pc:docMk/>
            <pc:sldMk cId="3259305089" sldId="270"/>
            <ac:spMk id="251" creationId="{D4367228-47DE-B84C-5648-10E11898AE00}"/>
          </ac:spMkLst>
        </pc:spChg>
        <pc:spChg chg="add mod">
          <ac:chgData name="Nachai (Fluke) Paramesthanakorn" userId="348aaf9e-50b5-4d18-a5fc-8333da0e2505" providerId="ADAL" clId="{E5331A67-5677-47EB-9C5B-3F37A9D25741}" dt="2022-06-06T08:58:05.982" v="5528" actId="1076"/>
          <ac:spMkLst>
            <pc:docMk/>
            <pc:sldMk cId="3259305089" sldId="270"/>
            <ac:spMk id="253" creationId="{E5681411-9B43-FC31-7D41-F51BE000893A}"/>
          </ac:spMkLst>
        </pc:spChg>
        <pc:grpChg chg="add mod">
          <ac:chgData name="Nachai (Fluke) Paramesthanakorn" userId="348aaf9e-50b5-4d18-a5fc-8333da0e2505" providerId="ADAL" clId="{E5331A67-5677-47EB-9C5B-3F37A9D25741}" dt="2022-06-06T08:55:20.793" v="5490" actId="1076"/>
          <ac:grpSpMkLst>
            <pc:docMk/>
            <pc:sldMk cId="3259305089" sldId="270"/>
            <ac:grpSpMk id="252" creationId="{BCFA724A-5CD1-A9F2-E855-0D0B0BA4475C}"/>
          </ac:grpSpMkLst>
        </pc:grp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1" creationId="{990BCEBF-8CDA-58DD-ECA1-A0494C81743D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2" creationId="{C1E30C07-4988-2DD9-B418-2275D3B7C201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5" creationId="{6705E4FF-6FF2-A360-E2DB-CC1A7A42195C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8" creationId="{E8F33A97-4BA1-8259-BACA-93C0FB98A37E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5" creationId="{820684BE-E97E-7582-A916-E477F5D3608C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8" creationId="{C7A4203F-498A-F8D3-753A-B2CE82080E12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32" creationId="{DA8580CF-4DE3-B3A1-6E53-D3449D584217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39" creationId="{CF652DE9-662F-F670-1CEC-383754FF4A59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65" creationId="{73A45A62-D6EF-4D48-E2B7-B021294D8AEE}"/>
          </ac:cxnSpMkLst>
        </pc:cxnChg>
        <pc:cxnChg chg="add del mod">
          <ac:chgData name="Nachai (Fluke) Paramesthanakorn" userId="348aaf9e-50b5-4d18-a5fc-8333da0e2505" providerId="ADAL" clId="{E5331A67-5677-47EB-9C5B-3F37A9D25741}" dt="2022-06-06T08:08:54.307" v="4524" actId="478"/>
          <ac:cxnSpMkLst>
            <pc:docMk/>
            <pc:sldMk cId="3259305089" sldId="270"/>
            <ac:cxnSpMk id="70" creationId="{F4C1CBE7-4D0F-6192-D72D-A15A5F9EF537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76" creationId="{FB8CF3BC-9AA0-9C2A-0E08-7BD5CF7F949E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81" creationId="{21D1CA45-72EE-75D1-E19A-B2E1C7DE24C8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88" creationId="{A96368B4-F1F4-10D6-2383-0494277CD8FA}"/>
          </ac:cxnSpMkLst>
        </pc:cxnChg>
        <pc:cxnChg chg="add del mod">
          <ac:chgData name="Nachai (Fluke) Paramesthanakorn" userId="348aaf9e-50b5-4d18-a5fc-8333da0e2505" providerId="ADAL" clId="{E5331A67-5677-47EB-9C5B-3F37A9D25741}" dt="2022-06-06T08:17:29.330" v="4888" actId="478"/>
          <ac:cxnSpMkLst>
            <pc:docMk/>
            <pc:sldMk cId="3259305089" sldId="270"/>
            <ac:cxnSpMk id="97" creationId="{F8360000-8555-6D65-2B74-B919D8C70F49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08" creationId="{965DDFBC-8A46-033A-C0FA-8A2D346EF0BF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24" creationId="{05079A4F-140A-173D-586D-4EFAE1ACC73E}"/>
          </ac:cxnSpMkLst>
        </pc:cxnChg>
        <pc:cxnChg chg="add del mod">
          <ac:chgData name="Nachai (Fluke) Paramesthanakorn" userId="348aaf9e-50b5-4d18-a5fc-8333da0e2505" providerId="ADAL" clId="{E5331A67-5677-47EB-9C5B-3F37A9D25741}" dt="2022-06-06T08:22:05.493" v="5037" actId="478"/>
          <ac:cxnSpMkLst>
            <pc:docMk/>
            <pc:sldMk cId="3259305089" sldId="270"/>
            <ac:cxnSpMk id="153" creationId="{6EEDFE42-B15E-9760-6E4A-33CC11681B9D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58" creationId="{A250AD89-6464-3797-9276-FF316A0A2DA8}"/>
          </ac:cxnSpMkLst>
        </pc:cxnChg>
        <pc:cxnChg chg="add del mod">
          <ac:chgData name="Nachai (Fluke) Paramesthanakorn" userId="348aaf9e-50b5-4d18-a5fc-8333da0e2505" providerId="ADAL" clId="{E5331A67-5677-47EB-9C5B-3F37A9D25741}" dt="2022-06-06T08:27:09.715" v="5241" actId="478"/>
          <ac:cxnSpMkLst>
            <pc:docMk/>
            <pc:sldMk cId="3259305089" sldId="270"/>
            <ac:cxnSpMk id="200" creationId="{A600FEDF-F64F-D566-B37C-CF739757C908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13" creationId="{2A941F3C-62FC-3BFD-B575-15364F8B6738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21" creationId="{517C1456-0993-69AE-200D-94247F2A3085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27" creationId="{15196B46-A6F1-B48C-A030-0D8B6FFC619D}"/>
          </ac:cxnSpMkLst>
        </pc:cxnChg>
      </pc:sldChg>
      <pc:sldChg chg="addSp delSp modSp add mod">
        <pc:chgData name="Nachai (Fluke) Paramesthanakorn" userId="348aaf9e-50b5-4d18-a5fc-8333da0e2505" providerId="ADAL" clId="{E5331A67-5677-47EB-9C5B-3F37A9D25741}" dt="2022-06-06T09:26:04.350" v="5666" actId="478"/>
        <pc:sldMkLst>
          <pc:docMk/>
          <pc:sldMk cId="2551449281" sldId="271"/>
        </pc:sldMkLst>
        <pc:spChg chg="add mod">
          <ac:chgData name="Nachai (Fluke) Paramesthanakorn" userId="348aaf9e-50b5-4d18-a5fc-8333da0e2505" providerId="ADAL" clId="{E5331A67-5677-47EB-9C5B-3F37A9D25741}" dt="2022-06-06T09:25:24.666" v="5625" actId="164"/>
          <ac:spMkLst>
            <pc:docMk/>
            <pc:sldMk cId="2551449281" sldId="271"/>
            <ac:spMk id="2" creationId="{D9327DDD-6C98-69AF-41C8-FB57E551FEE0}"/>
          </ac:spMkLst>
        </pc:spChg>
        <pc:spChg chg="add del">
          <ac:chgData name="Nachai (Fluke) Paramesthanakorn" userId="348aaf9e-50b5-4d18-a5fc-8333da0e2505" providerId="ADAL" clId="{E5331A67-5677-47EB-9C5B-3F37A9D25741}" dt="2022-06-06T09:25:36.806" v="5627" actId="11529"/>
          <ac:spMkLst>
            <pc:docMk/>
            <pc:sldMk cId="2551449281" sldId="271"/>
            <ac:spMk id="10" creationId="{8F5B0A72-9D3F-A782-8C50-C80CF4C8DE04}"/>
          </ac:spMkLst>
        </pc:spChg>
        <pc:spChg chg="add del mod">
          <ac:chgData name="Nachai (Fluke) Paramesthanakorn" userId="348aaf9e-50b5-4d18-a5fc-8333da0e2505" providerId="ADAL" clId="{E5331A67-5677-47EB-9C5B-3F37A9D25741}" dt="2022-06-06T09:26:04.350" v="5666" actId="478"/>
          <ac:spMkLst>
            <pc:docMk/>
            <pc:sldMk cId="2551449281" sldId="271"/>
            <ac:spMk id="13" creationId="{3CCF06CE-5F42-45E8-6F67-729D5C099E46}"/>
          </ac:spMkLst>
        </pc:spChg>
        <pc:spChg chg="add mod">
          <ac:chgData name="Nachai (Fluke) Paramesthanakorn" userId="348aaf9e-50b5-4d18-a5fc-8333da0e2505" providerId="ADAL" clId="{E5331A67-5677-47EB-9C5B-3F37A9D25741}" dt="2022-06-06T09:25:19.248" v="5624" actId="20577"/>
          <ac:spMkLst>
            <pc:docMk/>
            <pc:sldMk cId="2551449281" sldId="271"/>
            <ac:spMk id="46" creationId="{39250DC8-E6FF-E699-1D55-C10DF9AEFCE9}"/>
          </ac:spMkLst>
        </pc:spChg>
        <pc:grpChg chg="add mod">
          <ac:chgData name="Nachai (Fluke) Paramesthanakorn" userId="348aaf9e-50b5-4d18-a5fc-8333da0e2505" providerId="ADAL" clId="{E5331A67-5677-47EB-9C5B-3F37A9D25741}" dt="2022-06-06T09:25:24.666" v="5625" actId="164"/>
          <ac:grpSpMkLst>
            <pc:docMk/>
            <pc:sldMk cId="2551449281" sldId="271"/>
            <ac:grpSpMk id="3" creationId="{CD62CC75-245A-912A-11FA-D994991B4287}"/>
          </ac:grpSpMkLst>
        </pc:grpChg>
        <pc:grpChg chg="mod">
          <ac:chgData name="Nachai (Fluke) Paramesthanakorn" userId="348aaf9e-50b5-4d18-a5fc-8333da0e2505" providerId="ADAL" clId="{E5331A67-5677-47EB-9C5B-3F37A9D25741}" dt="2022-06-06T09:25:24.666" v="5625" actId="164"/>
          <ac:grpSpMkLst>
            <pc:docMk/>
            <pc:sldMk cId="2551449281" sldId="271"/>
            <ac:grpSpMk id="252" creationId="{BCFA724A-5CD1-A9F2-E855-0D0B0BA4475C}"/>
          </ac:grpSpMkLst>
        </pc:grpChg>
      </pc:sldChg>
      <pc:sldChg chg="addSp delSp modSp add mod">
        <pc:chgData name="Nachai (Fluke) Paramesthanakorn" userId="348aaf9e-50b5-4d18-a5fc-8333da0e2505" providerId="ADAL" clId="{E5331A67-5677-47EB-9C5B-3F37A9D25741}" dt="2022-06-06T09:22:52.887" v="5586" actId="478"/>
        <pc:sldMkLst>
          <pc:docMk/>
          <pc:sldMk cId="3195443212" sldId="272"/>
        </pc:sldMkLst>
        <pc:spChg chg="mod">
          <ac:chgData name="Nachai (Fluke) Paramesthanakorn" userId="348aaf9e-50b5-4d18-a5fc-8333da0e2505" providerId="ADAL" clId="{E5331A67-5677-47EB-9C5B-3F37A9D25741}" dt="2022-06-06T09:21:02.460" v="5581" actId="20577"/>
          <ac:spMkLst>
            <pc:docMk/>
            <pc:sldMk cId="3195443212" sldId="272"/>
            <ac:spMk id="9" creationId="{6151D214-9EB1-6F09-0726-F706B0958746}"/>
          </ac:spMkLst>
        </pc:spChg>
        <pc:spChg chg="add mod">
          <ac:chgData name="Nachai (Fluke) Paramesthanakorn" userId="348aaf9e-50b5-4d18-a5fc-8333da0e2505" providerId="ADAL" clId="{E5331A67-5677-47EB-9C5B-3F37A9D25741}" dt="2022-06-06T08:58:36.149" v="5571" actId="20577"/>
          <ac:spMkLst>
            <pc:docMk/>
            <pc:sldMk cId="3195443212" sldId="272"/>
            <ac:spMk id="45" creationId="{35BF102A-5EEA-C541-4166-CE0B6E564800}"/>
          </ac:spMkLst>
        </pc:spChg>
        <pc:spChg chg="mod">
          <ac:chgData name="Nachai (Fluke) Paramesthanakorn" userId="348aaf9e-50b5-4d18-a5fc-8333da0e2505" providerId="ADAL" clId="{E5331A67-5677-47EB-9C5B-3F37A9D25741}" dt="2022-06-06T09:21:20.250" v="5583" actId="1076"/>
          <ac:spMkLst>
            <pc:docMk/>
            <pc:sldMk cId="3195443212" sldId="272"/>
            <ac:spMk id="57" creationId="{11A4D3C0-3A94-58DC-377B-8411641750E0}"/>
          </ac:spMkLst>
        </pc:spChg>
        <pc:spChg chg="mod">
          <ac:chgData name="Nachai (Fluke) Paramesthanakorn" userId="348aaf9e-50b5-4d18-a5fc-8333da0e2505" providerId="ADAL" clId="{E5331A67-5677-47EB-9C5B-3F37A9D25741}" dt="2022-06-06T09:21:22.842" v="5584" actId="1076"/>
          <ac:spMkLst>
            <pc:docMk/>
            <pc:sldMk cId="3195443212" sldId="272"/>
            <ac:spMk id="58" creationId="{8BA6FAB1-320E-80FD-043A-74250C3C3A03}"/>
          </ac:spMkLst>
        </pc:spChg>
        <pc:spChg chg="del">
          <ac:chgData name="Nachai (Fluke) Paramesthanakorn" userId="348aaf9e-50b5-4d18-a5fc-8333da0e2505" providerId="ADAL" clId="{E5331A67-5677-47EB-9C5B-3F37A9D25741}" dt="2022-06-06T09:22:50.974" v="5585" actId="478"/>
          <ac:spMkLst>
            <pc:docMk/>
            <pc:sldMk cId="3195443212" sldId="272"/>
            <ac:spMk id="245" creationId="{6A4DC5EB-0670-66EA-E863-951CD383A33B}"/>
          </ac:spMkLst>
        </pc:spChg>
        <pc:spChg chg="del">
          <ac:chgData name="Nachai (Fluke) Paramesthanakorn" userId="348aaf9e-50b5-4d18-a5fc-8333da0e2505" providerId="ADAL" clId="{E5331A67-5677-47EB-9C5B-3F37A9D25741}" dt="2022-06-06T09:22:52.887" v="5586" actId="478"/>
          <ac:spMkLst>
            <pc:docMk/>
            <pc:sldMk cId="3195443212" sldId="272"/>
            <ac:spMk id="251" creationId="{D4367228-47DE-B84C-5648-10E11898AE00}"/>
          </ac:spMkLst>
        </pc:spChg>
        <pc:grpChg chg="mod">
          <ac:chgData name="Nachai (Fluke) Paramesthanakorn" userId="348aaf9e-50b5-4d18-a5fc-8333da0e2505" providerId="ADAL" clId="{E5331A67-5677-47EB-9C5B-3F37A9D25741}" dt="2022-06-06T09:20:53.940" v="5575" actId="1076"/>
          <ac:grpSpMkLst>
            <pc:docMk/>
            <pc:sldMk cId="3195443212" sldId="272"/>
            <ac:grpSpMk id="252" creationId="{BCFA724A-5CD1-A9F2-E855-0D0B0BA4475C}"/>
          </ac:grpSpMkLst>
        </pc:grpChg>
      </pc:sldChg>
      <pc:sldChg chg="modSp new mod">
        <pc:chgData name="Nachai (Fluke) Paramesthanakorn" userId="348aaf9e-50b5-4d18-a5fc-8333da0e2505" providerId="ADAL" clId="{E5331A67-5677-47EB-9C5B-3F37A9D25741}" dt="2022-06-06T11:44:53.747" v="5951" actId="20577"/>
        <pc:sldMkLst>
          <pc:docMk/>
          <pc:sldMk cId="350238913" sldId="273"/>
        </pc:sldMkLst>
        <pc:spChg chg="mod">
          <ac:chgData name="Nachai (Fluke) Paramesthanakorn" userId="348aaf9e-50b5-4d18-a5fc-8333da0e2505" providerId="ADAL" clId="{E5331A67-5677-47EB-9C5B-3F37A9D25741}" dt="2022-06-06T11:42:57.816" v="5928" actId="242"/>
          <ac:spMkLst>
            <pc:docMk/>
            <pc:sldMk cId="350238913" sldId="273"/>
            <ac:spMk id="2" creationId="{0244CDB7-1D40-3851-B373-FBA561BD4267}"/>
          </ac:spMkLst>
        </pc:spChg>
        <pc:spChg chg="mod">
          <ac:chgData name="Nachai (Fluke) Paramesthanakorn" userId="348aaf9e-50b5-4d18-a5fc-8333da0e2505" providerId="ADAL" clId="{E5331A67-5677-47EB-9C5B-3F37A9D25741}" dt="2022-06-06T11:44:53.747" v="5951" actId="20577"/>
          <ac:spMkLst>
            <pc:docMk/>
            <pc:sldMk cId="350238913" sldId="273"/>
            <ac:spMk id="3" creationId="{FA05CBF0-F2B8-8520-A0E8-097B01CC2F23}"/>
          </ac:spMkLst>
        </pc:spChg>
      </pc:sldChg>
      <pc:sldChg chg="modSp new mod">
        <pc:chgData name="Nachai (Fluke) Paramesthanakorn" userId="348aaf9e-50b5-4d18-a5fc-8333da0e2505" providerId="ADAL" clId="{E5331A67-5677-47EB-9C5B-3F37A9D25741}" dt="2022-06-06T11:47:31.836" v="6156" actId="12"/>
        <pc:sldMkLst>
          <pc:docMk/>
          <pc:sldMk cId="3212283451" sldId="274"/>
        </pc:sldMkLst>
        <pc:spChg chg="mod">
          <ac:chgData name="Nachai (Fluke) Paramesthanakorn" userId="348aaf9e-50b5-4d18-a5fc-8333da0e2505" providerId="ADAL" clId="{E5331A67-5677-47EB-9C5B-3F37A9D25741}" dt="2022-06-06T11:43:03.655" v="5929" actId="242"/>
          <ac:spMkLst>
            <pc:docMk/>
            <pc:sldMk cId="3212283451" sldId="274"/>
            <ac:spMk id="2" creationId="{229F8F85-C0AB-9EE9-5552-3929DE797690}"/>
          </ac:spMkLst>
        </pc:spChg>
        <pc:spChg chg="mod">
          <ac:chgData name="Nachai (Fluke) Paramesthanakorn" userId="348aaf9e-50b5-4d18-a5fc-8333da0e2505" providerId="ADAL" clId="{E5331A67-5677-47EB-9C5B-3F37A9D25741}" dt="2022-06-06T11:47:31.836" v="6156" actId="12"/>
          <ac:spMkLst>
            <pc:docMk/>
            <pc:sldMk cId="3212283451" sldId="274"/>
            <ac:spMk id="3" creationId="{6B3A29DF-3376-B0BA-1F64-A90E193647FB}"/>
          </ac:spMkLst>
        </pc:spChg>
      </pc:sldChg>
      <pc:sldChg chg="modSp add mod">
        <pc:chgData name="Nachai (Fluke) Paramesthanakorn" userId="348aaf9e-50b5-4d18-a5fc-8333da0e2505" providerId="ADAL" clId="{E5331A67-5677-47EB-9C5B-3F37A9D25741}" dt="2022-06-06T11:49:38.750" v="6194" actId="20577"/>
        <pc:sldMkLst>
          <pc:docMk/>
          <pc:sldMk cId="646132408" sldId="275"/>
        </pc:sldMkLst>
        <pc:spChg chg="mod">
          <ac:chgData name="Nachai (Fluke) Paramesthanakorn" userId="348aaf9e-50b5-4d18-a5fc-8333da0e2505" providerId="ADAL" clId="{E5331A67-5677-47EB-9C5B-3F37A9D25741}" dt="2022-06-06T11:48:08.406" v="6162"/>
          <ac:spMkLst>
            <pc:docMk/>
            <pc:sldMk cId="646132408" sldId="275"/>
            <ac:spMk id="2" creationId="{229F8F85-C0AB-9EE9-5552-3929DE797690}"/>
          </ac:spMkLst>
        </pc:spChg>
        <pc:spChg chg="mod">
          <ac:chgData name="Nachai (Fluke) Paramesthanakorn" userId="348aaf9e-50b5-4d18-a5fc-8333da0e2505" providerId="ADAL" clId="{E5331A67-5677-47EB-9C5B-3F37A9D25741}" dt="2022-06-06T11:49:38.750" v="6194" actId="20577"/>
          <ac:spMkLst>
            <pc:docMk/>
            <pc:sldMk cId="646132408" sldId="275"/>
            <ac:spMk id="3" creationId="{6B3A29DF-3376-B0BA-1F64-A90E193647FB}"/>
          </ac:spMkLst>
        </pc:spChg>
      </pc:sldChg>
      <pc:sldChg chg="modSp add mod">
        <pc:chgData name="Nachai (Fluke) Paramesthanakorn" userId="348aaf9e-50b5-4d18-a5fc-8333da0e2505" providerId="ADAL" clId="{E5331A67-5677-47EB-9C5B-3F37A9D25741}" dt="2022-06-06T11:51:43.091" v="6315" actId="6549"/>
        <pc:sldMkLst>
          <pc:docMk/>
          <pc:sldMk cId="84357570" sldId="276"/>
        </pc:sldMkLst>
        <pc:spChg chg="mod">
          <ac:chgData name="Nachai (Fluke) Paramesthanakorn" userId="348aaf9e-50b5-4d18-a5fc-8333da0e2505" providerId="ADAL" clId="{E5331A67-5677-47EB-9C5B-3F37A9D25741}" dt="2022-06-06T11:50:16.284" v="6203" actId="20577"/>
          <ac:spMkLst>
            <pc:docMk/>
            <pc:sldMk cId="84357570" sldId="276"/>
            <ac:spMk id="2" creationId="{229F8F85-C0AB-9EE9-5552-3929DE797690}"/>
          </ac:spMkLst>
        </pc:spChg>
        <pc:spChg chg="mod">
          <ac:chgData name="Nachai (Fluke) Paramesthanakorn" userId="348aaf9e-50b5-4d18-a5fc-8333da0e2505" providerId="ADAL" clId="{E5331A67-5677-47EB-9C5B-3F37A9D25741}" dt="2022-06-06T11:51:43.091" v="6315" actId="6549"/>
          <ac:spMkLst>
            <pc:docMk/>
            <pc:sldMk cId="84357570" sldId="276"/>
            <ac:spMk id="3" creationId="{6B3A29DF-3376-B0BA-1F64-A90E193647FB}"/>
          </ac:spMkLst>
        </pc:spChg>
      </pc:sldChg>
      <pc:sldChg chg="addSp delSp modSp new mod ord">
        <pc:chgData name="Nachai (Fluke) Paramesthanakorn" userId="348aaf9e-50b5-4d18-a5fc-8333da0e2505" providerId="ADAL" clId="{E5331A67-5677-47EB-9C5B-3F37A9D25741}" dt="2022-06-08T04:39:24.977" v="6389" actId="1076"/>
        <pc:sldMkLst>
          <pc:docMk/>
          <pc:sldMk cId="3446795292" sldId="277"/>
        </pc:sldMkLst>
        <pc:spChg chg="mod">
          <ac:chgData name="Nachai (Fluke) Paramesthanakorn" userId="348aaf9e-50b5-4d18-a5fc-8333da0e2505" providerId="ADAL" clId="{E5331A67-5677-47EB-9C5B-3F37A9D25741}" dt="2022-06-08T04:39:07.208" v="6385" actId="20577"/>
          <ac:spMkLst>
            <pc:docMk/>
            <pc:sldMk cId="3446795292" sldId="277"/>
            <ac:spMk id="2" creationId="{55238473-8DB4-72A1-084C-6AAE68CD4751}"/>
          </ac:spMkLst>
        </pc:spChg>
        <pc:spChg chg="del">
          <ac:chgData name="Nachai (Fluke) Paramesthanakorn" userId="348aaf9e-50b5-4d18-a5fc-8333da0e2505" providerId="ADAL" clId="{E5331A67-5677-47EB-9C5B-3F37A9D25741}" dt="2022-06-08T04:34:33.988" v="6326" actId="478"/>
          <ac:spMkLst>
            <pc:docMk/>
            <pc:sldMk cId="3446795292" sldId="277"/>
            <ac:spMk id="3" creationId="{BE3A5D28-3F12-BE82-400D-0885ACCCA457}"/>
          </ac:spMkLst>
        </pc:spChg>
        <pc:picChg chg="add mod">
          <ac:chgData name="Nachai (Fluke) Paramesthanakorn" userId="348aaf9e-50b5-4d18-a5fc-8333da0e2505" providerId="ADAL" clId="{E5331A67-5677-47EB-9C5B-3F37A9D25741}" dt="2022-06-08T04:39:24.977" v="6389" actId="1076"/>
          <ac:picMkLst>
            <pc:docMk/>
            <pc:sldMk cId="3446795292" sldId="277"/>
            <ac:picMk id="5" creationId="{8FC65D34-3291-5F30-3C36-459F75422374}"/>
          </ac:picMkLst>
        </pc:picChg>
      </pc:sldChg>
      <pc:sldChg chg="addSp delSp modSp add mod">
        <pc:chgData name="Nachai (Fluke) Paramesthanakorn" userId="348aaf9e-50b5-4d18-a5fc-8333da0e2505" providerId="ADAL" clId="{E5331A67-5677-47EB-9C5B-3F37A9D25741}" dt="2022-06-08T04:44:08.874" v="6526" actId="1076"/>
        <pc:sldMkLst>
          <pc:docMk/>
          <pc:sldMk cId="2995699212" sldId="278"/>
        </pc:sldMkLst>
        <pc:spChg chg="mod">
          <ac:chgData name="Nachai (Fluke) Paramesthanakorn" userId="348aaf9e-50b5-4d18-a5fc-8333da0e2505" providerId="ADAL" clId="{E5331A67-5677-47EB-9C5B-3F37A9D25741}" dt="2022-06-08T04:39:46.465" v="6398" actId="20577"/>
          <ac:spMkLst>
            <pc:docMk/>
            <pc:sldMk cId="2995699212" sldId="278"/>
            <ac:spMk id="2" creationId="{55238473-8DB4-72A1-084C-6AAE68CD4751}"/>
          </ac:spMkLst>
        </pc:spChg>
        <pc:spChg chg="mod topLvl">
          <ac:chgData name="Nachai (Fluke) Paramesthanakorn" userId="348aaf9e-50b5-4d18-a5fc-8333da0e2505" providerId="ADAL" clId="{E5331A67-5677-47EB-9C5B-3F37A9D25741}" dt="2022-06-08T04:42:15.947" v="6522" actId="164"/>
          <ac:spMkLst>
            <pc:docMk/>
            <pc:sldMk cId="2995699212" sldId="278"/>
            <ac:spMk id="6" creationId="{4DEC12DD-E662-7758-83DC-2325FB506EEB}"/>
          </ac:spMkLst>
        </pc:spChg>
        <pc:spChg chg="mod topLvl">
          <ac:chgData name="Nachai (Fluke) Paramesthanakorn" userId="348aaf9e-50b5-4d18-a5fc-8333da0e2505" providerId="ADAL" clId="{E5331A67-5677-47EB-9C5B-3F37A9D25741}" dt="2022-06-08T04:42:15.947" v="6522" actId="164"/>
          <ac:spMkLst>
            <pc:docMk/>
            <pc:sldMk cId="2995699212" sldId="278"/>
            <ac:spMk id="7" creationId="{BA38A63D-7B8C-1A2F-9A47-5130BA5B9BDD}"/>
          </ac:spMkLst>
        </pc:spChg>
        <pc:spChg chg="mod topLvl">
          <ac:chgData name="Nachai (Fluke) Paramesthanakorn" userId="348aaf9e-50b5-4d18-a5fc-8333da0e2505" providerId="ADAL" clId="{E5331A67-5677-47EB-9C5B-3F37A9D25741}" dt="2022-06-08T04:42:15.947" v="6522" actId="164"/>
          <ac:spMkLst>
            <pc:docMk/>
            <pc:sldMk cId="2995699212" sldId="278"/>
            <ac:spMk id="8" creationId="{D8214AC0-F5A6-2624-2DEA-A9D71D2E5F80}"/>
          </ac:spMkLst>
        </pc:spChg>
        <pc:spChg chg="mod topLvl">
          <ac:chgData name="Nachai (Fluke) Paramesthanakorn" userId="348aaf9e-50b5-4d18-a5fc-8333da0e2505" providerId="ADAL" clId="{E5331A67-5677-47EB-9C5B-3F37A9D25741}" dt="2022-06-08T04:42:15.947" v="6522" actId="164"/>
          <ac:spMkLst>
            <pc:docMk/>
            <pc:sldMk cId="2995699212" sldId="278"/>
            <ac:spMk id="13" creationId="{B6C0DB06-8E51-7DE8-C025-D5C87E05A058}"/>
          </ac:spMkLst>
        </pc:spChg>
        <pc:spChg chg="mod topLvl">
          <ac:chgData name="Nachai (Fluke) Paramesthanakorn" userId="348aaf9e-50b5-4d18-a5fc-8333da0e2505" providerId="ADAL" clId="{E5331A67-5677-47EB-9C5B-3F37A9D25741}" dt="2022-06-08T04:42:15.947" v="6522" actId="164"/>
          <ac:spMkLst>
            <pc:docMk/>
            <pc:sldMk cId="2995699212" sldId="278"/>
            <ac:spMk id="14" creationId="{357F18E6-0544-A19E-114D-D3C909D1B593}"/>
          </ac:spMkLst>
        </pc:spChg>
        <pc:spChg chg="mod topLvl">
          <ac:chgData name="Nachai (Fluke) Paramesthanakorn" userId="348aaf9e-50b5-4d18-a5fc-8333da0e2505" providerId="ADAL" clId="{E5331A67-5677-47EB-9C5B-3F37A9D25741}" dt="2022-06-08T04:42:15.947" v="6522" actId="164"/>
          <ac:spMkLst>
            <pc:docMk/>
            <pc:sldMk cId="2995699212" sldId="278"/>
            <ac:spMk id="15" creationId="{15C4EEA6-370A-D463-5AC8-F1DD08FB0F99}"/>
          </ac:spMkLst>
        </pc:spChg>
        <pc:spChg chg="del mod topLvl">
          <ac:chgData name="Nachai (Fluke) Paramesthanakorn" userId="348aaf9e-50b5-4d18-a5fc-8333da0e2505" providerId="ADAL" clId="{E5331A67-5677-47EB-9C5B-3F37A9D25741}" dt="2022-06-08T04:41:39.473" v="6493" actId="478"/>
          <ac:spMkLst>
            <pc:docMk/>
            <pc:sldMk cId="2995699212" sldId="278"/>
            <ac:spMk id="17" creationId="{BBD838AF-853E-C59D-D86D-9E0ECC2E2AD1}"/>
          </ac:spMkLst>
        </pc:spChg>
        <pc:spChg chg="add mod">
          <ac:chgData name="Nachai (Fluke) Paramesthanakorn" userId="348aaf9e-50b5-4d18-a5fc-8333da0e2505" providerId="ADAL" clId="{E5331A67-5677-47EB-9C5B-3F37A9D25741}" dt="2022-06-08T04:42:15.947" v="6522" actId="164"/>
          <ac:spMkLst>
            <pc:docMk/>
            <pc:sldMk cId="2995699212" sldId="278"/>
            <ac:spMk id="19" creationId="{5D92EF4A-037C-CB35-3406-78AC33294844}"/>
          </ac:spMkLst>
        </pc:spChg>
        <pc:grpChg chg="add del mod">
          <ac:chgData name="Nachai (Fluke) Paramesthanakorn" userId="348aaf9e-50b5-4d18-a5fc-8333da0e2505" providerId="ADAL" clId="{E5331A67-5677-47EB-9C5B-3F37A9D25741}" dt="2022-06-08T04:40:09.501" v="6404" actId="165"/>
          <ac:grpSpMkLst>
            <pc:docMk/>
            <pc:sldMk cId="2995699212" sldId="278"/>
            <ac:grpSpMk id="4" creationId="{34C52467-CA24-6AC1-DB26-A5D6AFA2D340}"/>
          </ac:grpSpMkLst>
        </pc:grpChg>
        <pc:grpChg chg="add mod">
          <ac:chgData name="Nachai (Fluke) Paramesthanakorn" userId="348aaf9e-50b5-4d18-a5fc-8333da0e2505" providerId="ADAL" clId="{E5331A67-5677-47EB-9C5B-3F37A9D25741}" dt="2022-06-08T04:44:07.243" v="6525" actId="1076"/>
          <ac:grpSpMkLst>
            <pc:docMk/>
            <pc:sldMk cId="2995699212" sldId="278"/>
            <ac:grpSpMk id="32" creationId="{361A98D2-0796-F0A0-0812-1B27B41E24F0}"/>
          </ac:grpSpMkLst>
        </pc:grpChg>
        <pc:picChg chg="mod">
          <ac:chgData name="Nachai (Fluke) Paramesthanakorn" userId="348aaf9e-50b5-4d18-a5fc-8333da0e2505" providerId="ADAL" clId="{E5331A67-5677-47EB-9C5B-3F37A9D25741}" dt="2022-06-08T04:44:08.874" v="6526" actId="1076"/>
          <ac:picMkLst>
            <pc:docMk/>
            <pc:sldMk cId="2995699212" sldId="278"/>
            <ac:picMk id="5" creationId="{8FC65D34-3291-5F30-3C36-459F75422374}"/>
          </ac:picMkLst>
        </pc:picChg>
        <pc:cxnChg chg="mod topLvl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9" creationId="{92753B22-13E3-4D5E-858D-25937275F39B}"/>
          </ac:cxnSpMkLst>
        </pc:cxnChg>
        <pc:cxnChg chg="mod topLvl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10" creationId="{F1E0EAE7-0622-F68F-C7BE-CEC84E13934C}"/>
          </ac:cxnSpMkLst>
        </pc:cxnChg>
        <pc:cxnChg chg="mod topLvl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11" creationId="{96EBC718-06C8-1B96-97CC-871B1BD1533A}"/>
          </ac:cxnSpMkLst>
        </pc:cxnChg>
        <pc:cxnChg chg="mod topLvl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12" creationId="{3228EBBB-608C-BD99-8EDC-C3AE22AE2E81}"/>
          </ac:cxnSpMkLst>
        </pc:cxnChg>
        <pc:cxnChg chg="del mod topLvl">
          <ac:chgData name="Nachai (Fluke) Paramesthanakorn" userId="348aaf9e-50b5-4d18-a5fc-8333da0e2505" providerId="ADAL" clId="{E5331A67-5677-47EB-9C5B-3F37A9D25741}" dt="2022-06-08T04:41:40.332" v="6494" actId="478"/>
          <ac:cxnSpMkLst>
            <pc:docMk/>
            <pc:sldMk cId="2995699212" sldId="278"/>
            <ac:cxnSpMk id="16" creationId="{787C423D-BB8D-D78C-CC0E-E672AD5E2863}"/>
          </ac:cxnSpMkLst>
        </pc:cxnChg>
        <pc:cxnChg chg="mod topLvl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18" creationId="{1779F1FA-B743-AFAE-42D5-12189D059101}"/>
          </ac:cxnSpMkLst>
        </pc:cxnChg>
        <pc:cxnChg chg="add mod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23" creationId="{2B8DD1B5-4472-F315-B54F-7EA0CAF46741}"/>
          </ac:cxnSpMkLst>
        </pc:cxnChg>
      </pc:sldChg>
      <pc:sldChg chg="addSp delSp modSp new mod">
        <pc:chgData name="Nachai (Fluke) Paramesthanakorn" userId="348aaf9e-50b5-4d18-a5fc-8333da0e2505" providerId="ADAL" clId="{E5331A67-5677-47EB-9C5B-3F37A9D25741}" dt="2022-06-08T05:11:28.662" v="7334" actId="242"/>
        <pc:sldMkLst>
          <pc:docMk/>
          <pc:sldMk cId="3190308561" sldId="279"/>
        </pc:sldMkLst>
        <pc:spChg chg="mod">
          <ac:chgData name="Nachai (Fluke) Paramesthanakorn" userId="348aaf9e-50b5-4d18-a5fc-8333da0e2505" providerId="ADAL" clId="{E5331A67-5677-47EB-9C5B-3F37A9D25741}" dt="2022-06-08T05:11:28.662" v="7334" actId="242"/>
          <ac:spMkLst>
            <pc:docMk/>
            <pc:sldMk cId="3190308561" sldId="279"/>
            <ac:spMk id="2" creationId="{23C383D4-17AC-6E3D-0D2C-B0D95C44C77C}"/>
          </ac:spMkLst>
        </pc:spChg>
        <pc:spChg chg="del mod">
          <ac:chgData name="Nachai (Fluke) Paramesthanakorn" userId="348aaf9e-50b5-4d18-a5fc-8333da0e2505" providerId="ADAL" clId="{E5331A67-5677-47EB-9C5B-3F37A9D25741}" dt="2022-06-08T05:00:09.412" v="6859" actId="478"/>
          <ac:spMkLst>
            <pc:docMk/>
            <pc:sldMk cId="3190308561" sldId="279"/>
            <ac:spMk id="3" creationId="{8B682F87-35A6-DA96-EA7F-0F9EDA59E10B}"/>
          </ac:spMkLst>
        </pc:spChg>
        <pc:spChg chg="add mod">
          <ac:chgData name="Nachai (Fluke) Paramesthanakorn" userId="348aaf9e-50b5-4d18-a5fc-8333da0e2505" providerId="ADAL" clId="{E5331A67-5677-47EB-9C5B-3F37A9D25741}" dt="2022-06-08T05:02:41.722" v="6943" actId="164"/>
          <ac:spMkLst>
            <pc:docMk/>
            <pc:sldMk cId="3190308561" sldId="279"/>
            <ac:spMk id="4" creationId="{E56111E3-12F0-3E07-ECE7-2F2A058C45BB}"/>
          </ac:spMkLst>
        </pc:spChg>
        <pc:spChg chg="add del mod">
          <ac:chgData name="Nachai (Fluke) Paramesthanakorn" userId="348aaf9e-50b5-4d18-a5fc-8333da0e2505" providerId="ADAL" clId="{E5331A67-5677-47EB-9C5B-3F37A9D25741}" dt="2022-06-08T05:01:30.081" v="6906"/>
          <ac:spMkLst>
            <pc:docMk/>
            <pc:sldMk cId="3190308561" sldId="279"/>
            <ac:spMk id="7" creationId="{ED612C45-E07F-5F38-9897-EED3CDB1A1EA}"/>
          </ac:spMkLst>
        </pc:spChg>
        <pc:spChg chg="add mod">
          <ac:chgData name="Nachai (Fluke) Paramesthanakorn" userId="348aaf9e-50b5-4d18-a5fc-8333da0e2505" providerId="ADAL" clId="{E5331A67-5677-47EB-9C5B-3F37A9D25741}" dt="2022-06-08T05:01:29.133" v="6904" actId="571"/>
          <ac:spMkLst>
            <pc:docMk/>
            <pc:sldMk cId="3190308561" sldId="279"/>
            <ac:spMk id="8" creationId="{D91E2976-5E38-77DA-2108-4A0888E60CE2}"/>
          </ac:spMkLst>
        </pc:spChg>
        <pc:spChg chg="add mod">
          <ac:chgData name="Nachai (Fluke) Paramesthanakorn" userId="348aaf9e-50b5-4d18-a5fc-8333da0e2505" providerId="ADAL" clId="{E5331A67-5677-47EB-9C5B-3F37A9D25741}" dt="2022-06-08T05:01:28.898" v="6903" actId="571"/>
          <ac:spMkLst>
            <pc:docMk/>
            <pc:sldMk cId="3190308561" sldId="279"/>
            <ac:spMk id="9" creationId="{C4F1D8D2-830F-002A-BDEC-B746F6EBCC85}"/>
          </ac:spMkLst>
        </pc:spChg>
        <pc:spChg chg="add mod">
          <ac:chgData name="Nachai (Fluke) Paramesthanakorn" userId="348aaf9e-50b5-4d18-a5fc-8333da0e2505" providerId="ADAL" clId="{E5331A67-5677-47EB-9C5B-3F37A9D25741}" dt="2022-06-08T05:02:41.722" v="6943" actId="164"/>
          <ac:spMkLst>
            <pc:docMk/>
            <pc:sldMk cId="3190308561" sldId="279"/>
            <ac:spMk id="13" creationId="{B2F53109-A837-BD90-D299-C6728D6299FB}"/>
          </ac:spMkLst>
        </pc:spChg>
        <pc:spChg chg="add mod">
          <ac:chgData name="Nachai (Fluke) Paramesthanakorn" userId="348aaf9e-50b5-4d18-a5fc-8333da0e2505" providerId="ADAL" clId="{E5331A67-5677-47EB-9C5B-3F37A9D25741}" dt="2022-06-08T05:02:41.722" v="6943" actId="164"/>
          <ac:spMkLst>
            <pc:docMk/>
            <pc:sldMk cId="3190308561" sldId="279"/>
            <ac:spMk id="15" creationId="{10A8FE74-2E2C-7730-0DC3-97220837A4E5}"/>
          </ac:spMkLst>
        </pc:spChg>
        <pc:spChg chg="add mod">
          <ac:chgData name="Nachai (Fluke) Paramesthanakorn" userId="348aaf9e-50b5-4d18-a5fc-8333da0e2505" providerId="ADAL" clId="{E5331A67-5677-47EB-9C5B-3F37A9D25741}" dt="2022-06-08T05:04:35.166" v="7077" actId="20577"/>
          <ac:spMkLst>
            <pc:docMk/>
            <pc:sldMk cId="3190308561" sldId="279"/>
            <ac:spMk id="25" creationId="{47B8CA6B-6B14-5417-6536-C37BF2048D65}"/>
          </ac:spMkLst>
        </pc:spChg>
        <pc:spChg chg="add mod">
          <ac:chgData name="Nachai (Fluke) Paramesthanakorn" userId="348aaf9e-50b5-4d18-a5fc-8333da0e2505" providerId="ADAL" clId="{E5331A67-5677-47EB-9C5B-3F37A9D25741}" dt="2022-06-08T05:06:11.744" v="7190" actId="20577"/>
          <ac:spMkLst>
            <pc:docMk/>
            <pc:sldMk cId="3190308561" sldId="279"/>
            <ac:spMk id="26" creationId="{A4FB891A-97CE-A6BF-200B-44BE01BEC6D1}"/>
          </ac:spMkLst>
        </pc:spChg>
        <pc:grpChg chg="add mod">
          <ac:chgData name="Nachai (Fluke) Paramesthanakorn" userId="348aaf9e-50b5-4d18-a5fc-8333da0e2505" providerId="ADAL" clId="{E5331A67-5677-47EB-9C5B-3F37A9D25741}" dt="2022-06-08T05:02:44.892" v="6944" actId="1076"/>
          <ac:grpSpMkLst>
            <pc:docMk/>
            <pc:sldMk cId="3190308561" sldId="279"/>
            <ac:grpSpMk id="24" creationId="{C60CCB1A-7B7A-05B6-444C-4543647CE483}"/>
          </ac:grpSpMkLst>
        </pc:grpChg>
        <pc:cxnChg chg="add mod">
          <ac:chgData name="Nachai (Fluke) Paramesthanakorn" userId="348aaf9e-50b5-4d18-a5fc-8333da0e2505" providerId="ADAL" clId="{E5331A67-5677-47EB-9C5B-3F37A9D25741}" dt="2022-06-08T05:02:41.722" v="6943" actId="164"/>
          <ac:cxnSpMkLst>
            <pc:docMk/>
            <pc:sldMk cId="3190308561" sldId="279"/>
            <ac:cxnSpMk id="6" creationId="{2FC32C91-A660-498E-7B47-F246D76D43F5}"/>
          </ac:cxnSpMkLst>
        </pc:cxnChg>
        <pc:cxnChg chg="add mod">
          <ac:chgData name="Nachai (Fluke) Paramesthanakorn" userId="348aaf9e-50b5-4d18-a5fc-8333da0e2505" providerId="ADAL" clId="{E5331A67-5677-47EB-9C5B-3F37A9D25741}" dt="2022-06-08T05:02:41.722" v="6943" actId="164"/>
          <ac:cxnSpMkLst>
            <pc:docMk/>
            <pc:sldMk cId="3190308561" sldId="279"/>
            <ac:cxnSpMk id="14" creationId="{DF8217F9-62B6-E9AB-6DE3-342A3A8C7601}"/>
          </ac:cxnSpMkLst>
        </pc:cxnChg>
      </pc:sldChg>
      <pc:sldChg chg="modSp new mod ord">
        <pc:chgData name="Nachai (Fluke) Paramesthanakorn" userId="348aaf9e-50b5-4d18-a5fc-8333da0e2505" providerId="ADAL" clId="{E5331A67-5677-47EB-9C5B-3F37A9D25741}" dt="2022-06-08T06:10:25.585" v="10000" actId="20577"/>
        <pc:sldMkLst>
          <pc:docMk/>
          <pc:sldMk cId="706955013" sldId="280"/>
        </pc:sldMkLst>
        <pc:spChg chg="mod">
          <ac:chgData name="Nachai (Fluke) Paramesthanakorn" userId="348aaf9e-50b5-4d18-a5fc-8333da0e2505" providerId="ADAL" clId="{E5331A67-5677-47EB-9C5B-3F37A9D25741}" dt="2022-06-08T06:10:18.686" v="9995" actId="6549"/>
          <ac:spMkLst>
            <pc:docMk/>
            <pc:sldMk cId="706955013" sldId="280"/>
            <ac:spMk id="2" creationId="{B1995B01-8B1D-4B47-9B72-8600E8387CDE}"/>
          </ac:spMkLst>
        </pc:spChg>
        <pc:spChg chg="mod">
          <ac:chgData name="Nachai (Fluke) Paramesthanakorn" userId="348aaf9e-50b5-4d18-a5fc-8333da0e2505" providerId="ADAL" clId="{E5331A67-5677-47EB-9C5B-3F37A9D25741}" dt="2022-06-08T06:10:25.585" v="10000" actId="20577"/>
          <ac:spMkLst>
            <pc:docMk/>
            <pc:sldMk cId="706955013" sldId="280"/>
            <ac:spMk id="3" creationId="{3A161A2D-4C38-DA1B-AF61-1025D543C90B}"/>
          </ac:spMkLst>
        </pc:spChg>
      </pc:sldChg>
      <pc:sldChg chg="addSp delSp modSp new mod">
        <pc:chgData name="Nachai (Fluke) Paramesthanakorn" userId="348aaf9e-50b5-4d18-a5fc-8333da0e2505" providerId="ADAL" clId="{E5331A67-5677-47EB-9C5B-3F37A9D25741}" dt="2022-06-08T06:03:02.233" v="9934" actId="1035"/>
        <pc:sldMkLst>
          <pc:docMk/>
          <pc:sldMk cId="3623480261" sldId="281"/>
        </pc:sldMkLst>
        <pc:spChg chg="mod">
          <ac:chgData name="Nachai (Fluke) Paramesthanakorn" userId="348aaf9e-50b5-4d18-a5fc-8333da0e2505" providerId="ADAL" clId="{E5331A67-5677-47EB-9C5B-3F37A9D25741}" dt="2022-06-08T05:13:41.223" v="7377" actId="2711"/>
          <ac:spMkLst>
            <pc:docMk/>
            <pc:sldMk cId="3623480261" sldId="281"/>
            <ac:spMk id="2" creationId="{D6E734D0-4BDE-5D79-BA57-9057D2EBD010}"/>
          </ac:spMkLst>
        </pc:spChg>
        <pc:spChg chg="mod">
          <ac:chgData name="Nachai (Fluke) Paramesthanakorn" userId="348aaf9e-50b5-4d18-a5fc-8333da0e2505" providerId="ADAL" clId="{E5331A67-5677-47EB-9C5B-3F37A9D25741}" dt="2022-06-08T06:03:02.233" v="9934" actId="1035"/>
          <ac:spMkLst>
            <pc:docMk/>
            <pc:sldMk cId="3623480261" sldId="281"/>
            <ac:spMk id="3" creationId="{F5227719-ECD9-C8A3-8888-B1F8BB4CA3DC}"/>
          </ac:spMkLst>
        </pc:spChg>
        <pc:graphicFrameChg chg="add mod modGraphic">
          <ac:chgData name="Nachai (Fluke) Paramesthanakorn" userId="348aaf9e-50b5-4d18-a5fc-8333da0e2505" providerId="ADAL" clId="{E5331A67-5677-47EB-9C5B-3F37A9D25741}" dt="2022-06-08T06:02:55.470" v="9925" actId="1076"/>
          <ac:graphicFrameMkLst>
            <pc:docMk/>
            <pc:sldMk cId="3623480261" sldId="281"/>
            <ac:graphicFrameMk id="4" creationId="{82B723C2-E5B6-92B2-4167-CAD267D5301E}"/>
          </ac:graphicFrameMkLst>
        </pc:graphicFrameChg>
        <pc:graphicFrameChg chg="add del mod">
          <ac:chgData name="Nachai (Fluke) Paramesthanakorn" userId="348aaf9e-50b5-4d18-a5fc-8333da0e2505" providerId="ADAL" clId="{E5331A67-5677-47EB-9C5B-3F37A9D25741}" dt="2022-06-08T06:02:17.038" v="9912"/>
          <ac:graphicFrameMkLst>
            <pc:docMk/>
            <pc:sldMk cId="3623480261" sldId="281"/>
            <ac:graphicFrameMk id="5" creationId="{FDD008F5-A254-01D1-DBA9-5FEAA01A2FF2}"/>
          </ac:graphicFrameMkLst>
        </pc:graphicFrameChg>
        <pc:graphicFrameChg chg="add del mod">
          <ac:chgData name="Nachai (Fluke) Paramesthanakorn" userId="348aaf9e-50b5-4d18-a5fc-8333da0e2505" providerId="ADAL" clId="{E5331A67-5677-47EB-9C5B-3F37A9D25741}" dt="2022-06-08T06:02:24.864" v="9915"/>
          <ac:graphicFrameMkLst>
            <pc:docMk/>
            <pc:sldMk cId="3623480261" sldId="281"/>
            <ac:graphicFrameMk id="6" creationId="{EA88D9BB-553A-2941-C18F-3B8ABF7B041C}"/>
          </ac:graphicFrameMkLst>
        </pc:graphicFrameChg>
      </pc:sldChg>
      <pc:sldChg chg="addSp modSp new mod ord">
        <pc:chgData name="Nachai (Fluke) Paramesthanakorn" userId="348aaf9e-50b5-4d18-a5fc-8333da0e2505" providerId="ADAL" clId="{E5331A67-5677-47EB-9C5B-3F37A9D25741}" dt="2022-06-08T06:07:02.646" v="9962" actId="1076"/>
        <pc:sldMkLst>
          <pc:docMk/>
          <pc:sldMk cId="1242679203" sldId="282"/>
        </pc:sldMkLst>
        <pc:spChg chg="mod">
          <ac:chgData name="Nachai (Fluke) Paramesthanakorn" userId="348aaf9e-50b5-4d18-a5fc-8333da0e2505" providerId="ADAL" clId="{E5331A67-5677-47EB-9C5B-3F37A9D25741}" dt="2022-06-08T05:34:52.001" v="9142" actId="2711"/>
          <ac:spMkLst>
            <pc:docMk/>
            <pc:sldMk cId="1242679203" sldId="282"/>
            <ac:spMk id="2" creationId="{1E8AB78A-7F10-B65D-0C55-19F7B9910450}"/>
          </ac:spMkLst>
        </pc:spChg>
        <pc:spChg chg="mod">
          <ac:chgData name="Nachai (Fluke) Paramesthanakorn" userId="348aaf9e-50b5-4d18-a5fc-8333da0e2505" providerId="ADAL" clId="{E5331A67-5677-47EB-9C5B-3F37A9D25741}" dt="2022-06-08T06:06:59.100" v="9961" actId="1037"/>
          <ac:spMkLst>
            <pc:docMk/>
            <pc:sldMk cId="1242679203" sldId="282"/>
            <ac:spMk id="3" creationId="{D9915A6A-0EC0-346C-A9F0-1DCB440426D1}"/>
          </ac:spMkLst>
        </pc:spChg>
        <pc:spChg chg="add mod">
          <ac:chgData name="Nachai (Fluke) Paramesthanakorn" userId="348aaf9e-50b5-4d18-a5fc-8333da0e2505" providerId="ADAL" clId="{E5331A67-5677-47EB-9C5B-3F37A9D25741}" dt="2022-06-08T06:06:59.100" v="9961" actId="1037"/>
          <ac:spMkLst>
            <pc:docMk/>
            <pc:sldMk cId="1242679203" sldId="282"/>
            <ac:spMk id="4" creationId="{47FB6302-CEA8-B522-E952-E6FAE2714DD3}"/>
          </ac:spMkLst>
        </pc:spChg>
        <pc:picChg chg="add mod">
          <ac:chgData name="Nachai (Fluke) Paramesthanakorn" userId="348aaf9e-50b5-4d18-a5fc-8333da0e2505" providerId="ADAL" clId="{E5331A67-5677-47EB-9C5B-3F37A9D25741}" dt="2022-06-08T06:07:02.646" v="9962" actId="1076"/>
          <ac:picMkLst>
            <pc:docMk/>
            <pc:sldMk cId="1242679203" sldId="282"/>
            <ac:picMk id="6" creationId="{3286F0BE-8EE4-1657-F11B-AA3135F001B1}"/>
          </ac:picMkLst>
        </pc:picChg>
      </pc:sldChg>
      <pc:sldChg chg="delSp modSp add del mod">
        <pc:chgData name="Nachai (Fluke) Paramesthanakorn" userId="348aaf9e-50b5-4d18-a5fc-8333da0e2505" providerId="ADAL" clId="{E5331A67-5677-47EB-9C5B-3F37A9D25741}" dt="2022-06-08T06:03:44.729" v="9937" actId="47"/>
        <pc:sldMkLst>
          <pc:docMk/>
          <pc:sldMk cId="618180594" sldId="283"/>
        </pc:sldMkLst>
        <pc:spChg chg="mod">
          <ac:chgData name="Nachai (Fluke) Paramesthanakorn" userId="348aaf9e-50b5-4d18-a5fc-8333da0e2505" providerId="ADAL" clId="{E5331A67-5677-47EB-9C5B-3F37A9D25741}" dt="2022-06-08T05:24:44.273" v="8430" actId="20577"/>
          <ac:spMkLst>
            <pc:docMk/>
            <pc:sldMk cId="618180594" sldId="283"/>
            <ac:spMk id="2" creationId="{D6E734D0-4BDE-5D79-BA57-9057D2EBD010}"/>
          </ac:spMkLst>
        </pc:spChg>
        <pc:spChg chg="mod">
          <ac:chgData name="Nachai (Fluke) Paramesthanakorn" userId="348aaf9e-50b5-4d18-a5fc-8333da0e2505" providerId="ADAL" clId="{E5331A67-5677-47EB-9C5B-3F37A9D25741}" dt="2022-06-08T05:33:42.148" v="9022" actId="20577"/>
          <ac:spMkLst>
            <pc:docMk/>
            <pc:sldMk cId="618180594" sldId="283"/>
            <ac:spMk id="3" creationId="{F5227719-ECD9-C8A3-8888-B1F8BB4CA3DC}"/>
          </ac:spMkLst>
        </pc:spChg>
        <pc:graphicFrameChg chg="del">
          <ac:chgData name="Nachai (Fluke) Paramesthanakorn" userId="348aaf9e-50b5-4d18-a5fc-8333da0e2505" providerId="ADAL" clId="{E5331A67-5677-47EB-9C5B-3F37A9D25741}" dt="2022-06-08T05:24:03.051" v="8359" actId="478"/>
          <ac:graphicFrameMkLst>
            <pc:docMk/>
            <pc:sldMk cId="618180594" sldId="283"/>
            <ac:graphicFrameMk id="4" creationId="{82B723C2-E5B6-92B2-4167-CAD267D5301E}"/>
          </ac:graphicFrameMkLst>
        </pc:graphicFrameChg>
      </pc:sldChg>
      <pc:sldChg chg="modSp new mod">
        <pc:chgData name="Nachai (Fluke) Paramesthanakorn" userId="348aaf9e-50b5-4d18-a5fc-8333da0e2505" providerId="ADAL" clId="{E5331A67-5677-47EB-9C5B-3F37A9D25741}" dt="2022-06-08T06:07:49.334" v="9979" actId="20577"/>
        <pc:sldMkLst>
          <pc:docMk/>
          <pc:sldMk cId="2232802855" sldId="284"/>
        </pc:sldMkLst>
        <pc:spChg chg="mod">
          <ac:chgData name="Nachai (Fluke) Paramesthanakorn" userId="348aaf9e-50b5-4d18-a5fc-8333da0e2505" providerId="ADAL" clId="{E5331A67-5677-47EB-9C5B-3F37A9D25741}" dt="2022-06-08T05:54:03.517" v="9563" actId="242"/>
          <ac:spMkLst>
            <pc:docMk/>
            <pc:sldMk cId="2232802855" sldId="284"/>
            <ac:spMk id="2" creationId="{74029092-894D-79E1-788E-85CED4386365}"/>
          </ac:spMkLst>
        </pc:spChg>
        <pc:spChg chg="mod">
          <ac:chgData name="Nachai (Fluke) Paramesthanakorn" userId="348aaf9e-50b5-4d18-a5fc-8333da0e2505" providerId="ADAL" clId="{E5331A67-5677-47EB-9C5B-3F37A9D25741}" dt="2022-06-08T06:07:49.334" v="9979" actId="20577"/>
          <ac:spMkLst>
            <pc:docMk/>
            <pc:sldMk cId="2232802855" sldId="284"/>
            <ac:spMk id="3" creationId="{90D75D9A-0938-24C4-81A9-653F12AEAE43}"/>
          </ac:spMkLst>
        </pc:spChg>
      </pc:sldChg>
      <pc:sldChg chg="modSp new mod">
        <pc:chgData name="Nachai (Fluke) Paramesthanakorn" userId="348aaf9e-50b5-4d18-a5fc-8333da0e2505" providerId="ADAL" clId="{E5331A67-5677-47EB-9C5B-3F37A9D25741}" dt="2022-06-08T07:07:50.182" v="10202" actId="20577"/>
        <pc:sldMkLst>
          <pc:docMk/>
          <pc:sldMk cId="1266951305" sldId="285"/>
        </pc:sldMkLst>
        <pc:spChg chg="mod">
          <ac:chgData name="Nachai (Fluke) Paramesthanakorn" userId="348aaf9e-50b5-4d18-a5fc-8333da0e2505" providerId="ADAL" clId="{E5331A67-5677-47EB-9C5B-3F37A9D25741}" dt="2022-06-08T06:14:18.344" v="10017" actId="2711"/>
          <ac:spMkLst>
            <pc:docMk/>
            <pc:sldMk cId="1266951305" sldId="285"/>
            <ac:spMk id="2" creationId="{0EEE22EC-8537-79E0-7FD5-60ED29E45229}"/>
          </ac:spMkLst>
        </pc:spChg>
        <pc:spChg chg="mod">
          <ac:chgData name="Nachai (Fluke) Paramesthanakorn" userId="348aaf9e-50b5-4d18-a5fc-8333da0e2505" providerId="ADAL" clId="{E5331A67-5677-47EB-9C5B-3F37A9D25741}" dt="2022-06-08T07:07:50.182" v="10202" actId="20577"/>
          <ac:spMkLst>
            <pc:docMk/>
            <pc:sldMk cId="1266951305" sldId="285"/>
            <ac:spMk id="3" creationId="{73FA3710-3C7B-A16F-C5AA-E724323A03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209A9-A936-4E70-B731-729B5AE053E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EBBDA-9E66-4D98-A0CB-96B158311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EBBDA-9E66-4D98-A0CB-96B1583114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8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5BEEF00-8DCB-45FA-9E12-83702E9D5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39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EF00-8DCB-45FA-9E12-83702E9D5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EF00-8DCB-45FA-9E12-83702E9D5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EF00-8DCB-45FA-9E12-83702E9D5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0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EF00-8DCB-45FA-9E12-83702E9D5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633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EF00-8DCB-45FA-9E12-83702E9D5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4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EF00-8DCB-45FA-9E12-83702E9D5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1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EF00-8DCB-45FA-9E12-83702E9D5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5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EF00-8DCB-45FA-9E12-83702E9D5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8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EF00-8DCB-45FA-9E12-83702E9D5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2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EF00-8DCB-45FA-9E12-83702E9D5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5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5BEEF00-8DCB-45FA-9E12-83702E9D5ED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E5A1-C08B-E1CC-8A51-443BCEFA5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Basic Python Programing</a:t>
            </a:r>
            <a:b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Chapter 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EF3671-7FC9-DDAC-A4A6-86F174B8DC41}"/>
              </a:ext>
            </a:extLst>
          </p:cNvPr>
          <p:cNvSpPr txBox="1"/>
          <p:nvPr/>
        </p:nvSpPr>
        <p:spPr>
          <a:xfrm>
            <a:off x="3427580" y="5304403"/>
            <a:ext cx="508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Nachai Paramesthanakorn</a:t>
            </a:r>
          </a:p>
        </p:txBody>
      </p:sp>
    </p:spTree>
    <p:extLst>
      <p:ext uri="{BB962C8B-B14F-4D97-AF65-F5344CB8AC3E}">
        <p14:creationId xmlns:p14="http://schemas.microsoft.com/office/powerpoint/2010/main" val="78807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4335-87E9-BF13-AE84-29958C6D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หลักการเขียน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F24D-6CAE-E070-5D25-F78C9D7A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 จุดเริ่มต้น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Start)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จุดสิ้นสุด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Stop)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แต่ละสัญลักษณ์เชื่อมต่อกันด้วย เส้นเชื่อม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 Line)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 เพื่อบอกทิศทางการทำงาน ไปยังคำสั่งต่อไป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เมื่อทำการ ไล่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ต้องเริ่มจากจุดเริ่มต้น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Start)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สามารถไปยังจุดสิ้นสุด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Stop)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ได้เสมอ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6CE258-7F96-9E7D-B347-8FEA2B5103F3}"/>
              </a:ext>
            </a:extLst>
          </p:cNvPr>
          <p:cNvGrpSpPr/>
          <p:nvPr/>
        </p:nvGrpSpPr>
        <p:grpSpPr>
          <a:xfrm>
            <a:off x="4364366" y="3287928"/>
            <a:ext cx="2390372" cy="3029687"/>
            <a:chOff x="1850963" y="2543452"/>
            <a:chExt cx="2139459" cy="3288265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F1C8BF97-DA9D-AA46-B6F0-37FEC774EC80}"/>
                </a:ext>
              </a:extLst>
            </p:cNvPr>
            <p:cNvSpPr/>
            <p:nvPr/>
          </p:nvSpPr>
          <p:spPr>
            <a:xfrm>
              <a:off x="2334768" y="2543452"/>
              <a:ext cx="1171852" cy="399495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id="{E97A7E83-42D5-4D13-3ADF-B08A7E6C1CAE}"/>
                </a:ext>
              </a:extLst>
            </p:cNvPr>
            <p:cNvSpPr/>
            <p:nvPr/>
          </p:nvSpPr>
          <p:spPr>
            <a:xfrm>
              <a:off x="2086192" y="3258104"/>
              <a:ext cx="1669003" cy="399495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Input age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10D0BB-E518-0917-CEE3-6C3ECAD0B64D}"/>
                </a:ext>
              </a:extLst>
            </p:cNvPr>
            <p:cNvSpPr/>
            <p:nvPr/>
          </p:nvSpPr>
          <p:spPr>
            <a:xfrm>
              <a:off x="1921924" y="4002918"/>
              <a:ext cx="1997536" cy="3693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birth_year</a:t>
              </a:r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= 2022 - age</a:t>
              </a: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B9787CD2-AECA-5343-2FAC-39262FC6CD4A}"/>
                </a:ext>
              </a:extLst>
            </p:cNvPr>
            <p:cNvSpPr/>
            <p:nvPr/>
          </p:nvSpPr>
          <p:spPr>
            <a:xfrm>
              <a:off x="1850963" y="4717570"/>
              <a:ext cx="2139459" cy="399495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</a:t>
              </a:r>
              <a:r>
                <a:rPr lang="en-US" sz="16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birth_year</a:t>
              </a:r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)</a:t>
              </a:r>
            </a:p>
          </p:txBody>
        </p: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73AF8D99-5B3C-8291-655C-7DED655A5EE4}"/>
                </a:ext>
              </a:extLst>
            </p:cNvPr>
            <p:cNvSpPr/>
            <p:nvPr/>
          </p:nvSpPr>
          <p:spPr>
            <a:xfrm>
              <a:off x="2334766" y="5432222"/>
              <a:ext cx="1171852" cy="399495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37A90E-19A8-FEC1-088D-0F5DD70A0829}"/>
                </a:ext>
              </a:extLst>
            </p:cNvPr>
            <p:cNvCxnSpPr>
              <a:stCxn id="4" idx="2"/>
              <a:endCxn id="5" idx="1"/>
            </p:cNvCxnSpPr>
            <p:nvPr/>
          </p:nvCxnSpPr>
          <p:spPr>
            <a:xfrm>
              <a:off x="2920694" y="2942947"/>
              <a:ext cx="0" cy="315157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B954A17-EBF7-8A9E-5649-7901C98F7BC4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 flipH="1">
              <a:off x="2920692" y="3657599"/>
              <a:ext cx="2" cy="345319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4E89A71-2B29-3BA7-B1CF-0DB8C66D9917}"/>
                </a:ext>
              </a:extLst>
            </p:cNvPr>
            <p:cNvCxnSpPr>
              <a:cxnSpLocks/>
              <a:stCxn id="6" idx="2"/>
              <a:endCxn id="7" idx="1"/>
            </p:cNvCxnSpPr>
            <p:nvPr/>
          </p:nvCxnSpPr>
          <p:spPr>
            <a:xfrm>
              <a:off x="2920692" y="4372251"/>
              <a:ext cx="1" cy="345319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975340F-1C77-B173-44EC-CBF698FF92A9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2920692" y="5117065"/>
              <a:ext cx="1" cy="315157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480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DFE9D3F-6AF4-5973-AE69-3C317D3DEECF}"/>
              </a:ext>
            </a:extLst>
          </p:cNvPr>
          <p:cNvGrpSpPr/>
          <p:nvPr/>
        </p:nvGrpSpPr>
        <p:grpSpPr>
          <a:xfrm>
            <a:off x="434566" y="1142254"/>
            <a:ext cx="3757041" cy="3971565"/>
            <a:chOff x="434566" y="1142254"/>
            <a:chExt cx="3757041" cy="3971565"/>
          </a:xfrm>
        </p:grpSpPr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A70C4CAB-ABC5-1DD2-0E6C-B164C2F37072}"/>
                </a:ext>
              </a:extLst>
            </p:cNvPr>
            <p:cNvSpPr/>
            <p:nvPr/>
          </p:nvSpPr>
          <p:spPr>
            <a:xfrm>
              <a:off x="2270352" y="1142254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A536BA26-A80F-4320-13B4-98F876662DB5}"/>
                </a:ext>
              </a:extLst>
            </p:cNvPr>
            <p:cNvSpPr/>
            <p:nvPr/>
          </p:nvSpPr>
          <p:spPr>
            <a:xfrm>
              <a:off x="1992623" y="1800708"/>
              <a:ext cx="186474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Input age</a:t>
              </a:r>
            </a:p>
          </p:txBody>
        </p:sp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01A192D1-F4CB-726D-DF87-5ABDCA16706A}"/>
                </a:ext>
              </a:extLst>
            </p:cNvPr>
            <p:cNvSpPr/>
            <p:nvPr/>
          </p:nvSpPr>
          <p:spPr>
            <a:xfrm>
              <a:off x="434566" y="3744932"/>
              <a:ext cx="2443094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print(“You’re adult”)</a:t>
              </a:r>
            </a:p>
          </p:txBody>
        </p:sp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5F049E61-4D9D-844C-BD3F-858A05AA70BC}"/>
                </a:ext>
              </a:extLst>
            </p:cNvPr>
            <p:cNvSpPr/>
            <p:nvPr/>
          </p:nvSpPr>
          <p:spPr>
            <a:xfrm>
              <a:off x="2270351" y="4745739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1165631-0E04-2D10-521C-E028216F0887}"/>
                </a:ext>
              </a:extLst>
            </p:cNvPr>
            <p:cNvCxnSpPr>
              <a:stCxn id="7" idx="2"/>
              <a:endCxn id="8" idx="1"/>
            </p:cNvCxnSpPr>
            <p:nvPr/>
          </p:nvCxnSpPr>
          <p:spPr>
            <a:xfrm>
              <a:off x="2924995" y="1510334"/>
              <a:ext cx="0" cy="29037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6B032D-6949-9580-A88D-ECD4467BF944}"/>
                </a:ext>
              </a:extLst>
            </p:cNvPr>
            <p:cNvCxnSpPr>
              <a:cxnSpLocks/>
              <a:stCxn id="8" idx="4"/>
              <a:endCxn id="22" idx="0"/>
            </p:cNvCxnSpPr>
            <p:nvPr/>
          </p:nvCxnSpPr>
          <p:spPr>
            <a:xfrm>
              <a:off x="2924994" y="2168788"/>
              <a:ext cx="1" cy="34760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59879FFD-59A2-5900-194B-5CB12698B75C}"/>
                </a:ext>
              </a:extLst>
            </p:cNvPr>
            <p:cNvSpPr/>
            <p:nvPr/>
          </p:nvSpPr>
          <p:spPr>
            <a:xfrm>
              <a:off x="2074332" y="2516396"/>
              <a:ext cx="1701325" cy="855023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Age &lt; 18</a:t>
              </a:r>
              <a:endParaRPr lang="en-US" dirty="0"/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FE112142-B13C-D722-99E1-E65FDB5CE062}"/>
                </a:ext>
              </a:extLst>
            </p:cNvPr>
            <p:cNvCxnSpPr>
              <a:cxnSpLocks/>
              <a:stCxn id="22" idx="1"/>
              <a:endCxn id="10" idx="1"/>
            </p:cNvCxnSpPr>
            <p:nvPr/>
          </p:nvCxnSpPr>
          <p:spPr>
            <a:xfrm rot="10800000" flipV="1">
              <a:off x="1656114" y="2943908"/>
              <a:ext cx="418219" cy="801024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9370E096-19BE-4F67-18D5-1F92A14463E4}"/>
                </a:ext>
              </a:extLst>
            </p:cNvPr>
            <p:cNvCxnSpPr>
              <a:cxnSpLocks/>
              <a:stCxn id="22" idx="3"/>
              <a:endCxn id="11" idx="0"/>
            </p:cNvCxnSpPr>
            <p:nvPr/>
          </p:nvCxnSpPr>
          <p:spPr>
            <a:xfrm flipH="1">
              <a:off x="2924994" y="2943908"/>
              <a:ext cx="850663" cy="1801831"/>
            </a:xfrm>
            <a:prstGeom prst="bentConnector4">
              <a:avLst>
                <a:gd name="adj1" fmla="val -72637"/>
                <a:gd name="adj2" fmla="val 61863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C2BD5B-377A-B158-CECB-5C56EA0D3C97}"/>
                </a:ext>
              </a:extLst>
            </p:cNvPr>
            <p:cNvSpPr txBox="1"/>
            <p:nvPr/>
          </p:nvSpPr>
          <p:spPr>
            <a:xfrm>
              <a:off x="1561315" y="2558833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99057E-418F-B4AA-5FBE-946510D03949}"/>
                </a:ext>
              </a:extLst>
            </p:cNvPr>
            <p:cNvSpPr txBox="1"/>
            <p:nvPr/>
          </p:nvSpPr>
          <p:spPr>
            <a:xfrm>
              <a:off x="3579637" y="2561826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D8F72F2-14A9-F060-AE96-3F2C1F6DA70B}"/>
              </a:ext>
            </a:extLst>
          </p:cNvPr>
          <p:cNvGrpSpPr/>
          <p:nvPr/>
        </p:nvGrpSpPr>
        <p:grpSpPr>
          <a:xfrm>
            <a:off x="5769340" y="1142254"/>
            <a:ext cx="3757041" cy="3971565"/>
            <a:chOff x="434566" y="1142254"/>
            <a:chExt cx="3757041" cy="3971565"/>
          </a:xfrm>
        </p:grpSpPr>
        <p:sp>
          <p:nvSpPr>
            <p:cNvPr id="51" name="Flowchart: Terminator 50">
              <a:extLst>
                <a:ext uri="{FF2B5EF4-FFF2-40B4-BE49-F238E27FC236}">
                  <a16:creationId xmlns:a16="http://schemas.microsoft.com/office/drawing/2014/main" id="{FC87E4B4-D643-91F7-138B-C4FC7E21A9B0}"/>
                </a:ext>
              </a:extLst>
            </p:cNvPr>
            <p:cNvSpPr/>
            <p:nvPr/>
          </p:nvSpPr>
          <p:spPr>
            <a:xfrm>
              <a:off x="2270352" y="1142254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52" name="Flowchart: Data 51">
              <a:extLst>
                <a:ext uri="{FF2B5EF4-FFF2-40B4-BE49-F238E27FC236}">
                  <a16:creationId xmlns:a16="http://schemas.microsoft.com/office/drawing/2014/main" id="{454E3470-8458-9800-370B-F9B5BEC49C36}"/>
                </a:ext>
              </a:extLst>
            </p:cNvPr>
            <p:cNvSpPr/>
            <p:nvPr/>
          </p:nvSpPr>
          <p:spPr>
            <a:xfrm>
              <a:off x="1992623" y="1800708"/>
              <a:ext cx="186474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Input age</a:t>
              </a:r>
            </a:p>
          </p:txBody>
        </p:sp>
        <p:sp>
          <p:nvSpPr>
            <p:cNvPr id="53" name="Flowchart: Data 52">
              <a:extLst>
                <a:ext uri="{FF2B5EF4-FFF2-40B4-BE49-F238E27FC236}">
                  <a16:creationId xmlns:a16="http://schemas.microsoft.com/office/drawing/2014/main" id="{B09141AB-5CB7-1C67-6EC7-7857A9F34286}"/>
                </a:ext>
              </a:extLst>
            </p:cNvPr>
            <p:cNvSpPr/>
            <p:nvPr/>
          </p:nvSpPr>
          <p:spPr>
            <a:xfrm>
              <a:off x="434566" y="3744932"/>
              <a:ext cx="2443094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print(“You’re adult”)</a:t>
              </a:r>
            </a:p>
          </p:txBody>
        </p:sp>
        <p:sp>
          <p:nvSpPr>
            <p:cNvPr id="54" name="Flowchart: Terminator 53">
              <a:extLst>
                <a:ext uri="{FF2B5EF4-FFF2-40B4-BE49-F238E27FC236}">
                  <a16:creationId xmlns:a16="http://schemas.microsoft.com/office/drawing/2014/main" id="{AE170DD0-8394-C874-A345-5A67CA3FDB81}"/>
                </a:ext>
              </a:extLst>
            </p:cNvPr>
            <p:cNvSpPr/>
            <p:nvPr/>
          </p:nvSpPr>
          <p:spPr>
            <a:xfrm>
              <a:off x="2270351" y="4745739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DE8BC93-ADCA-E20F-BB6F-AEE04BB6D0C6}"/>
                </a:ext>
              </a:extLst>
            </p:cNvPr>
            <p:cNvCxnSpPr>
              <a:stCxn id="51" idx="2"/>
              <a:endCxn id="52" idx="1"/>
            </p:cNvCxnSpPr>
            <p:nvPr/>
          </p:nvCxnSpPr>
          <p:spPr>
            <a:xfrm>
              <a:off x="2924995" y="1510334"/>
              <a:ext cx="0" cy="29037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0D36211-94F2-F9A5-AEFF-1CC918C98F24}"/>
                </a:ext>
              </a:extLst>
            </p:cNvPr>
            <p:cNvCxnSpPr>
              <a:cxnSpLocks/>
              <a:stCxn id="52" idx="4"/>
              <a:endCxn id="57" idx="0"/>
            </p:cNvCxnSpPr>
            <p:nvPr/>
          </p:nvCxnSpPr>
          <p:spPr>
            <a:xfrm>
              <a:off x="2924994" y="2168788"/>
              <a:ext cx="1" cy="34760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lowchart: Decision 56">
              <a:extLst>
                <a:ext uri="{FF2B5EF4-FFF2-40B4-BE49-F238E27FC236}">
                  <a16:creationId xmlns:a16="http://schemas.microsoft.com/office/drawing/2014/main" id="{D17BFAED-DA91-4D8D-F3EC-B87727BC42F4}"/>
                </a:ext>
              </a:extLst>
            </p:cNvPr>
            <p:cNvSpPr/>
            <p:nvPr/>
          </p:nvSpPr>
          <p:spPr>
            <a:xfrm>
              <a:off x="2074332" y="2516396"/>
              <a:ext cx="1701325" cy="855023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Age &lt; 18</a:t>
              </a:r>
              <a:endParaRPr lang="en-US" dirty="0"/>
            </a:p>
          </p:txBody>
        </p: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2FAA89A-43A7-A61F-5EB6-E16989862767}"/>
                </a:ext>
              </a:extLst>
            </p:cNvPr>
            <p:cNvCxnSpPr>
              <a:cxnSpLocks/>
              <a:stCxn id="57" idx="1"/>
              <a:endCxn id="53" idx="1"/>
            </p:cNvCxnSpPr>
            <p:nvPr/>
          </p:nvCxnSpPr>
          <p:spPr>
            <a:xfrm rot="10800000" flipV="1">
              <a:off x="1656114" y="2943908"/>
              <a:ext cx="418219" cy="801024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BA6A5900-7963-33A8-6886-25ABF748858C}"/>
                </a:ext>
              </a:extLst>
            </p:cNvPr>
            <p:cNvCxnSpPr>
              <a:cxnSpLocks/>
              <a:stCxn id="57" idx="3"/>
              <a:endCxn id="54" idx="0"/>
            </p:cNvCxnSpPr>
            <p:nvPr/>
          </p:nvCxnSpPr>
          <p:spPr>
            <a:xfrm flipH="1">
              <a:off x="2924994" y="2943908"/>
              <a:ext cx="850663" cy="1801831"/>
            </a:xfrm>
            <a:prstGeom prst="bentConnector4">
              <a:avLst>
                <a:gd name="adj1" fmla="val -72637"/>
                <a:gd name="adj2" fmla="val 82966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3A1AEAB-6719-18E9-A447-0B653CA6E2DF}"/>
                </a:ext>
              </a:extLst>
            </p:cNvPr>
            <p:cNvSpPr txBox="1"/>
            <p:nvPr/>
          </p:nvSpPr>
          <p:spPr>
            <a:xfrm>
              <a:off x="1561315" y="2558833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9EB139-A688-FAEF-5DD2-B90E8D5EC132}"/>
                </a:ext>
              </a:extLst>
            </p:cNvPr>
            <p:cNvSpPr txBox="1"/>
            <p:nvPr/>
          </p:nvSpPr>
          <p:spPr>
            <a:xfrm>
              <a:off x="3579637" y="2561826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CC2B210-C098-8C99-DD83-6122F41E094C}"/>
              </a:ext>
            </a:extLst>
          </p:cNvPr>
          <p:cNvCxnSpPr>
            <a:cxnSpLocks/>
            <a:stCxn id="53" idx="4"/>
            <a:endCxn id="54" idx="0"/>
          </p:cNvCxnSpPr>
          <p:nvPr/>
        </p:nvCxnSpPr>
        <p:spPr>
          <a:xfrm rot="16200000" flipH="1">
            <a:off x="7308964" y="3794934"/>
            <a:ext cx="632727" cy="12688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8B088173-1D26-7258-AB4C-701329BC2AA2}"/>
              </a:ext>
            </a:extLst>
          </p:cNvPr>
          <p:cNvSpPr/>
          <p:nvPr/>
        </p:nvSpPr>
        <p:spPr>
          <a:xfrm>
            <a:off x="2270351" y="5173251"/>
            <a:ext cx="1309285" cy="11905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6421CCEE-7BEC-42AA-7800-88CD4346B4A8}"/>
              </a:ext>
            </a:extLst>
          </p:cNvPr>
          <p:cNvSpPr/>
          <p:nvPr/>
        </p:nvSpPr>
        <p:spPr>
          <a:xfrm>
            <a:off x="7775407" y="5298138"/>
            <a:ext cx="968720" cy="940756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0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1FA3-720A-F38C-FC4B-86B9EE64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Control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7F0F-62C4-0BD6-2A24-67F2C8BBD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โครงสร้างควบคุม การทำงานแบบ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เป็นลำดับ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Sequence Control Statement)</a:t>
            </a: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โครงสร้างควบคุม การทำงานแบบ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ทางเลือก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Selection Control Statement)</a:t>
            </a: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โครงสร้างควบคุม การทำงานแบบ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วนซ้ำ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Repetition Control Statement)</a:t>
            </a:r>
          </a:p>
        </p:txBody>
      </p:sp>
    </p:spTree>
    <p:extLst>
      <p:ext uri="{BB962C8B-B14F-4D97-AF65-F5344CB8AC3E}">
        <p14:creationId xmlns:p14="http://schemas.microsoft.com/office/powerpoint/2010/main" val="321706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94DF-54C1-EA2E-AC26-9044472A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Sequence Control Statement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716777-866F-89FF-D4B5-3AA6A1B5A7E1}"/>
              </a:ext>
            </a:extLst>
          </p:cNvPr>
          <p:cNvGrpSpPr/>
          <p:nvPr/>
        </p:nvGrpSpPr>
        <p:grpSpPr>
          <a:xfrm>
            <a:off x="1940584" y="1691322"/>
            <a:ext cx="2390548" cy="4438533"/>
            <a:chOff x="4399699" y="1503516"/>
            <a:chExt cx="2390548" cy="4438533"/>
          </a:xfrm>
        </p:grpSpPr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1A710474-65C3-AF15-BA0C-AB182F02D729}"/>
                </a:ext>
              </a:extLst>
            </p:cNvPr>
            <p:cNvSpPr/>
            <p:nvPr/>
          </p:nvSpPr>
          <p:spPr>
            <a:xfrm>
              <a:off x="4940422" y="1503516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21ECCF-CC33-F96D-BD03-4823F3FAA0E3}"/>
                </a:ext>
              </a:extLst>
            </p:cNvPr>
            <p:cNvSpPr/>
            <p:nvPr/>
          </p:nvSpPr>
          <p:spPr>
            <a:xfrm>
              <a:off x="4479160" y="2848215"/>
              <a:ext cx="2231804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b = 5</a:t>
              </a:r>
            </a:p>
          </p:txBody>
        </p:sp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7B53F108-3F3C-4B9B-6207-2818684D3AC3}"/>
                </a:ext>
              </a:extLst>
            </p:cNvPr>
            <p:cNvSpPr/>
            <p:nvPr/>
          </p:nvSpPr>
          <p:spPr>
            <a:xfrm>
              <a:off x="4940242" y="5573969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4E811C-9224-A3E4-5ED5-054B7314AC24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5595062" y="1871596"/>
              <a:ext cx="3" cy="308035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B5AEB4-34B1-3F36-87C1-AF18E33DBD70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5595062" y="2530050"/>
              <a:ext cx="2" cy="31816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A1ADEDD-4281-E723-15E9-A20B53899DBB}"/>
                </a:ext>
              </a:extLst>
            </p:cNvPr>
            <p:cNvCxnSpPr>
              <a:cxnSpLocks/>
              <a:stCxn id="9" idx="2"/>
              <a:endCxn id="24" idx="1"/>
            </p:cNvCxnSpPr>
            <p:nvPr/>
          </p:nvCxnSpPr>
          <p:spPr>
            <a:xfrm flipH="1">
              <a:off x="5595061" y="3188505"/>
              <a:ext cx="1" cy="32829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3351CAF-DBA2-36CF-53BD-B83CB7D2A02A}"/>
                </a:ext>
              </a:extLst>
            </p:cNvPr>
            <p:cNvCxnSpPr>
              <a:cxnSpLocks/>
              <a:stCxn id="29" idx="4"/>
              <a:endCxn id="11" idx="0"/>
            </p:cNvCxnSpPr>
            <p:nvPr/>
          </p:nvCxnSpPr>
          <p:spPr>
            <a:xfrm>
              <a:off x="5594885" y="5247756"/>
              <a:ext cx="0" cy="32621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C34B81-08E4-ABC1-DBF7-17DC455E4034}"/>
                </a:ext>
              </a:extLst>
            </p:cNvPr>
            <p:cNvSpPr/>
            <p:nvPr/>
          </p:nvSpPr>
          <p:spPr>
            <a:xfrm>
              <a:off x="4479160" y="2179631"/>
              <a:ext cx="2231804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a =1</a:t>
              </a:r>
            </a:p>
          </p:txBody>
        </p:sp>
        <p:sp>
          <p:nvSpPr>
            <p:cNvPr id="24" name="Flowchart: Data 23">
              <a:extLst>
                <a:ext uri="{FF2B5EF4-FFF2-40B4-BE49-F238E27FC236}">
                  <a16:creationId xmlns:a16="http://schemas.microsoft.com/office/drawing/2014/main" id="{43F09551-B151-3D35-B065-C34DCE1C86E7}"/>
                </a:ext>
              </a:extLst>
            </p:cNvPr>
            <p:cNvSpPr/>
            <p:nvPr/>
          </p:nvSpPr>
          <p:spPr>
            <a:xfrm>
              <a:off x="4399875" y="3516799"/>
              <a:ext cx="239037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 a )</a:t>
              </a:r>
            </a:p>
          </p:txBody>
        </p:sp>
        <p:sp>
          <p:nvSpPr>
            <p:cNvPr id="29" name="Flowchart: Data 28">
              <a:extLst>
                <a:ext uri="{FF2B5EF4-FFF2-40B4-BE49-F238E27FC236}">
                  <a16:creationId xmlns:a16="http://schemas.microsoft.com/office/drawing/2014/main" id="{A6BE199C-2617-1540-0865-5A904D636889}"/>
                </a:ext>
              </a:extLst>
            </p:cNvPr>
            <p:cNvSpPr/>
            <p:nvPr/>
          </p:nvSpPr>
          <p:spPr>
            <a:xfrm>
              <a:off x="4399699" y="4879676"/>
              <a:ext cx="239037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 b )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199DAC8-BB6A-50D0-76CC-D681131014E0}"/>
                </a:ext>
              </a:extLst>
            </p:cNvPr>
            <p:cNvCxnSpPr>
              <a:cxnSpLocks/>
              <a:stCxn id="24" idx="4"/>
              <a:endCxn id="33" idx="0"/>
            </p:cNvCxnSpPr>
            <p:nvPr/>
          </p:nvCxnSpPr>
          <p:spPr>
            <a:xfrm>
              <a:off x="5595061" y="3884879"/>
              <a:ext cx="0" cy="32829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57872E-8039-A3C1-C464-858DFBF8B5C9}"/>
                </a:ext>
              </a:extLst>
            </p:cNvPr>
            <p:cNvSpPr/>
            <p:nvPr/>
          </p:nvSpPr>
          <p:spPr>
            <a:xfrm>
              <a:off x="4479159" y="4213173"/>
              <a:ext cx="2231804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b = a +</a:t>
              </a:r>
              <a:r>
                <a:rPr lang="th-TH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b + 1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45A98DE-E7BB-643E-5D5E-1D2EAFFA6EEE}"/>
                </a:ext>
              </a:extLst>
            </p:cNvPr>
            <p:cNvCxnSpPr>
              <a:cxnSpLocks/>
              <a:stCxn id="33" idx="2"/>
              <a:endCxn id="29" idx="1"/>
            </p:cNvCxnSpPr>
            <p:nvPr/>
          </p:nvCxnSpPr>
          <p:spPr>
            <a:xfrm flipH="1">
              <a:off x="5594885" y="4553463"/>
              <a:ext cx="176" cy="32621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FA521BC-00A7-C5C2-ECDF-12D531BF930A}"/>
              </a:ext>
            </a:extLst>
          </p:cNvPr>
          <p:cNvSpPr txBox="1"/>
          <p:nvPr/>
        </p:nvSpPr>
        <p:spPr>
          <a:xfrm>
            <a:off x="4906494" y="1690070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Start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เริ่มต้นโปรแกรม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34A4C0-C4AD-2098-CC0A-2021E2888D51}"/>
              </a:ext>
            </a:extLst>
          </p:cNvPr>
          <p:cNvSpPr txBox="1"/>
          <p:nvPr/>
        </p:nvSpPr>
        <p:spPr>
          <a:xfrm>
            <a:off x="4906494" y="2348524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ประกาศตัวแปร ชื่อ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ประเภทจำนวนเต็ม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(int)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กำหนดค่าเริ่มต้นเป็น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715A37-9F44-E0AC-FE8E-C18B51F37BA3}"/>
              </a:ext>
            </a:extLst>
          </p:cNvPr>
          <p:cNvSpPr txBox="1"/>
          <p:nvPr/>
        </p:nvSpPr>
        <p:spPr>
          <a:xfrm>
            <a:off x="4906494" y="2990801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ประกาศตัวแปร ชื่อ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ประเภทจำนวนเต็ม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(int)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กำหนดค่าเริ่มต้นเป็น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CEB305-0064-EE40-ED7D-0AFF912343EC}"/>
              </a:ext>
            </a:extLst>
          </p:cNvPr>
          <p:cNvSpPr txBox="1"/>
          <p:nvPr/>
        </p:nvSpPr>
        <p:spPr>
          <a:xfrm>
            <a:off x="4906494" y="3719622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 ข้อมูลที่เก็บไว้ใน ตัวแปร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09727D-7C80-6FDD-CE5B-4DAC2ED07D5A}"/>
              </a:ext>
            </a:extLst>
          </p:cNvPr>
          <p:cNvSpPr txBox="1"/>
          <p:nvPr/>
        </p:nvSpPr>
        <p:spPr>
          <a:xfrm>
            <a:off x="4906494" y="4400979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ค่าในตัวแปร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 ค่าในตัวแปร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แล้วเก็บผลลัพธ์ลงใน ตัวแปร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F486B9-DDA4-B8BC-D395-4942ECF69A6B}"/>
              </a:ext>
            </a:extLst>
          </p:cNvPr>
          <p:cNvSpPr txBox="1"/>
          <p:nvPr/>
        </p:nvSpPr>
        <p:spPr>
          <a:xfrm>
            <a:off x="4906494" y="5066230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6.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 ข้อมูลที่เก็บไว้ใน ตัวแปร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D82134-CE40-741E-EAEB-8BF3C8437848}"/>
              </a:ext>
            </a:extLst>
          </p:cNvPr>
          <p:cNvSpPr txBox="1"/>
          <p:nvPr/>
        </p:nvSpPr>
        <p:spPr>
          <a:xfrm>
            <a:off x="4906494" y="5773081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7. Stop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จบการทำงานของโปรแกรม</a:t>
            </a:r>
          </a:p>
        </p:txBody>
      </p:sp>
    </p:spTree>
    <p:extLst>
      <p:ext uri="{BB962C8B-B14F-4D97-AF65-F5344CB8AC3E}">
        <p14:creationId xmlns:p14="http://schemas.microsoft.com/office/powerpoint/2010/main" val="1121906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8473-8DB4-72A1-084C-6AAE68CD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63" y="214276"/>
            <a:ext cx="9692640" cy="780023"/>
          </a:xfrm>
        </p:spPr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Exercises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ให้เขียน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ของโปรแกรม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65D34-3291-5F30-3C36-459F7542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05" y="1023151"/>
            <a:ext cx="4716556" cy="57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8473-8DB4-72A1-084C-6AAE68CD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63" y="214276"/>
            <a:ext cx="9692640" cy="780023"/>
          </a:xfrm>
        </p:spPr>
        <p:txBody>
          <a:bodyPr anchor="ctr"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เฉลย  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65D34-3291-5F30-3C36-459F7542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63" y="816745"/>
            <a:ext cx="4716556" cy="572974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61A98D2-0796-F0A0-0812-1B27B41E24F0}"/>
              </a:ext>
            </a:extLst>
          </p:cNvPr>
          <p:cNvGrpSpPr/>
          <p:nvPr/>
        </p:nvGrpSpPr>
        <p:grpSpPr>
          <a:xfrm>
            <a:off x="7072414" y="1197236"/>
            <a:ext cx="2390373" cy="4463527"/>
            <a:chOff x="6335030" y="508396"/>
            <a:chExt cx="2390373" cy="4463527"/>
          </a:xfrm>
        </p:grpSpPr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4DEC12DD-E662-7758-83DC-2325FB506EEB}"/>
                </a:ext>
              </a:extLst>
            </p:cNvPr>
            <p:cNvSpPr/>
            <p:nvPr/>
          </p:nvSpPr>
          <p:spPr>
            <a:xfrm>
              <a:off x="6875753" y="508396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38A63D-7B8C-1A2F-9A47-5130BA5B9BDD}"/>
                </a:ext>
              </a:extLst>
            </p:cNvPr>
            <p:cNvSpPr/>
            <p:nvPr/>
          </p:nvSpPr>
          <p:spPr>
            <a:xfrm>
              <a:off x="6414491" y="1776069"/>
              <a:ext cx="2231804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F = 9/5 * C + 32</a:t>
              </a:r>
            </a:p>
          </p:txBody>
        </p: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D8214AC0-F5A6-2624-2DEA-A9D71D2E5F80}"/>
                </a:ext>
              </a:extLst>
            </p:cNvPr>
            <p:cNvSpPr/>
            <p:nvPr/>
          </p:nvSpPr>
          <p:spPr>
            <a:xfrm>
              <a:off x="6875574" y="4603843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2753B22-13E3-4D5E-858D-25937275F39B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530393" y="876476"/>
              <a:ext cx="3" cy="308035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E0EAE7-0622-F68F-C7BE-CEC84E13934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7530393" y="1457904"/>
              <a:ext cx="2" cy="31816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EBC718-06C8-1B96-97CC-871B1BD1533A}"/>
                </a:ext>
              </a:extLst>
            </p:cNvPr>
            <p:cNvCxnSpPr>
              <a:cxnSpLocks/>
              <a:stCxn id="7" idx="2"/>
              <a:endCxn id="19" idx="0"/>
            </p:cNvCxnSpPr>
            <p:nvPr/>
          </p:nvCxnSpPr>
          <p:spPr>
            <a:xfrm>
              <a:off x="7530393" y="2116359"/>
              <a:ext cx="8525" cy="247171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228EBBB-608C-BD99-8EDC-C3AE22AE2E81}"/>
                </a:ext>
              </a:extLst>
            </p:cNvPr>
            <p:cNvCxnSpPr>
              <a:cxnSpLocks/>
              <a:stCxn id="15" idx="4"/>
              <a:endCxn id="8" idx="0"/>
            </p:cNvCxnSpPr>
            <p:nvPr/>
          </p:nvCxnSpPr>
          <p:spPr>
            <a:xfrm>
              <a:off x="7530217" y="4189473"/>
              <a:ext cx="0" cy="41437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C0DB06-8E51-7DE8-C025-D5C87E05A058}"/>
                </a:ext>
              </a:extLst>
            </p:cNvPr>
            <p:cNvSpPr/>
            <p:nvPr/>
          </p:nvSpPr>
          <p:spPr>
            <a:xfrm>
              <a:off x="6414491" y="1184511"/>
              <a:ext cx="2231804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Float C = 39.85</a:t>
              </a:r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357F18E6-0544-A19E-114D-D3C909D1B593}"/>
                </a:ext>
              </a:extLst>
            </p:cNvPr>
            <p:cNvSpPr/>
            <p:nvPr/>
          </p:nvSpPr>
          <p:spPr>
            <a:xfrm>
              <a:off x="6335030" y="3060896"/>
              <a:ext cx="239037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 F , “F” )</a:t>
              </a:r>
            </a:p>
          </p:txBody>
        </p:sp>
        <p:sp>
          <p:nvSpPr>
            <p:cNvPr id="15" name="Flowchart: Data 14">
              <a:extLst>
                <a:ext uri="{FF2B5EF4-FFF2-40B4-BE49-F238E27FC236}">
                  <a16:creationId xmlns:a16="http://schemas.microsoft.com/office/drawing/2014/main" id="{15C4EEA6-370A-D463-5AC8-F1DD08FB0F99}"/>
                </a:ext>
              </a:extLst>
            </p:cNvPr>
            <p:cNvSpPr/>
            <p:nvPr/>
          </p:nvSpPr>
          <p:spPr>
            <a:xfrm>
              <a:off x="6335031" y="3821393"/>
              <a:ext cx="239037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 K, “K” 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79F1FA-B743-AFAE-42D5-12189D059101}"/>
                </a:ext>
              </a:extLst>
            </p:cNvPr>
            <p:cNvCxnSpPr>
              <a:cxnSpLocks/>
              <a:stCxn id="14" idx="4"/>
              <a:endCxn id="15" idx="1"/>
            </p:cNvCxnSpPr>
            <p:nvPr/>
          </p:nvCxnSpPr>
          <p:spPr>
            <a:xfrm>
              <a:off x="7530216" y="3428976"/>
              <a:ext cx="1" cy="392417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92EF4A-037C-CB35-3406-78AC33294844}"/>
                </a:ext>
              </a:extLst>
            </p:cNvPr>
            <p:cNvSpPr/>
            <p:nvPr/>
          </p:nvSpPr>
          <p:spPr>
            <a:xfrm>
              <a:off x="6423016" y="2363530"/>
              <a:ext cx="2231804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K = C + 273.15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8DD1B5-4472-F315-B54F-7EA0CAF46741}"/>
                </a:ext>
              </a:extLst>
            </p:cNvPr>
            <p:cNvCxnSpPr>
              <a:cxnSpLocks/>
              <a:stCxn id="19" idx="2"/>
              <a:endCxn id="14" idx="1"/>
            </p:cNvCxnSpPr>
            <p:nvPr/>
          </p:nvCxnSpPr>
          <p:spPr>
            <a:xfrm flipH="1">
              <a:off x="7530216" y="2703820"/>
              <a:ext cx="8702" cy="35707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5699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0084-E5E1-DCF0-6C14-864A5E55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Selection Control Statement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4D56FD-1187-616C-CF46-66A22CA3D650}"/>
              </a:ext>
            </a:extLst>
          </p:cNvPr>
          <p:cNvGrpSpPr/>
          <p:nvPr/>
        </p:nvGrpSpPr>
        <p:grpSpPr>
          <a:xfrm>
            <a:off x="443884" y="1861344"/>
            <a:ext cx="5095782" cy="3971565"/>
            <a:chOff x="807868" y="1852467"/>
            <a:chExt cx="5095782" cy="3971565"/>
          </a:xfrm>
        </p:grpSpPr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B6589EF5-4C36-1976-5FA9-23613A971A1E}"/>
                </a:ext>
              </a:extLst>
            </p:cNvPr>
            <p:cNvSpPr/>
            <p:nvPr/>
          </p:nvSpPr>
          <p:spPr>
            <a:xfrm>
              <a:off x="2633631" y="1852467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A80BAD5F-CDBE-F152-6DE0-D06D5A3E1A2B}"/>
                </a:ext>
              </a:extLst>
            </p:cNvPr>
            <p:cNvSpPr/>
            <p:nvPr/>
          </p:nvSpPr>
          <p:spPr>
            <a:xfrm>
              <a:off x="2355902" y="2510921"/>
              <a:ext cx="186474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Input age</a:t>
              </a: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B881F194-AAEB-DCA3-AA22-0207E6FA92A3}"/>
                </a:ext>
              </a:extLst>
            </p:cNvPr>
            <p:cNvSpPr/>
            <p:nvPr/>
          </p:nvSpPr>
          <p:spPr>
            <a:xfrm>
              <a:off x="807868" y="4455145"/>
              <a:ext cx="2228296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print(“You’re adult”)</a:t>
              </a:r>
            </a:p>
          </p:txBody>
        </p: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F5789556-9D7D-8CF2-886F-5F947C22318B}"/>
                </a:ext>
              </a:extLst>
            </p:cNvPr>
            <p:cNvSpPr/>
            <p:nvPr/>
          </p:nvSpPr>
          <p:spPr>
            <a:xfrm>
              <a:off x="2633630" y="5455952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85A31D-4836-03AF-61AD-093939C1E244}"/>
                </a:ext>
              </a:extLst>
            </p:cNvPr>
            <p:cNvCxnSpPr>
              <a:stCxn id="5" idx="2"/>
              <a:endCxn id="6" idx="1"/>
            </p:cNvCxnSpPr>
            <p:nvPr/>
          </p:nvCxnSpPr>
          <p:spPr>
            <a:xfrm>
              <a:off x="3288274" y="2220547"/>
              <a:ext cx="0" cy="29037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8C892E-6183-4CDC-52BA-3944F08D7F77}"/>
                </a:ext>
              </a:extLst>
            </p:cNvPr>
            <p:cNvCxnSpPr>
              <a:cxnSpLocks/>
              <a:stCxn id="6" idx="4"/>
              <a:endCxn id="11" idx="0"/>
            </p:cNvCxnSpPr>
            <p:nvPr/>
          </p:nvCxnSpPr>
          <p:spPr>
            <a:xfrm>
              <a:off x="3288273" y="2879001"/>
              <a:ext cx="1" cy="34760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BBC7A83F-562D-72F9-E0BE-253D572C2660}"/>
                </a:ext>
              </a:extLst>
            </p:cNvPr>
            <p:cNvSpPr/>
            <p:nvPr/>
          </p:nvSpPr>
          <p:spPr>
            <a:xfrm>
              <a:off x="2437611" y="3226609"/>
              <a:ext cx="1701325" cy="855023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age &lt; 18</a:t>
              </a:r>
              <a:endParaRPr lang="en-US" dirty="0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015F9F1D-7E28-96C1-AAA6-7EAC44BC7B60}"/>
                </a:ext>
              </a:extLst>
            </p:cNvPr>
            <p:cNvCxnSpPr>
              <a:cxnSpLocks/>
              <a:stCxn id="11" idx="1"/>
              <a:endCxn id="7" idx="1"/>
            </p:cNvCxnSpPr>
            <p:nvPr/>
          </p:nvCxnSpPr>
          <p:spPr>
            <a:xfrm rot="10800000" flipV="1">
              <a:off x="1922017" y="3654121"/>
              <a:ext cx="515595" cy="801024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8358A21D-445D-C956-A2B1-F60F7DDC40BE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>
              <a:off x="4138936" y="3654121"/>
              <a:ext cx="479559" cy="801348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FE966B-2BD8-F8AD-6F42-B396BAE7A31F}"/>
                </a:ext>
              </a:extLst>
            </p:cNvPr>
            <p:cNvSpPr txBox="1"/>
            <p:nvPr/>
          </p:nvSpPr>
          <p:spPr>
            <a:xfrm>
              <a:off x="1924594" y="3269046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DF7AD9-EB99-B3AF-32AB-778FB6796B40}"/>
                </a:ext>
              </a:extLst>
            </p:cNvPr>
            <p:cNvSpPr txBox="1"/>
            <p:nvPr/>
          </p:nvSpPr>
          <p:spPr>
            <a:xfrm>
              <a:off x="3942916" y="3272039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A399AC4-4CAE-EE2A-E299-8FD2D460FFCE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2288781" y="4456459"/>
              <a:ext cx="632727" cy="136625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Data 20">
              <a:extLst>
                <a:ext uri="{FF2B5EF4-FFF2-40B4-BE49-F238E27FC236}">
                  <a16:creationId xmlns:a16="http://schemas.microsoft.com/office/drawing/2014/main" id="{56BBB073-DC93-5757-70CB-69B1AAC08FD4}"/>
                </a:ext>
              </a:extLst>
            </p:cNvPr>
            <p:cNvSpPr/>
            <p:nvPr/>
          </p:nvSpPr>
          <p:spPr>
            <a:xfrm>
              <a:off x="3333339" y="4455469"/>
              <a:ext cx="2570311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print(“You’re not adult”)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AFC6E607-1C5E-E0F1-85DC-D322CBD5D457}"/>
                </a:ext>
              </a:extLst>
            </p:cNvPr>
            <p:cNvCxnSpPr>
              <a:cxnSpLocks/>
              <a:stCxn id="21" idx="4"/>
              <a:endCxn id="8" idx="0"/>
            </p:cNvCxnSpPr>
            <p:nvPr/>
          </p:nvCxnSpPr>
          <p:spPr>
            <a:xfrm rot="5400000">
              <a:off x="3637183" y="4474639"/>
              <a:ext cx="632403" cy="133022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45B4630-B72F-8030-08E7-2B79871367E8}"/>
              </a:ext>
            </a:extLst>
          </p:cNvPr>
          <p:cNvSpPr txBox="1"/>
          <p:nvPr/>
        </p:nvSpPr>
        <p:spPr>
          <a:xfrm>
            <a:off x="5759817" y="1770171"/>
            <a:ext cx="54686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หลักการทำงาน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ถ้าเงื่อนไขเป็นจริง (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True)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จะไปทำงานทาง ฝั่งจริง (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True) 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แต่ถ้าเงื่อนไขเป็นเท็จ (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False)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ก็จะไปทำงานทางเท็จ (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False)</a:t>
            </a:r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จากภาพ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age 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มีค่าน้อยกว่า 18 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	จะแสดงผลลัพธ์ฝั่ง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TRUE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“You’re not adult”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 ถ้า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age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มีค่าตั้งแต่ 18 ขึ้นไป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จะแสดงผลลัพธ์ฝั่ง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FALSE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“You’re adult”</a:t>
            </a:r>
          </a:p>
          <a:p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9228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0084-E5E1-DCF0-6C14-864A5E55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Repetition Control Statement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DA4055-1786-CC1F-8AA7-5B165F782226}"/>
              </a:ext>
            </a:extLst>
          </p:cNvPr>
          <p:cNvGrpSpPr/>
          <p:nvPr/>
        </p:nvGrpSpPr>
        <p:grpSpPr>
          <a:xfrm>
            <a:off x="544571" y="1691322"/>
            <a:ext cx="3922585" cy="4552104"/>
            <a:chOff x="1497071" y="1861344"/>
            <a:chExt cx="3922585" cy="4552104"/>
          </a:xfrm>
        </p:grpSpPr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B6589EF5-4C36-1976-5FA9-23613A971A1E}"/>
                </a:ext>
              </a:extLst>
            </p:cNvPr>
            <p:cNvSpPr/>
            <p:nvPr/>
          </p:nvSpPr>
          <p:spPr>
            <a:xfrm>
              <a:off x="2269647" y="1861344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F5789556-9D7D-8CF2-886F-5F947C22318B}"/>
                </a:ext>
              </a:extLst>
            </p:cNvPr>
            <p:cNvSpPr/>
            <p:nvPr/>
          </p:nvSpPr>
          <p:spPr>
            <a:xfrm>
              <a:off x="2269644" y="6045368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85A31D-4836-03AF-61AD-093939C1E244}"/>
                </a:ext>
              </a:extLst>
            </p:cNvPr>
            <p:cNvCxnSpPr>
              <a:cxnSpLocks/>
              <a:stCxn id="5" idx="2"/>
              <a:endCxn id="19" idx="0"/>
            </p:cNvCxnSpPr>
            <p:nvPr/>
          </p:nvCxnSpPr>
          <p:spPr>
            <a:xfrm flipH="1">
              <a:off x="2924286" y="2229424"/>
              <a:ext cx="4" cy="29481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8C892E-6183-4CDC-52BA-3944F08D7F77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>
              <a:off x="2924286" y="2864528"/>
              <a:ext cx="0" cy="30560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BBC7A83F-562D-72F9-E0BE-253D572C2660}"/>
                </a:ext>
              </a:extLst>
            </p:cNvPr>
            <p:cNvSpPr/>
            <p:nvPr/>
          </p:nvSpPr>
          <p:spPr>
            <a:xfrm>
              <a:off x="1938439" y="3803557"/>
              <a:ext cx="1971693" cy="855023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&lt; 10</a:t>
              </a:r>
              <a:endParaRPr lang="en-US" sz="1600" dirty="0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015F9F1D-7E28-96C1-AAA6-7EAC44BC7B60}"/>
                </a:ext>
              </a:extLst>
            </p:cNvPr>
            <p:cNvCxnSpPr>
              <a:cxnSpLocks/>
              <a:stCxn id="11" idx="1"/>
              <a:endCxn id="8" idx="0"/>
            </p:cNvCxnSpPr>
            <p:nvPr/>
          </p:nvCxnSpPr>
          <p:spPr>
            <a:xfrm rot="10800000" flipH="1" flipV="1">
              <a:off x="1938439" y="4231068"/>
              <a:ext cx="985848" cy="1814299"/>
            </a:xfrm>
            <a:prstGeom prst="bentConnector4">
              <a:avLst>
                <a:gd name="adj1" fmla="val -23188"/>
                <a:gd name="adj2" fmla="val 71442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8358A21D-445D-C956-A2B1-F60F7DDC40BE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>
              <a:off x="3910132" y="4231069"/>
              <a:ext cx="436042" cy="413616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FE966B-2BD8-F8AD-6F42-B396BAE7A31F}"/>
                </a:ext>
              </a:extLst>
            </p:cNvPr>
            <p:cNvSpPr txBox="1"/>
            <p:nvPr/>
          </p:nvSpPr>
          <p:spPr>
            <a:xfrm>
              <a:off x="1497071" y="3808807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DF7AD9-EB99-B3AF-32AB-778FB6796B40}"/>
                </a:ext>
              </a:extLst>
            </p:cNvPr>
            <p:cNvSpPr txBox="1"/>
            <p:nvPr/>
          </p:nvSpPr>
          <p:spPr>
            <a:xfrm>
              <a:off x="3734205" y="3808807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sp>
          <p:nvSpPr>
            <p:cNvPr id="21" name="Flowchart: Data 20">
              <a:extLst>
                <a:ext uri="{FF2B5EF4-FFF2-40B4-BE49-F238E27FC236}">
                  <a16:creationId xmlns:a16="http://schemas.microsoft.com/office/drawing/2014/main" id="{56BBB073-DC93-5757-70CB-69B1AAC08FD4}"/>
                </a:ext>
              </a:extLst>
            </p:cNvPr>
            <p:cNvSpPr/>
            <p:nvPr/>
          </p:nvSpPr>
          <p:spPr>
            <a:xfrm>
              <a:off x="3272691" y="4644685"/>
              <a:ext cx="2146965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 counter )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AFC6E607-1C5E-E0F1-85DC-D322CBD5D457}"/>
                </a:ext>
              </a:extLst>
            </p:cNvPr>
            <p:cNvCxnSpPr>
              <a:cxnSpLocks/>
              <a:stCxn id="52" idx="3"/>
              <a:endCxn id="18" idx="6"/>
            </p:cNvCxnSpPr>
            <p:nvPr/>
          </p:nvCxnSpPr>
          <p:spPr>
            <a:xfrm flipH="1" flipV="1">
              <a:off x="3113050" y="3340276"/>
              <a:ext cx="2146968" cy="2145083"/>
            </a:xfrm>
            <a:prstGeom prst="bentConnector3">
              <a:avLst>
                <a:gd name="adj1" fmla="val -14552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574523-CC4D-CE4C-331C-2AF43AD05F1D}"/>
                </a:ext>
              </a:extLst>
            </p:cNvPr>
            <p:cNvSpPr/>
            <p:nvPr/>
          </p:nvSpPr>
          <p:spPr>
            <a:xfrm>
              <a:off x="2187014" y="2524238"/>
              <a:ext cx="1474543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counter = 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AF47CB4A-9782-0B2A-6967-A7658655F544}"/>
                </a:ext>
              </a:extLst>
            </p:cNvPr>
            <p:cNvSpPr/>
            <p:nvPr/>
          </p:nvSpPr>
          <p:spPr>
            <a:xfrm>
              <a:off x="2735521" y="3170131"/>
              <a:ext cx="377529" cy="34029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0974AD8-931E-CFC5-E5DC-0C6C03F2F68C}"/>
                </a:ext>
              </a:extLst>
            </p:cNvPr>
            <p:cNvCxnSpPr>
              <a:cxnSpLocks/>
              <a:stCxn id="18" idx="4"/>
              <a:endCxn id="11" idx="0"/>
            </p:cNvCxnSpPr>
            <p:nvPr/>
          </p:nvCxnSpPr>
          <p:spPr>
            <a:xfrm>
              <a:off x="2924286" y="3510421"/>
              <a:ext cx="0" cy="29313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0581630-A36E-30F1-C651-7243E3945B90}"/>
                </a:ext>
              </a:extLst>
            </p:cNvPr>
            <p:cNvSpPr/>
            <p:nvPr/>
          </p:nvSpPr>
          <p:spPr>
            <a:xfrm>
              <a:off x="3432331" y="5315214"/>
              <a:ext cx="1827687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= counter + 1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DB839F9-E95A-C123-9453-5C59C6CAA9EB}"/>
                </a:ext>
              </a:extLst>
            </p:cNvPr>
            <p:cNvCxnSpPr>
              <a:cxnSpLocks/>
              <a:stCxn id="21" idx="4"/>
              <a:endCxn id="52" idx="0"/>
            </p:cNvCxnSpPr>
            <p:nvPr/>
          </p:nvCxnSpPr>
          <p:spPr>
            <a:xfrm>
              <a:off x="4346174" y="5012765"/>
              <a:ext cx="1" cy="302449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653B004-652B-CC6D-6064-9E5881E2190D}"/>
              </a:ext>
            </a:extLst>
          </p:cNvPr>
          <p:cNvSpPr txBox="1"/>
          <p:nvPr/>
        </p:nvSpPr>
        <p:spPr>
          <a:xfrm>
            <a:off x="4928673" y="1740709"/>
            <a:ext cx="62773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หลักการทำงาน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ทำงานวนซ้ำกระบวนจนกว่าเงื่อนไขจะเป็นเท็จ (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จากภาพ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ประกาศตัวแปร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เป็นจำนวนจริง มีค่าเริ่มต้นเท่ากับ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0</a:t>
            </a:r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 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มีค่าน้อยกว่า 1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	จะแสดงผลลัพธ์ คือ ค่าในตัวแปร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 (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ฝั่ง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TRUE)</a:t>
            </a:r>
          </a:p>
          <a:p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แล้วนำค่าในตัวแปร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 + 1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เก็บผลลัพธ์ในตัวแปร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</a:t>
            </a:r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แล้วทำซ้ำขั้นตอนการตรวจสอบค่า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 ถ้า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มีค่าตั้งแต่ 1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ขึ้นไป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จะจบการทำงาน</a:t>
            </a: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3158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4D5E-F942-6B75-16A2-28FE47EC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Basic Mathematical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009C-F4FD-5553-385B-D0145B28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(Proposition)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ประโยคหรือข้อความ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ที่สามารถบอกค่าความจริงว่าเป็นจริงหรือเท็จอย่าง ใดอย่างหนึ่งเท่านั้น</a:t>
            </a: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นาย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ปี 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ประพจน์นี้จะเป็นจริง ก็ต่อเมื่อนาย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</a:t>
            </a:r>
            <a:r>
              <a:rPr lang="th-TH" sz="2400" b="1" i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20 ปีเท่านั้น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ประพจน์นี้จะเป็นเท็จ ก็ต่อเมื่อนาย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</a:t>
            </a:r>
            <a:r>
              <a:rPr lang="th-TH" sz="2400" b="1" i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ไม่เท่ากับ</a:t>
            </a:r>
            <a:r>
              <a:rPr lang="th-TH" sz="24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 ปี (มากกว่าหรือน้อยกว่า 20)</a:t>
            </a: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การเชื่อมประพจน์ จะกล่าวถึง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ตัวเชื่อม คือ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“And”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(และ)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“Or”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(หรือ)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84799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4D5E-F942-6B75-16A2-28FE47EC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AND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009C-F4FD-5553-385B-D0145B28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ปี </a:t>
            </a:r>
            <a:r>
              <a:rPr lang="th-TH" sz="2400" b="1" i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มีอาชีพโปรแกรมเมอร์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2 ประพจน์ย่อย คือ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1.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</a:t>
            </a:r>
            <a:r>
              <a:rPr lang="th-TH" sz="2400" b="1" i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20 ปี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2.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เป็นโปรแกรมเมอร์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ประพจน์นี้จะเป็นจริง ก็ต่อเมื่อ ประพจน์ย่อยทั้งหมดเป็นจริง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ประพจน์นี้จะเป็นเท็จ ก็ต่อเมื่อ ประพจน์ใดประพจน์หนึ่งเป็นเท็จ</a:t>
            </a:r>
          </a:p>
        </p:txBody>
      </p:sp>
    </p:spTree>
    <p:extLst>
      <p:ext uri="{BB962C8B-B14F-4D97-AF65-F5344CB8AC3E}">
        <p14:creationId xmlns:p14="http://schemas.microsoft.com/office/powerpoint/2010/main" val="178377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34D0-4BDE-5D79-BA57-9057D2EB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What is Programing?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7719-ECD9-C8A3-8888-B1F8BB4CA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48899"/>
            <a:ext cx="8595360" cy="132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โปรแกรมคอมพิวเตอร์จะทำงานตามชุดคำสั่ง ซึ่งชุดคำสั่งต่างๆ คนต้องเขียนเพื่อสั่งการคอมพิวเตอร์ให้ทำงานตามวัตถุประสงค์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B723C2-E5B6-92B2-4167-CAD267D53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674255"/>
              </p:ext>
            </p:extLst>
          </p:nvPr>
        </p:nvGraphicFramePr>
        <p:xfrm>
          <a:off x="1495552" y="2984229"/>
          <a:ext cx="8128000" cy="3474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752477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901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การเขียนหนังสือ 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การเขียนโปรแกรม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228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ได้ผลลัพธ์หนังสือ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ได้ผลลัพธ์เป็นโปรแกรม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36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เขียนให้คนอ่าน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เขียนให้คอมพิวเตอร์อ่าน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981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มีหลายภาษา เช่น ภาษาไทย</a:t>
                      </a:r>
                      <a:r>
                        <a:rPr lang="en-US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 </a:t>
                      </a:r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ภาษาอังกฤษ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มีหลายภาษา เช่น </a:t>
                      </a:r>
                      <a:r>
                        <a:rPr lang="en-US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Python, C, C#, Java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78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ถ้าเขียนผิดไวยากรณ์ หรือเขียนคำผิดเล็กน้อย ยังพอเข้าใจความหมาย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ถ้าเขียนผิดไวยากรณ์ โปรแกรมจะทำงานไม่ได้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412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หนังสือเล่มเดียวกัน บางครั้งคนอ่านอาจจะเข้าใจไปคนละอย่าง คนละความหมาย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โปรแกรมถูกเขียนขึ้นเพื่อให้คอมพิวเตอร์ทุกเครื่องอ่านแล้วเข้าใจเหมือนกันหมด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99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480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4D5E-F942-6B75-16A2-28FE47EC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OR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009C-F4FD-5553-385B-D0145B28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ปี </a:t>
            </a:r>
            <a:r>
              <a:rPr lang="th-TH" sz="2400" b="1" i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มีอาชีพโปรแกรมเมอร์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2 ประพจน์ย่อย คือ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1.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</a:t>
            </a:r>
            <a:r>
              <a:rPr lang="th-TH" sz="2400" b="1" i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20 ปี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2.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เป็นโปรแกรมเมอร์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ประพจน์นี้จะเป็นจริง ก็ต่อเมื่อ ประพจน์ใดประพจน์หนึ่งเป็นจริง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ประพจน์นี้จะเป็นเท็จ ก็ต่อเมื่อ ประพจน์ย่อยทั้งหมดเป็นเท็จ</a:t>
            </a:r>
          </a:p>
        </p:txBody>
      </p:sp>
    </p:spTree>
    <p:extLst>
      <p:ext uri="{BB962C8B-B14F-4D97-AF65-F5344CB8AC3E}">
        <p14:creationId xmlns:p14="http://schemas.microsoft.com/office/powerpoint/2010/main" val="3043141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D964-1594-BE7A-8387-16D6C00E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Negation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(นิเสธ)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8FBF-846B-0E41-581A-0B981A191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นิเสธ คือ การเปลี่ยนค่าความจริงเป็นค่าตรงกันข้าม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นาย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ปี 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ถ้าประพจน์นี้เป็นจริง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นิเสธของประพจน์นี้จะเป็นเท็จ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ถ้าประพจน์นี้เป็นเท็จ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นิเสธของประพจน์นี้จะเป็นจริง</a:t>
            </a: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02535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CDB7-1D40-3851-B373-FBA561BD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Expression (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5CBF0-F2B8-8520-A0E8-097B01CC2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นิพจน์หมายถึงการนำตัวแปร ค่าคงที่มากระทำต่อกันโดยใช้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ตัวดำเนินการคำนวณ ตัวดำเนินการสัมพันธ์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หรือ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ตัวดำเนินการตรรกะ </a:t>
            </a: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3 ชนิด คือ</a:t>
            </a:r>
          </a:p>
          <a:p>
            <a:r>
              <a:rPr lang="th-TH" sz="2400" dirty="0">
                <a:solidFill>
                  <a:srgbClr val="92D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นิพจน์คำนวณ (</a:t>
            </a:r>
            <a:r>
              <a:rPr lang="en-US" sz="2400" dirty="0">
                <a:solidFill>
                  <a:srgbClr val="92D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Arithmetic Expressions)</a:t>
            </a:r>
          </a:p>
          <a:p>
            <a:r>
              <a:rPr lang="th-TH" sz="2400" dirty="0">
                <a:solidFill>
                  <a:srgbClr val="00B0F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นิพจน์เชิงสัมพันธ์ (</a:t>
            </a:r>
            <a:r>
              <a:rPr lang="en-US" sz="2400" dirty="0">
                <a:solidFill>
                  <a:srgbClr val="00B0F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Relational Expressions)</a:t>
            </a:r>
          </a:p>
          <a:p>
            <a:r>
              <a:rPr lang="th-TH" sz="2400" dirty="0">
                <a:solidFill>
                  <a:srgbClr val="F8543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นิพจน์ตรรกะ (</a:t>
            </a:r>
            <a:r>
              <a:rPr lang="en-US" sz="2400" dirty="0">
                <a:solidFill>
                  <a:srgbClr val="F8543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Logical Expressions)</a:t>
            </a:r>
            <a:endParaRPr lang="th-TH" sz="2400" dirty="0">
              <a:solidFill>
                <a:srgbClr val="F8543E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ในการเขียนโปรแกรม เราจะใช้ </a:t>
            </a:r>
            <a:r>
              <a:rPr lang="th-TH" sz="2400" i="1" dirty="0">
                <a:solidFill>
                  <a:srgbClr val="00B0F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นิพจน์เชิงสัมพันธ์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th-TH" sz="2400" i="1" dirty="0">
                <a:solidFill>
                  <a:srgbClr val="F8543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นิพจน์ตรรกะ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เป็นตัวกำหนดค่าความจริงแทน ประพจน์</a:t>
            </a:r>
          </a:p>
          <a:p>
            <a:pPr marL="0" indent="0">
              <a:buNone/>
            </a:pP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0238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8F85-C0AB-9EE9-5552-3929DE79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Arithmetic Expressions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(นิพจน์คำนวณ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29DF-3376-B0BA-1F64-A90E1936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นิพจน์คำนวณเป็นนิพจน์ที่ใช้ตัวดำเนินการดำเนินการคณิตศาสตร์เป็นตัวกระทำ</a:t>
            </a: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มีตัวดำเนินการพื้นฐาน คือ 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การบวก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(+) 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การลบ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(-) 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การคูณ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(*) 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การยกกำลัง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(**)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การหาร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(/) 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การหารปัดเศษ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(//) 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การหาเศษจากการหาร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(%) </a:t>
            </a:r>
          </a:p>
        </p:txBody>
      </p:sp>
    </p:spTree>
    <p:extLst>
      <p:ext uri="{BB962C8B-B14F-4D97-AF65-F5344CB8AC3E}">
        <p14:creationId xmlns:p14="http://schemas.microsoft.com/office/powerpoint/2010/main" val="3212283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8F85-C0AB-9EE9-5552-3929DE79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Relational Expressions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(นิพจน์เชิงสัมพันธ์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29DF-3376-B0BA-1F64-A90E1936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เป็นนิพจน์ที่ใช้ตัวดำเนินการเป็นตัวดำเนินการสัมพันธ์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มีตัวดำเนินการพื้นฐาน คือ 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น้อยกว่า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(&lt;)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(&gt;)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(==)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น้อยกว่าหรือเท่ากับ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(&lt;=)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มากกว่าหรือเท่ากับ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(&gt;=)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ไม่เท่ากับ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(!=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6132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8F85-C0AB-9EE9-5552-3929DE79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Logical Expressions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(นิพจน์ตรรกะ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29DF-3376-B0BA-1F64-A90E1936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เป็นนิพจน์ที่ใช้ตัวดำเนินการเป็นตัวดำเนินการตรรกะ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มีตัวดำเนินการพื้นฐาน คือ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and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(และ)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or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(หรือ)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!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นิเสธ หรือ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not</a:t>
            </a:r>
            <a:r>
              <a:rPr lang="th-TH" sz="240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357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EE9A-47EF-EC7F-0688-A2AF6AA6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443" y="365760"/>
            <a:ext cx="9898069" cy="1325562"/>
          </a:xfrm>
        </p:spPr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D63C-4AEA-D8B7-2040-00791D802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443" y="1828800"/>
            <a:ext cx="9250531" cy="43513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ในการผ่านด่านของเกมส์ มีจุดประสงค์คือ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upgrade 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ให้มากกว่าหรือเท่ากับ 10 และ ล่าบอสสำเร็จ จึงจะถือว่าผ่านด่าน กำหนดให้มีข้อจำกัดดังนี้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เริ่มต้นคือ 1 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เริ่มต้นคือ 0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upgrade 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ทำได้จากการเพิ่มค่าประสบการณ์ (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ล่ามอนส์เตอร์ ซึ่งจะได้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ครั้งละ 40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ถ้าสะสม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EXP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มีค่าเกิน 100 หน่วย ให้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เพิ่มขึ้น 1 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จะรีเซตเป็น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0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จะสามารถ ล่าบอส ได้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ถ้าล่าบอสสำเร็จ จะถือว่าผ่านด่าน และจบเกมส์ 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ถ้าล่าบอสไม่สำเร็จ จะถูกรีเซ็ต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9 และให้ไปเก็บค่าประสบการณ์ใหม่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วิธีการล่าบอส ถ้าล่ามอนส์เตอร์ครบ 35 ตัว 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 60 จะถือว่ามีความสามารถในการล่าบอสสำเร็จ</a:t>
            </a:r>
          </a:p>
          <a:p>
            <a:pPr marL="0" indent="0">
              <a:buNone/>
            </a:pP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1106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CFA724A-5CD1-A9F2-E855-0D0B0BA4475C}"/>
              </a:ext>
            </a:extLst>
          </p:cNvPr>
          <p:cNvGrpSpPr/>
          <p:nvPr/>
        </p:nvGrpSpPr>
        <p:grpSpPr>
          <a:xfrm>
            <a:off x="1632176" y="139836"/>
            <a:ext cx="8042693" cy="6435870"/>
            <a:chOff x="282410" y="41794"/>
            <a:chExt cx="8043331" cy="6490326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19056D94-91CF-3813-4A72-5D50D5E18B1C}"/>
                </a:ext>
              </a:extLst>
            </p:cNvPr>
            <p:cNvSpPr/>
            <p:nvPr/>
          </p:nvSpPr>
          <p:spPr>
            <a:xfrm>
              <a:off x="3666477" y="41794"/>
              <a:ext cx="772357" cy="284086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59081328-39DA-F53A-BE33-EB27622DBA55}"/>
                </a:ext>
              </a:extLst>
            </p:cNvPr>
            <p:cNvSpPr/>
            <p:nvPr/>
          </p:nvSpPr>
          <p:spPr>
            <a:xfrm>
              <a:off x="3656362" y="6248034"/>
              <a:ext cx="772357" cy="284086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8859A-9DCE-9469-17D6-B2ACD672569F}"/>
                </a:ext>
              </a:extLst>
            </p:cNvPr>
            <p:cNvSpPr/>
            <p:nvPr/>
          </p:nvSpPr>
          <p:spPr>
            <a:xfrm>
              <a:off x="3195962" y="475540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level =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CD2C4E-424A-C7AA-541E-98649E044C02}"/>
                </a:ext>
              </a:extLst>
            </p:cNvPr>
            <p:cNvSpPr/>
            <p:nvPr/>
          </p:nvSpPr>
          <p:spPr>
            <a:xfrm>
              <a:off x="3195962" y="903536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exp = 0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FB59122-DFAF-D16C-63CB-E38B77444F86}"/>
                </a:ext>
              </a:extLst>
            </p:cNvPr>
            <p:cNvSpPr/>
            <p:nvPr/>
          </p:nvSpPr>
          <p:spPr>
            <a:xfrm>
              <a:off x="3908986" y="1811897"/>
              <a:ext cx="284085" cy="275477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6151D214-9EB1-6F09-0726-F706B0958746}"/>
                </a:ext>
              </a:extLst>
            </p:cNvPr>
            <p:cNvSpPr/>
            <p:nvPr/>
          </p:nvSpPr>
          <p:spPr>
            <a:xfrm>
              <a:off x="2905362" y="2312515"/>
              <a:ext cx="2274359" cy="98479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&gt;= 10</a:t>
              </a:r>
              <a:endPara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90BCEBF-8CDA-58DD-ECA1-A0494C81743D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052656" y="325880"/>
              <a:ext cx="1" cy="14966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1E30C07-4988-2DD9-B418-2275D3B7C201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052657" y="759626"/>
              <a:ext cx="0" cy="14391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705E4FF-6FF2-A360-E2DB-CC1A7A42195C}"/>
                </a:ext>
              </a:extLst>
            </p:cNvPr>
            <p:cNvCxnSpPr>
              <a:cxnSpLocks/>
              <a:stCxn id="7" idx="2"/>
              <a:endCxn id="101" idx="0"/>
            </p:cNvCxnSpPr>
            <p:nvPr/>
          </p:nvCxnSpPr>
          <p:spPr>
            <a:xfrm>
              <a:off x="4052657" y="1187622"/>
              <a:ext cx="0" cy="14087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8F33A97-4BA1-8259-BACA-93C0FB98A37E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4042542" y="2087374"/>
              <a:ext cx="8487" cy="22514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177594-2235-D388-B5CB-F7CBC30AB538}"/>
                </a:ext>
              </a:extLst>
            </p:cNvPr>
            <p:cNvSpPr/>
            <p:nvPr/>
          </p:nvSpPr>
          <p:spPr>
            <a:xfrm>
              <a:off x="1156392" y="3160135"/>
              <a:ext cx="1518081" cy="6036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ล่ามอนส์เตอร์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= exp + 40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20684BE-E97E-7582-A916-E477F5D3608C}"/>
                </a:ext>
              </a:extLst>
            </p:cNvPr>
            <p:cNvCxnSpPr>
              <a:cxnSpLocks/>
              <a:stCxn id="9" idx="1"/>
              <a:endCxn id="23" idx="0"/>
            </p:cNvCxnSpPr>
            <p:nvPr/>
          </p:nvCxnSpPr>
          <p:spPr>
            <a:xfrm rot="10800000" flipV="1">
              <a:off x="1915434" y="2804911"/>
              <a:ext cx="989929" cy="355223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Decision 26">
              <a:extLst>
                <a:ext uri="{FF2B5EF4-FFF2-40B4-BE49-F238E27FC236}">
                  <a16:creationId xmlns:a16="http://schemas.microsoft.com/office/drawing/2014/main" id="{7158C49A-E077-5DAA-9770-68427046B5D4}"/>
                </a:ext>
              </a:extLst>
            </p:cNvPr>
            <p:cNvSpPr/>
            <p:nvPr/>
          </p:nvSpPr>
          <p:spPr>
            <a:xfrm>
              <a:off x="845668" y="4626802"/>
              <a:ext cx="2139520" cy="585926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&gt;= 100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7A4203F-498A-F8D3-753A-B2CE82080E12}"/>
                </a:ext>
              </a:extLst>
            </p:cNvPr>
            <p:cNvCxnSpPr>
              <a:cxnSpLocks/>
              <a:stCxn id="23" idx="2"/>
              <a:endCxn id="122" idx="0"/>
            </p:cNvCxnSpPr>
            <p:nvPr/>
          </p:nvCxnSpPr>
          <p:spPr>
            <a:xfrm flipH="1">
              <a:off x="1915429" y="3763817"/>
              <a:ext cx="4" cy="23342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57B404-271D-2EC0-4AB1-36A44967CD54}"/>
                </a:ext>
              </a:extLst>
            </p:cNvPr>
            <p:cNvSpPr/>
            <p:nvPr/>
          </p:nvSpPr>
          <p:spPr>
            <a:xfrm>
              <a:off x="1156388" y="5470001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= 0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8580CF-4DE3-B3A1-6E53-D3449D584217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>
              <a:off x="1915428" y="5212728"/>
              <a:ext cx="1" cy="257273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5C691C-D851-72CC-ADD9-A1D8808398FF}"/>
                </a:ext>
              </a:extLst>
            </p:cNvPr>
            <p:cNvSpPr/>
            <p:nvPr/>
          </p:nvSpPr>
          <p:spPr>
            <a:xfrm>
              <a:off x="1156390" y="6055927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= level + 1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F652DE9-662F-F670-1CEC-383754FF4A59}"/>
                </a:ext>
              </a:extLst>
            </p:cNvPr>
            <p:cNvCxnSpPr>
              <a:cxnSpLocks/>
              <a:stCxn id="31" idx="2"/>
              <a:endCxn id="38" idx="0"/>
            </p:cNvCxnSpPr>
            <p:nvPr/>
          </p:nvCxnSpPr>
          <p:spPr>
            <a:xfrm>
              <a:off x="1915429" y="5802912"/>
              <a:ext cx="2" cy="253015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A4D3C0-3A94-58DC-377B-8411641750E0}"/>
                </a:ext>
              </a:extLst>
            </p:cNvPr>
            <p:cNvSpPr txBox="1"/>
            <p:nvPr/>
          </p:nvSpPr>
          <p:spPr>
            <a:xfrm>
              <a:off x="2556774" y="2508689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A6FAB1-320E-80FD-043A-74250C3C3A03}"/>
                </a:ext>
              </a:extLst>
            </p:cNvPr>
            <p:cNvSpPr txBox="1"/>
            <p:nvPr/>
          </p:nvSpPr>
          <p:spPr>
            <a:xfrm>
              <a:off x="5038729" y="2508689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6B09A3-5924-4347-404E-A26043211DAA}"/>
                </a:ext>
              </a:extLst>
            </p:cNvPr>
            <p:cNvSpPr txBox="1"/>
            <p:nvPr/>
          </p:nvSpPr>
          <p:spPr>
            <a:xfrm>
              <a:off x="1915425" y="5183619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73A45A62-D6EF-4D48-E2B7-B021294D8AEE}"/>
                </a:ext>
              </a:extLst>
            </p:cNvPr>
            <p:cNvCxnSpPr>
              <a:cxnSpLocks/>
              <a:stCxn id="38" idx="2"/>
              <a:endCxn id="73" idx="4"/>
            </p:cNvCxnSpPr>
            <p:nvPr/>
          </p:nvCxnSpPr>
          <p:spPr>
            <a:xfrm rot="5400000" flipH="1">
              <a:off x="508647" y="4982054"/>
              <a:ext cx="1327030" cy="1486539"/>
            </a:xfrm>
            <a:prstGeom prst="bentConnector3">
              <a:avLst>
                <a:gd name="adj1" fmla="val -17226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28FB1730-E1F4-9492-3274-9E5E94B4AC61}"/>
                </a:ext>
              </a:extLst>
            </p:cNvPr>
            <p:cNvSpPr/>
            <p:nvPr/>
          </p:nvSpPr>
          <p:spPr>
            <a:xfrm>
              <a:off x="282410" y="4777722"/>
              <a:ext cx="292963" cy="284086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B8CF3BC-9AA0-9C2A-0E08-7BD5CF7F949E}"/>
                </a:ext>
              </a:extLst>
            </p:cNvPr>
            <p:cNvCxnSpPr>
              <a:cxnSpLocks/>
              <a:stCxn id="27" idx="1"/>
              <a:endCxn id="73" idx="6"/>
            </p:cNvCxnSpPr>
            <p:nvPr/>
          </p:nvCxnSpPr>
          <p:spPr>
            <a:xfrm flipH="1">
              <a:off x="575373" y="4919765"/>
              <a:ext cx="270295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21D1CA45-72EE-75D1-E19A-B2E1C7DE24C8}"/>
                </a:ext>
              </a:extLst>
            </p:cNvPr>
            <p:cNvCxnSpPr>
              <a:cxnSpLocks/>
              <a:stCxn id="73" idx="0"/>
              <a:endCxn id="8" idx="2"/>
            </p:cNvCxnSpPr>
            <p:nvPr/>
          </p:nvCxnSpPr>
          <p:spPr>
            <a:xfrm rot="5400000" flipH="1" flipV="1">
              <a:off x="754896" y="1623632"/>
              <a:ext cx="2828086" cy="3480094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60EB2F-2D7B-7844-8BD8-2E9836E729CE}"/>
                </a:ext>
              </a:extLst>
            </p:cNvPr>
            <p:cNvSpPr txBox="1"/>
            <p:nvPr/>
          </p:nvSpPr>
          <p:spPr>
            <a:xfrm>
              <a:off x="705773" y="4575128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A96368B4-F1F4-10D6-2383-0494277CD8FA}"/>
                </a:ext>
              </a:extLst>
            </p:cNvPr>
            <p:cNvCxnSpPr>
              <a:cxnSpLocks/>
              <a:stCxn id="9" idx="3"/>
              <a:endCxn id="92" idx="0"/>
            </p:cNvCxnSpPr>
            <p:nvPr/>
          </p:nvCxnSpPr>
          <p:spPr>
            <a:xfrm>
              <a:off x="5179721" y="2804912"/>
              <a:ext cx="857144" cy="357570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lowchart: Decision 91">
              <a:extLst>
                <a:ext uri="{FF2B5EF4-FFF2-40B4-BE49-F238E27FC236}">
                  <a16:creationId xmlns:a16="http://schemas.microsoft.com/office/drawing/2014/main" id="{F461CECB-664A-8C1B-7702-6C0B292AE000}"/>
                </a:ext>
              </a:extLst>
            </p:cNvPr>
            <p:cNvSpPr/>
            <p:nvPr/>
          </p:nvSpPr>
          <p:spPr>
            <a:xfrm>
              <a:off x="4820993" y="3162482"/>
              <a:ext cx="2431743" cy="126922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ล่าบอส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&gt;= 35</a:t>
              </a:r>
              <a:endPara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AND exp &gt; 60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CF88D4-8819-CE17-9E65-4A20EE208C36}"/>
                </a:ext>
              </a:extLst>
            </p:cNvPr>
            <p:cNvSpPr/>
            <p:nvPr/>
          </p:nvSpPr>
          <p:spPr>
            <a:xfrm>
              <a:off x="3195962" y="1328493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counter = 0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65DDFBC-8A46-033A-C0FA-8A2D346EF0BF}"/>
                </a:ext>
              </a:extLst>
            </p:cNvPr>
            <p:cNvCxnSpPr>
              <a:cxnSpLocks/>
              <a:stCxn id="101" idx="2"/>
              <a:endCxn id="8" idx="0"/>
            </p:cNvCxnSpPr>
            <p:nvPr/>
          </p:nvCxnSpPr>
          <p:spPr>
            <a:xfrm flipH="1">
              <a:off x="4051029" y="1612579"/>
              <a:ext cx="1628" cy="19931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0704A9F-97EA-7561-6FC1-E17F7B98EB38}"/>
                </a:ext>
              </a:extLst>
            </p:cNvPr>
            <p:cNvSpPr/>
            <p:nvPr/>
          </p:nvSpPr>
          <p:spPr>
            <a:xfrm>
              <a:off x="1156388" y="3997245"/>
              <a:ext cx="1518081" cy="3762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= counter + 1</a:t>
              </a:r>
              <a:endParaRPr lang="th-TH" sz="1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5079A4F-140A-173D-586D-4EFAE1ACC73E}"/>
                </a:ext>
              </a:extLst>
            </p:cNvPr>
            <p:cNvCxnSpPr>
              <a:cxnSpLocks/>
              <a:stCxn id="122" idx="2"/>
              <a:endCxn id="27" idx="0"/>
            </p:cNvCxnSpPr>
            <p:nvPr/>
          </p:nvCxnSpPr>
          <p:spPr>
            <a:xfrm flipH="1">
              <a:off x="1915428" y="4373509"/>
              <a:ext cx="1" cy="253293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F2A7ECD-3661-4D69-99B1-89EC8413E7AB}"/>
                </a:ext>
              </a:extLst>
            </p:cNvPr>
            <p:cNvSpPr/>
            <p:nvPr/>
          </p:nvSpPr>
          <p:spPr>
            <a:xfrm>
              <a:off x="5180172" y="4777722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ผ่านด่าน</a:t>
              </a:r>
              <a:endParaRPr lang="en-US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A250AD89-6464-3797-9276-FF316A0A2DA8}"/>
                </a:ext>
              </a:extLst>
            </p:cNvPr>
            <p:cNvCxnSpPr>
              <a:cxnSpLocks/>
              <a:stCxn id="156" idx="2"/>
              <a:endCxn id="5" idx="0"/>
            </p:cNvCxnSpPr>
            <p:nvPr/>
          </p:nvCxnSpPr>
          <p:spPr>
            <a:xfrm rot="5400000">
              <a:off x="4446591" y="4657758"/>
              <a:ext cx="1186226" cy="1994326"/>
            </a:xfrm>
            <a:prstGeom prst="bentConnector3">
              <a:avLst>
                <a:gd name="adj1" fmla="val 62847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D11DC48-F1C3-074D-97ED-64D62B580EA1}"/>
                </a:ext>
              </a:extLst>
            </p:cNvPr>
            <p:cNvSpPr txBox="1"/>
            <p:nvPr/>
          </p:nvSpPr>
          <p:spPr>
            <a:xfrm>
              <a:off x="5397677" y="4267351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C23647F-1BC6-AC92-0BDF-124512C67EEC}"/>
                </a:ext>
              </a:extLst>
            </p:cNvPr>
            <p:cNvSpPr txBox="1"/>
            <p:nvPr/>
          </p:nvSpPr>
          <p:spPr>
            <a:xfrm>
              <a:off x="7110490" y="3489316"/>
              <a:ext cx="59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cxnSp>
          <p:nvCxnSpPr>
            <p:cNvPr id="213" name="Connector: Elbow 212">
              <a:extLst>
                <a:ext uri="{FF2B5EF4-FFF2-40B4-BE49-F238E27FC236}">
                  <a16:creationId xmlns:a16="http://schemas.microsoft.com/office/drawing/2014/main" id="{2A941F3C-62FC-3BFD-B575-15364F8B6738}"/>
                </a:ext>
              </a:extLst>
            </p:cNvPr>
            <p:cNvCxnSpPr>
              <a:cxnSpLocks/>
              <a:stCxn id="92" idx="3"/>
              <a:endCxn id="217" idx="2"/>
            </p:cNvCxnSpPr>
            <p:nvPr/>
          </p:nvCxnSpPr>
          <p:spPr>
            <a:xfrm flipV="1">
              <a:off x="7252736" y="2978025"/>
              <a:ext cx="313965" cy="819069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9819FC0-46BA-2B5C-9364-F8403B658938}"/>
                </a:ext>
              </a:extLst>
            </p:cNvPr>
            <p:cNvSpPr/>
            <p:nvPr/>
          </p:nvSpPr>
          <p:spPr>
            <a:xfrm>
              <a:off x="6807660" y="2645114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= </a:t>
              </a:r>
              <a:r>
                <a:rPr lang="th-TH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9</a:t>
              </a:r>
              <a:endParaRPr lang="en-US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21" name="Connector: Elbow 220">
              <a:extLst>
                <a:ext uri="{FF2B5EF4-FFF2-40B4-BE49-F238E27FC236}">
                  <a16:creationId xmlns:a16="http://schemas.microsoft.com/office/drawing/2014/main" id="{517C1456-0993-69AE-200D-94247F2A3085}"/>
                </a:ext>
              </a:extLst>
            </p:cNvPr>
            <p:cNvCxnSpPr>
              <a:cxnSpLocks/>
              <a:stCxn id="217" idx="0"/>
              <a:endCxn id="8" idx="6"/>
            </p:cNvCxnSpPr>
            <p:nvPr/>
          </p:nvCxnSpPr>
          <p:spPr>
            <a:xfrm rot="16200000" flipV="1">
              <a:off x="5532147" y="610560"/>
              <a:ext cx="695478" cy="3373630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or: Elbow 226">
              <a:extLst>
                <a:ext uri="{FF2B5EF4-FFF2-40B4-BE49-F238E27FC236}">
                  <a16:creationId xmlns:a16="http://schemas.microsoft.com/office/drawing/2014/main" id="{15196B46-A6F1-B48C-A030-0D8B6FFC619D}"/>
                </a:ext>
              </a:extLst>
            </p:cNvPr>
            <p:cNvCxnSpPr>
              <a:cxnSpLocks/>
              <a:stCxn id="92" idx="2"/>
              <a:endCxn id="156" idx="0"/>
            </p:cNvCxnSpPr>
            <p:nvPr/>
          </p:nvCxnSpPr>
          <p:spPr>
            <a:xfrm rot="16200000" flipH="1">
              <a:off x="5863858" y="4604712"/>
              <a:ext cx="346017" cy="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E5681411-9B43-FC31-7D41-F51BE000893A}"/>
              </a:ext>
            </a:extLst>
          </p:cNvPr>
          <p:cNvSpPr txBox="1"/>
          <p:nvPr/>
        </p:nvSpPr>
        <p:spPr>
          <a:xfrm>
            <a:off x="297270" y="743773"/>
            <a:ext cx="381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แบบปกติ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9305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CFA724A-5CD1-A9F2-E855-0D0B0BA4475C}"/>
              </a:ext>
            </a:extLst>
          </p:cNvPr>
          <p:cNvGrpSpPr/>
          <p:nvPr/>
        </p:nvGrpSpPr>
        <p:grpSpPr>
          <a:xfrm>
            <a:off x="1632176" y="139836"/>
            <a:ext cx="8042693" cy="6435870"/>
            <a:chOff x="282410" y="41794"/>
            <a:chExt cx="8043331" cy="6490326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19056D94-91CF-3813-4A72-5D50D5E18B1C}"/>
                </a:ext>
              </a:extLst>
            </p:cNvPr>
            <p:cNvSpPr/>
            <p:nvPr/>
          </p:nvSpPr>
          <p:spPr>
            <a:xfrm>
              <a:off x="3666477" y="41794"/>
              <a:ext cx="772357" cy="284086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59081328-39DA-F53A-BE33-EB27622DBA55}"/>
                </a:ext>
              </a:extLst>
            </p:cNvPr>
            <p:cNvSpPr/>
            <p:nvPr/>
          </p:nvSpPr>
          <p:spPr>
            <a:xfrm>
              <a:off x="3656362" y="6248034"/>
              <a:ext cx="772357" cy="284086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8859A-9DCE-9469-17D6-B2ACD672569F}"/>
                </a:ext>
              </a:extLst>
            </p:cNvPr>
            <p:cNvSpPr/>
            <p:nvPr/>
          </p:nvSpPr>
          <p:spPr>
            <a:xfrm>
              <a:off x="3195962" y="475540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level =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CD2C4E-424A-C7AA-541E-98649E044C02}"/>
                </a:ext>
              </a:extLst>
            </p:cNvPr>
            <p:cNvSpPr/>
            <p:nvPr/>
          </p:nvSpPr>
          <p:spPr>
            <a:xfrm>
              <a:off x="3195962" y="903536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exp = 0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FB59122-DFAF-D16C-63CB-E38B77444F86}"/>
                </a:ext>
              </a:extLst>
            </p:cNvPr>
            <p:cNvSpPr/>
            <p:nvPr/>
          </p:nvSpPr>
          <p:spPr>
            <a:xfrm>
              <a:off x="3908986" y="1811897"/>
              <a:ext cx="284085" cy="275477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6151D214-9EB1-6F09-0726-F706B0958746}"/>
                </a:ext>
              </a:extLst>
            </p:cNvPr>
            <p:cNvSpPr/>
            <p:nvPr/>
          </p:nvSpPr>
          <p:spPr>
            <a:xfrm>
              <a:off x="2905362" y="2312515"/>
              <a:ext cx="2274359" cy="98479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!=10</a:t>
              </a:r>
              <a:endPara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90BCEBF-8CDA-58DD-ECA1-A0494C81743D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052656" y="325880"/>
              <a:ext cx="1" cy="14966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1E30C07-4988-2DD9-B418-2275D3B7C201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052657" y="759626"/>
              <a:ext cx="0" cy="14391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705E4FF-6FF2-A360-E2DB-CC1A7A42195C}"/>
                </a:ext>
              </a:extLst>
            </p:cNvPr>
            <p:cNvCxnSpPr>
              <a:cxnSpLocks/>
              <a:stCxn id="7" idx="2"/>
              <a:endCxn id="101" idx="0"/>
            </p:cNvCxnSpPr>
            <p:nvPr/>
          </p:nvCxnSpPr>
          <p:spPr>
            <a:xfrm>
              <a:off x="4052657" y="1187622"/>
              <a:ext cx="0" cy="14087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8F33A97-4BA1-8259-BACA-93C0FB98A37E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4042542" y="2087374"/>
              <a:ext cx="8487" cy="22514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177594-2235-D388-B5CB-F7CBC30AB538}"/>
                </a:ext>
              </a:extLst>
            </p:cNvPr>
            <p:cNvSpPr/>
            <p:nvPr/>
          </p:nvSpPr>
          <p:spPr>
            <a:xfrm>
              <a:off x="1156392" y="3160135"/>
              <a:ext cx="1518081" cy="6036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ล่ามอนส์เตอร์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= exp + 40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20684BE-E97E-7582-A916-E477F5D3608C}"/>
                </a:ext>
              </a:extLst>
            </p:cNvPr>
            <p:cNvCxnSpPr>
              <a:cxnSpLocks/>
              <a:stCxn id="9" idx="1"/>
              <a:endCxn id="23" idx="0"/>
            </p:cNvCxnSpPr>
            <p:nvPr/>
          </p:nvCxnSpPr>
          <p:spPr>
            <a:xfrm rot="10800000" flipV="1">
              <a:off x="1915434" y="2804911"/>
              <a:ext cx="989929" cy="355223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Decision 26">
              <a:extLst>
                <a:ext uri="{FF2B5EF4-FFF2-40B4-BE49-F238E27FC236}">
                  <a16:creationId xmlns:a16="http://schemas.microsoft.com/office/drawing/2014/main" id="{7158C49A-E077-5DAA-9770-68427046B5D4}"/>
                </a:ext>
              </a:extLst>
            </p:cNvPr>
            <p:cNvSpPr/>
            <p:nvPr/>
          </p:nvSpPr>
          <p:spPr>
            <a:xfrm>
              <a:off x="845668" y="4626802"/>
              <a:ext cx="2139520" cy="585926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&gt;= 100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7A4203F-498A-F8D3-753A-B2CE82080E12}"/>
                </a:ext>
              </a:extLst>
            </p:cNvPr>
            <p:cNvCxnSpPr>
              <a:cxnSpLocks/>
              <a:stCxn id="23" idx="2"/>
              <a:endCxn id="122" idx="0"/>
            </p:cNvCxnSpPr>
            <p:nvPr/>
          </p:nvCxnSpPr>
          <p:spPr>
            <a:xfrm flipH="1">
              <a:off x="1915429" y="3763817"/>
              <a:ext cx="4" cy="23342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57B404-271D-2EC0-4AB1-36A44967CD54}"/>
                </a:ext>
              </a:extLst>
            </p:cNvPr>
            <p:cNvSpPr/>
            <p:nvPr/>
          </p:nvSpPr>
          <p:spPr>
            <a:xfrm>
              <a:off x="1156388" y="5470001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= 0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8580CF-4DE3-B3A1-6E53-D3449D584217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>
              <a:off x="1915428" y="5212728"/>
              <a:ext cx="1" cy="257273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5C691C-D851-72CC-ADD9-A1D8808398FF}"/>
                </a:ext>
              </a:extLst>
            </p:cNvPr>
            <p:cNvSpPr/>
            <p:nvPr/>
          </p:nvSpPr>
          <p:spPr>
            <a:xfrm>
              <a:off x="1156390" y="6055927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= level + 1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F652DE9-662F-F670-1CEC-383754FF4A59}"/>
                </a:ext>
              </a:extLst>
            </p:cNvPr>
            <p:cNvCxnSpPr>
              <a:cxnSpLocks/>
              <a:stCxn id="31" idx="2"/>
              <a:endCxn id="38" idx="0"/>
            </p:cNvCxnSpPr>
            <p:nvPr/>
          </p:nvCxnSpPr>
          <p:spPr>
            <a:xfrm>
              <a:off x="1915429" y="5802912"/>
              <a:ext cx="2" cy="253015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A4D3C0-3A94-58DC-377B-8411641750E0}"/>
                </a:ext>
              </a:extLst>
            </p:cNvPr>
            <p:cNvSpPr txBox="1"/>
            <p:nvPr/>
          </p:nvSpPr>
          <p:spPr>
            <a:xfrm>
              <a:off x="5078361" y="2510345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A6FAB1-320E-80FD-043A-74250C3C3A03}"/>
                </a:ext>
              </a:extLst>
            </p:cNvPr>
            <p:cNvSpPr txBox="1"/>
            <p:nvPr/>
          </p:nvSpPr>
          <p:spPr>
            <a:xfrm>
              <a:off x="2470324" y="2501629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6B09A3-5924-4347-404E-A26043211DAA}"/>
                </a:ext>
              </a:extLst>
            </p:cNvPr>
            <p:cNvSpPr txBox="1"/>
            <p:nvPr/>
          </p:nvSpPr>
          <p:spPr>
            <a:xfrm>
              <a:off x="1915425" y="5183619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73A45A62-D6EF-4D48-E2B7-B021294D8AEE}"/>
                </a:ext>
              </a:extLst>
            </p:cNvPr>
            <p:cNvCxnSpPr>
              <a:cxnSpLocks/>
              <a:stCxn id="38" idx="2"/>
              <a:endCxn id="73" idx="4"/>
            </p:cNvCxnSpPr>
            <p:nvPr/>
          </p:nvCxnSpPr>
          <p:spPr>
            <a:xfrm rot="5400000" flipH="1">
              <a:off x="508647" y="4982054"/>
              <a:ext cx="1327030" cy="1486539"/>
            </a:xfrm>
            <a:prstGeom prst="bentConnector3">
              <a:avLst>
                <a:gd name="adj1" fmla="val -17226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28FB1730-E1F4-9492-3274-9E5E94B4AC61}"/>
                </a:ext>
              </a:extLst>
            </p:cNvPr>
            <p:cNvSpPr/>
            <p:nvPr/>
          </p:nvSpPr>
          <p:spPr>
            <a:xfrm>
              <a:off x="282410" y="4777722"/>
              <a:ext cx="292963" cy="284086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B8CF3BC-9AA0-9C2A-0E08-7BD5CF7F949E}"/>
                </a:ext>
              </a:extLst>
            </p:cNvPr>
            <p:cNvCxnSpPr>
              <a:cxnSpLocks/>
              <a:stCxn id="27" idx="1"/>
              <a:endCxn id="73" idx="6"/>
            </p:cNvCxnSpPr>
            <p:nvPr/>
          </p:nvCxnSpPr>
          <p:spPr>
            <a:xfrm flipH="1">
              <a:off x="575373" y="4919765"/>
              <a:ext cx="270295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21D1CA45-72EE-75D1-E19A-B2E1C7DE24C8}"/>
                </a:ext>
              </a:extLst>
            </p:cNvPr>
            <p:cNvCxnSpPr>
              <a:cxnSpLocks/>
              <a:stCxn id="73" idx="0"/>
              <a:endCxn id="8" idx="2"/>
            </p:cNvCxnSpPr>
            <p:nvPr/>
          </p:nvCxnSpPr>
          <p:spPr>
            <a:xfrm rot="5400000" flipH="1" flipV="1">
              <a:off x="754896" y="1623632"/>
              <a:ext cx="2828086" cy="3480094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60EB2F-2D7B-7844-8BD8-2E9836E729CE}"/>
                </a:ext>
              </a:extLst>
            </p:cNvPr>
            <p:cNvSpPr txBox="1"/>
            <p:nvPr/>
          </p:nvSpPr>
          <p:spPr>
            <a:xfrm>
              <a:off x="705773" y="4575128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A96368B4-F1F4-10D6-2383-0494277CD8FA}"/>
                </a:ext>
              </a:extLst>
            </p:cNvPr>
            <p:cNvCxnSpPr>
              <a:cxnSpLocks/>
              <a:stCxn id="9" idx="3"/>
              <a:endCxn id="92" idx="0"/>
            </p:cNvCxnSpPr>
            <p:nvPr/>
          </p:nvCxnSpPr>
          <p:spPr>
            <a:xfrm>
              <a:off x="5179721" y="2804912"/>
              <a:ext cx="857144" cy="357570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lowchart: Decision 91">
              <a:extLst>
                <a:ext uri="{FF2B5EF4-FFF2-40B4-BE49-F238E27FC236}">
                  <a16:creationId xmlns:a16="http://schemas.microsoft.com/office/drawing/2014/main" id="{F461CECB-664A-8C1B-7702-6C0B292AE000}"/>
                </a:ext>
              </a:extLst>
            </p:cNvPr>
            <p:cNvSpPr/>
            <p:nvPr/>
          </p:nvSpPr>
          <p:spPr>
            <a:xfrm>
              <a:off x="4820993" y="3162482"/>
              <a:ext cx="2431743" cy="126922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ล่าบอส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&gt;= 35</a:t>
              </a:r>
              <a:endPara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AND exp &gt; 60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CF88D4-8819-CE17-9E65-4A20EE208C36}"/>
                </a:ext>
              </a:extLst>
            </p:cNvPr>
            <p:cNvSpPr/>
            <p:nvPr/>
          </p:nvSpPr>
          <p:spPr>
            <a:xfrm>
              <a:off x="3195962" y="1328493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counter = 0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65DDFBC-8A46-033A-C0FA-8A2D346EF0BF}"/>
                </a:ext>
              </a:extLst>
            </p:cNvPr>
            <p:cNvCxnSpPr>
              <a:cxnSpLocks/>
              <a:stCxn id="101" idx="2"/>
              <a:endCxn id="8" idx="0"/>
            </p:cNvCxnSpPr>
            <p:nvPr/>
          </p:nvCxnSpPr>
          <p:spPr>
            <a:xfrm flipH="1">
              <a:off x="4051029" y="1612579"/>
              <a:ext cx="1628" cy="19931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0704A9F-97EA-7561-6FC1-E17F7B98EB38}"/>
                </a:ext>
              </a:extLst>
            </p:cNvPr>
            <p:cNvSpPr/>
            <p:nvPr/>
          </p:nvSpPr>
          <p:spPr>
            <a:xfrm>
              <a:off x="1156388" y="3997245"/>
              <a:ext cx="1518081" cy="3762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= counter + 1</a:t>
              </a:r>
              <a:endParaRPr lang="th-TH" sz="1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5079A4F-140A-173D-586D-4EFAE1ACC73E}"/>
                </a:ext>
              </a:extLst>
            </p:cNvPr>
            <p:cNvCxnSpPr>
              <a:cxnSpLocks/>
              <a:stCxn id="122" idx="2"/>
              <a:endCxn id="27" idx="0"/>
            </p:cNvCxnSpPr>
            <p:nvPr/>
          </p:nvCxnSpPr>
          <p:spPr>
            <a:xfrm flipH="1">
              <a:off x="1915428" y="4373509"/>
              <a:ext cx="1" cy="253293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F2A7ECD-3661-4D69-99B1-89EC8413E7AB}"/>
                </a:ext>
              </a:extLst>
            </p:cNvPr>
            <p:cNvSpPr/>
            <p:nvPr/>
          </p:nvSpPr>
          <p:spPr>
            <a:xfrm>
              <a:off x="5180172" y="4777722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ผ่านด่าน</a:t>
              </a:r>
              <a:endParaRPr lang="en-US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A250AD89-6464-3797-9276-FF316A0A2DA8}"/>
                </a:ext>
              </a:extLst>
            </p:cNvPr>
            <p:cNvCxnSpPr>
              <a:cxnSpLocks/>
              <a:stCxn id="156" idx="2"/>
              <a:endCxn id="5" idx="0"/>
            </p:cNvCxnSpPr>
            <p:nvPr/>
          </p:nvCxnSpPr>
          <p:spPr>
            <a:xfrm rot="5400000">
              <a:off x="4446591" y="4657758"/>
              <a:ext cx="1186226" cy="1994326"/>
            </a:xfrm>
            <a:prstGeom prst="bentConnector3">
              <a:avLst>
                <a:gd name="adj1" fmla="val 62847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D11DC48-F1C3-074D-97ED-64D62B580EA1}"/>
                </a:ext>
              </a:extLst>
            </p:cNvPr>
            <p:cNvSpPr txBox="1"/>
            <p:nvPr/>
          </p:nvSpPr>
          <p:spPr>
            <a:xfrm>
              <a:off x="5397677" y="4267351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C23647F-1BC6-AC92-0BDF-124512C67EEC}"/>
                </a:ext>
              </a:extLst>
            </p:cNvPr>
            <p:cNvSpPr txBox="1"/>
            <p:nvPr/>
          </p:nvSpPr>
          <p:spPr>
            <a:xfrm>
              <a:off x="7110490" y="3489316"/>
              <a:ext cx="59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cxnSp>
          <p:nvCxnSpPr>
            <p:cNvPr id="213" name="Connector: Elbow 212">
              <a:extLst>
                <a:ext uri="{FF2B5EF4-FFF2-40B4-BE49-F238E27FC236}">
                  <a16:creationId xmlns:a16="http://schemas.microsoft.com/office/drawing/2014/main" id="{2A941F3C-62FC-3BFD-B575-15364F8B6738}"/>
                </a:ext>
              </a:extLst>
            </p:cNvPr>
            <p:cNvCxnSpPr>
              <a:cxnSpLocks/>
              <a:stCxn id="92" idx="3"/>
              <a:endCxn id="217" idx="2"/>
            </p:cNvCxnSpPr>
            <p:nvPr/>
          </p:nvCxnSpPr>
          <p:spPr>
            <a:xfrm flipV="1">
              <a:off x="7252736" y="2978025"/>
              <a:ext cx="313965" cy="819069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9819FC0-46BA-2B5C-9364-F8403B658938}"/>
                </a:ext>
              </a:extLst>
            </p:cNvPr>
            <p:cNvSpPr/>
            <p:nvPr/>
          </p:nvSpPr>
          <p:spPr>
            <a:xfrm>
              <a:off x="6807660" y="2645114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= </a:t>
              </a:r>
              <a:r>
                <a:rPr lang="th-TH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9</a:t>
              </a:r>
              <a:endParaRPr lang="en-US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21" name="Connector: Elbow 220">
              <a:extLst>
                <a:ext uri="{FF2B5EF4-FFF2-40B4-BE49-F238E27FC236}">
                  <a16:creationId xmlns:a16="http://schemas.microsoft.com/office/drawing/2014/main" id="{517C1456-0993-69AE-200D-94247F2A3085}"/>
                </a:ext>
              </a:extLst>
            </p:cNvPr>
            <p:cNvCxnSpPr>
              <a:cxnSpLocks/>
              <a:stCxn id="217" idx="0"/>
              <a:endCxn id="8" idx="6"/>
            </p:cNvCxnSpPr>
            <p:nvPr/>
          </p:nvCxnSpPr>
          <p:spPr>
            <a:xfrm rot="16200000" flipV="1">
              <a:off x="5532147" y="610560"/>
              <a:ext cx="695478" cy="3373630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or: Elbow 226">
              <a:extLst>
                <a:ext uri="{FF2B5EF4-FFF2-40B4-BE49-F238E27FC236}">
                  <a16:creationId xmlns:a16="http://schemas.microsoft.com/office/drawing/2014/main" id="{15196B46-A6F1-B48C-A030-0D8B6FFC619D}"/>
                </a:ext>
              </a:extLst>
            </p:cNvPr>
            <p:cNvCxnSpPr>
              <a:cxnSpLocks/>
              <a:stCxn id="92" idx="2"/>
              <a:endCxn id="156" idx="0"/>
            </p:cNvCxnSpPr>
            <p:nvPr/>
          </p:nvCxnSpPr>
          <p:spPr>
            <a:xfrm rot="16200000" flipH="1">
              <a:off x="5863858" y="4604712"/>
              <a:ext cx="346017" cy="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5BF102A-5EEA-C541-4166-CE0B6E564800}"/>
              </a:ext>
            </a:extLst>
          </p:cNvPr>
          <p:cNvSpPr txBox="1"/>
          <p:nvPr/>
        </p:nvSpPr>
        <p:spPr>
          <a:xfrm>
            <a:off x="297270" y="743773"/>
            <a:ext cx="381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ประยุกต์ใช้นิเสธของประพจน์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95443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D62CC75-245A-912A-11FA-D994991B4287}"/>
              </a:ext>
            </a:extLst>
          </p:cNvPr>
          <p:cNvGrpSpPr/>
          <p:nvPr/>
        </p:nvGrpSpPr>
        <p:grpSpPr>
          <a:xfrm>
            <a:off x="1494584" y="139836"/>
            <a:ext cx="8350830" cy="6578328"/>
            <a:chOff x="1494584" y="139836"/>
            <a:chExt cx="8350830" cy="6578328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BCFA724A-5CD1-A9F2-E855-0D0B0BA4475C}"/>
                </a:ext>
              </a:extLst>
            </p:cNvPr>
            <p:cNvGrpSpPr/>
            <p:nvPr/>
          </p:nvGrpSpPr>
          <p:grpSpPr>
            <a:xfrm>
              <a:off x="1494584" y="139836"/>
              <a:ext cx="8350830" cy="6578328"/>
              <a:chOff x="144807" y="41794"/>
              <a:chExt cx="8351493" cy="6633989"/>
            </a:xfrm>
          </p:grpSpPr>
          <p:sp>
            <p:nvSpPr>
              <p:cNvPr id="251" name="Rectangle: Single Corner Snipped 250">
                <a:extLst>
                  <a:ext uri="{FF2B5EF4-FFF2-40B4-BE49-F238E27FC236}">
                    <a16:creationId xmlns:a16="http://schemas.microsoft.com/office/drawing/2014/main" id="{D4367228-47DE-B84C-5648-10E11898AE00}"/>
                  </a:ext>
                </a:extLst>
              </p:cNvPr>
              <p:cNvSpPr/>
              <p:nvPr/>
            </p:nvSpPr>
            <p:spPr>
              <a:xfrm>
                <a:off x="4636483" y="2110741"/>
                <a:ext cx="3859817" cy="3162300"/>
              </a:xfrm>
              <a:custGeom>
                <a:avLst/>
                <a:gdLst>
                  <a:gd name="connsiteX0" fmla="*/ 0 w 3408607"/>
                  <a:gd name="connsiteY0" fmla="*/ 0 h 2041001"/>
                  <a:gd name="connsiteX1" fmla="*/ 3068433 w 3408607"/>
                  <a:gd name="connsiteY1" fmla="*/ 0 h 2041001"/>
                  <a:gd name="connsiteX2" fmla="*/ 3408607 w 3408607"/>
                  <a:gd name="connsiteY2" fmla="*/ 340174 h 2041001"/>
                  <a:gd name="connsiteX3" fmla="*/ 3408607 w 3408607"/>
                  <a:gd name="connsiteY3" fmla="*/ 2041001 h 2041001"/>
                  <a:gd name="connsiteX4" fmla="*/ 0 w 3408607"/>
                  <a:gd name="connsiteY4" fmla="*/ 2041001 h 2041001"/>
                  <a:gd name="connsiteX5" fmla="*/ 0 w 3408607"/>
                  <a:gd name="connsiteY5" fmla="*/ 0 h 2041001"/>
                  <a:gd name="connsiteX0" fmla="*/ 7620 w 3408607"/>
                  <a:gd name="connsiteY0" fmla="*/ 815340 h 2041001"/>
                  <a:gd name="connsiteX1" fmla="*/ 3068433 w 3408607"/>
                  <a:gd name="connsiteY1" fmla="*/ 0 h 2041001"/>
                  <a:gd name="connsiteX2" fmla="*/ 3408607 w 3408607"/>
                  <a:gd name="connsiteY2" fmla="*/ 340174 h 2041001"/>
                  <a:gd name="connsiteX3" fmla="*/ 3408607 w 3408607"/>
                  <a:gd name="connsiteY3" fmla="*/ 2041001 h 2041001"/>
                  <a:gd name="connsiteX4" fmla="*/ 0 w 3408607"/>
                  <a:gd name="connsiteY4" fmla="*/ 2041001 h 2041001"/>
                  <a:gd name="connsiteX5" fmla="*/ 7620 w 3408607"/>
                  <a:gd name="connsiteY5" fmla="*/ 815340 h 2041001"/>
                  <a:gd name="connsiteX0" fmla="*/ 7620 w 3408607"/>
                  <a:gd name="connsiteY0" fmla="*/ 2133600 h 3359261"/>
                  <a:gd name="connsiteX1" fmla="*/ 2420733 w 3408607"/>
                  <a:gd name="connsiteY1" fmla="*/ 0 h 3359261"/>
                  <a:gd name="connsiteX2" fmla="*/ 3408607 w 3408607"/>
                  <a:gd name="connsiteY2" fmla="*/ 1658434 h 3359261"/>
                  <a:gd name="connsiteX3" fmla="*/ 3408607 w 3408607"/>
                  <a:gd name="connsiteY3" fmla="*/ 3359261 h 3359261"/>
                  <a:gd name="connsiteX4" fmla="*/ 0 w 3408607"/>
                  <a:gd name="connsiteY4" fmla="*/ 3359261 h 3359261"/>
                  <a:gd name="connsiteX5" fmla="*/ 7620 w 3408607"/>
                  <a:gd name="connsiteY5" fmla="*/ 2133600 h 3359261"/>
                  <a:gd name="connsiteX0" fmla="*/ 0 w 3454327"/>
                  <a:gd name="connsiteY0" fmla="*/ 1341120 h 3359261"/>
                  <a:gd name="connsiteX1" fmla="*/ 2466453 w 3454327"/>
                  <a:gd name="connsiteY1" fmla="*/ 0 h 3359261"/>
                  <a:gd name="connsiteX2" fmla="*/ 3454327 w 3454327"/>
                  <a:gd name="connsiteY2" fmla="*/ 1658434 h 3359261"/>
                  <a:gd name="connsiteX3" fmla="*/ 3454327 w 3454327"/>
                  <a:gd name="connsiteY3" fmla="*/ 3359261 h 3359261"/>
                  <a:gd name="connsiteX4" fmla="*/ 45720 w 3454327"/>
                  <a:gd name="connsiteY4" fmla="*/ 3359261 h 3359261"/>
                  <a:gd name="connsiteX5" fmla="*/ 0 w 3454327"/>
                  <a:gd name="connsiteY5" fmla="*/ 1341120 h 3359261"/>
                  <a:gd name="connsiteX0" fmla="*/ 7620 w 3461947"/>
                  <a:gd name="connsiteY0" fmla="*/ 1341120 h 3359261"/>
                  <a:gd name="connsiteX1" fmla="*/ 2474073 w 3461947"/>
                  <a:gd name="connsiteY1" fmla="*/ 0 h 3359261"/>
                  <a:gd name="connsiteX2" fmla="*/ 3461947 w 3461947"/>
                  <a:gd name="connsiteY2" fmla="*/ 1658434 h 3359261"/>
                  <a:gd name="connsiteX3" fmla="*/ 3461947 w 3461947"/>
                  <a:gd name="connsiteY3" fmla="*/ 3359261 h 3359261"/>
                  <a:gd name="connsiteX4" fmla="*/ 0 w 3461947"/>
                  <a:gd name="connsiteY4" fmla="*/ 3359261 h 3359261"/>
                  <a:gd name="connsiteX5" fmla="*/ 7620 w 3461947"/>
                  <a:gd name="connsiteY5" fmla="*/ 1341120 h 3359261"/>
                  <a:gd name="connsiteX0" fmla="*/ 7620 w 3942007"/>
                  <a:gd name="connsiteY0" fmla="*/ 1341120 h 3359261"/>
                  <a:gd name="connsiteX1" fmla="*/ 2474073 w 3942007"/>
                  <a:gd name="connsiteY1" fmla="*/ 0 h 3359261"/>
                  <a:gd name="connsiteX2" fmla="*/ 3942007 w 3942007"/>
                  <a:gd name="connsiteY2" fmla="*/ 50614 h 3359261"/>
                  <a:gd name="connsiteX3" fmla="*/ 3461947 w 3942007"/>
                  <a:gd name="connsiteY3" fmla="*/ 3359261 h 3359261"/>
                  <a:gd name="connsiteX4" fmla="*/ 0 w 3942007"/>
                  <a:gd name="connsiteY4" fmla="*/ 3359261 h 3359261"/>
                  <a:gd name="connsiteX5" fmla="*/ 7620 w 3942007"/>
                  <a:gd name="connsiteY5" fmla="*/ 1341120 h 3359261"/>
                  <a:gd name="connsiteX0" fmla="*/ 7620 w 3942007"/>
                  <a:gd name="connsiteY0" fmla="*/ 1341120 h 3389741"/>
                  <a:gd name="connsiteX1" fmla="*/ 2474073 w 3942007"/>
                  <a:gd name="connsiteY1" fmla="*/ 0 h 3389741"/>
                  <a:gd name="connsiteX2" fmla="*/ 3942007 w 3942007"/>
                  <a:gd name="connsiteY2" fmla="*/ 50614 h 3389741"/>
                  <a:gd name="connsiteX3" fmla="*/ 3942007 w 3942007"/>
                  <a:gd name="connsiteY3" fmla="*/ 3389741 h 3389741"/>
                  <a:gd name="connsiteX4" fmla="*/ 0 w 3942007"/>
                  <a:gd name="connsiteY4" fmla="*/ 3359261 h 3389741"/>
                  <a:gd name="connsiteX5" fmla="*/ 7620 w 3942007"/>
                  <a:gd name="connsiteY5" fmla="*/ 1341120 h 3389741"/>
                  <a:gd name="connsiteX0" fmla="*/ 7620 w 3942007"/>
                  <a:gd name="connsiteY0" fmla="*/ 1341120 h 3389741"/>
                  <a:gd name="connsiteX1" fmla="*/ 2474073 w 3942007"/>
                  <a:gd name="connsiteY1" fmla="*/ 0 h 3389741"/>
                  <a:gd name="connsiteX2" fmla="*/ 3926442 w 3942007"/>
                  <a:gd name="connsiteY2" fmla="*/ 9774 h 3389741"/>
                  <a:gd name="connsiteX3" fmla="*/ 3942007 w 3942007"/>
                  <a:gd name="connsiteY3" fmla="*/ 3389741 h 3389741"/>
                  <a:gd name="connsiteX4" fmla="*/ 0 w 3942007"/>
                  <a:gd name="connsiteY4" fmla="*/ 3359261 h 3389741"/>
                  <a:gd name="connsiteX5" fmla="*/ 7620 w 3942007"/>
                  <a:gd name="connsiteY5" fmla="*/ 1341120 h 338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42007" h="3389741">
                    <a:moveTo>
                      <a:pt x="7620" y="1341120"/>
                    </a:moveTo>
                    <a:lnTo>
                      <a:pt x="2474073" y="0"/>
                    </a:lnTo>
                    <a:lnTo>
                      <a:pt x="3926442" y="9774"/>
                    </a:lnTo>
                    <a:cubicBezTo>
                      <a:pt x="3931630" y="1136430"/>
                      <a:pt x="3936819" y="2263085"/>
                      <a:pt x="3942007" y="3389741"/>
                    </a:cubicBezTo>
                    <a:lnTo>
                      <a:pt x="0" y="3359261"/>
                    </a:lnTo>
                    <a:lnTo>
                      <a:pt x="7620" y="1341120"/>
                    </a:lnTo>
                    <a:close/>
                  </a:path>
                </a:pathLst>
              </a:custGeom>
              <a:noFill/>
              <a:ln w="28575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owchart: Terminator 3">
                <a:extLst>
                  <a:ext uri="{FF2B5EF4-FFF2-40B4-BE49-F238E27FC236}">
                    <a16:creationId xmlns:a16="http://schemas.microsoft.com/office/drawing/2014/main" id="{19056D94-91CF-3813-4A72-5D50D5E18B1C}"/>
                  </a:ext>
                </a:extLst>
              </p:cNvPr>
              <p:cNvSpPr/>
              <p:nvPr/>
            </p:nvSpPr>
            <p:spPr>
              <a:xfrm>
                <a:off x="3666477" y="41794"/>
                <a:ext cx="772357" cy="284086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Start</a:t>
                </a:r>
              </a:p>
            </p:txBody>
          </p:sp>
          <p:sp>
            <p:nvSpPr>
              <p:cNvPr id="5" name="Flowchart: Terminator 4">
                <a:extLst>
                  <a:ext uri="{FF2B5EF4-FFF2-40B4-BE49-F238E27FC236}">
                    <a16:creationId xmlns:a16="http://schemas.microsoft.com/office/drawing/2014/main" id="{59081328-39DA-F53A-BE33-EB27622DBA55}"/>
                  </a:ext>
                </a:extLst>
              </p:cNvPr>
              <p:cNvSpPr/>
              <p:nvPr/>
            </p:nvSpPr>
            <p:spPr>
              <a:xfrm>
                <a:off x="3656362" y="6248034"/>
                <a:ext cx="772357" cy="284086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Stop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78859A-9DCE-9469-17D6-B2ACD672569F}"/>
                  </a:ext>
                </a:extLst>
              </p:cNvPr>
              <p:cNvSpPr/>
              <p:nvPr/>
            </p:nvSpPr>
            <p:spPr>
              <a:xfrm>
                <a:off x="3195962" y="475540"/>
                <a:ext cx="1713390" cy="2840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Int level = 1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CD2C4E-424A-C7AA-541E-98649E044C02}"/>
                  </a:ext>
                </a:extLst>
              </p:cNvPr>
              <p:cNvSpPr/>
              <p:nvPr/>
            </p:nvSpPr>
            <p:spPr>
              <a:xfrm>
                <a:off x="3195962" y="903536"/>
                <a:ext cx="1713390" cy="2840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Int exp = 0</a:t>
                </a:r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9FB59122-DFAF-D16C-63CB-E38B77444F86}"/>
                  </a:ext>
                </a:extLst>
              </p:cNvPr>
              <p:cNvSpPr/>
              <p:nvPr/>
            </p:nvSpPr>
            <p:spPr>
              <a:xfrm>
                <a:off x="3908986" y="1811897"/>
                <a:ext cx="284085" cy="275477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6151D214-9EB1-6F09-0726-F706B0958746}"/>
                  </a:ext>
                </a:extLst>
              </p:cNvPr>
              <p:cNvSpPr/>
              <p:nvPr/>
            </p:nvSpPr>
            <p:spPr>
              <a:xfrm>
                <a:off x="2905362" y="2312515"/>
                <a:ext cx="2274359" cy="984793"/>
              </a:xfrm>
              <a:prstGeom prst="flowChartDecis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Level &gt;= 10</a:t>
                </a:r>
                <a:endParaRPr lang="th-TH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90BCEBF-8CDA-58DD-ECA1-A0494C81743D}"/>
                  </a:ext>
                </a:extLst>
              </p:cNvPr>
              <p:cNvCxnSpPr>
                <a:cxnSpLocks/>
                <a:stCxn id="4" idx="2"/>
                <a:endCxn id="6" idx="0"/>
              </p:cNvCxnSpPr>
              <p:nvPr/>
            </p:nvCxnSpPr>
            <p:spPr>
              <a:xfrm>
                <a:off x="4052656" y="325880"/>
                <a:ext cx="1" cy="14966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1E30C07-4988-2DD9-B418-2275D3B7C201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4052657" y="759626"/>
                <a:ext cx="0" cy="14391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705E4FF-6FF2-A360-E2DB-CC1A7A42195C}"/>
                  </a:ext>
                </a:extLst>
              </p:cNvPr>
              <p:cNvCxnSpPr>
                <a:cxnSpLocks/>
                <a:stCxn id="7" idx="2"/>
                <a:endCxn id="101" idx="0"/>
              </p:cNvCxnSpPr>
              <p:nvPr/>
            </p:nvCxnSpPr>
            <p:spPr>
              <a:xfrm>
                <a:off x="4052657" y="1187622"/>
                <a:ext cx="0" cy="14087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8F33A97-4BA1-8259-BACA-93C0FB98A37E}"/>
                  </a:ext>
                </a:extLst>
              </p:cNvPr>
              <p:cNvCxnSpPr>
                <a:cxnSpLocks/>
                <a:stCxn id="8" idx="4"/>
                <a:endCxn id="9" idx="0"/>
              </p:cNvCxnSpPr>
              <p:nvPr/>
            </p:nvCxnSpPr>
            <p:spPr>
              <a:xfrm flipH="1">
                <a:off x="4042542" y="2087374"/>
                <a:ext cx="8487" cy="22514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177594-2235-D388-B5CB-F7CBC30AB538}"/>
                  </a:ext>
                </a:extLst>
              </p:cNvPr>
              <p:cNvSpPr/>
              <p:nvPr/>
            </p:nvSpPr>
            <p:spPr>
              <a:xfrm>
                <a:off x="1156392" y="3160135"/>
                <a:ext cx="1518081" cy="60368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ล่ามอนส์เตอร์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exp = exp + 40</a:t>
                </a:r>
              </a:p>
            </p:txBody>
          </p: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20684BE-E97E-7582-A916-E477F5D3608C}"/>
                  </a:ext>
                </a:extLst>
              </p:cNvPr>
              <p:cNvCxnSpPr>
                <a:cxnSpLocks/>
                <a:stCxn id="9" idx="1"/>
                <a:endCxn id="23" idx="0"/>
              </p:cNvCxnSpPr>
              <p:nvPr/>
            </p:nvCxnSpPr>
            <p:spPr>
              <a:xfrm rot="10800000" flipV="1">
                <a:off x="1915434" y="2804911"/>
                <a:ext cx="989929" cy="355223"/>
              </a:xfrm>
              <a:prstGeom prst="bentConnector2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lowchart: Decision 26">
                <a:extLst>
                  <a:ext uri="{FF2B5EF4-FFF2-40B4-BE49-F238E27FC236}">
                    <a16:creationId xmlns:a16="http://schemas.microsoft.com/office/drawing/2014/main" id="{7158C49A-E077-5DAA-9770-68427046B5D4}"/>
                  </a:ext>
                </a:extLst>
              </p:cNvPr>
              <p:cNvSpPr/>
              <p:nvPr/>
            </p:nvSpPr>
            <p:spPr>
              <a:xfrm>
                <a:off x="845668" y="4626802"/>
                <a:ext cx="2139520" cy="585926"/>
              </a:xfrm>
              <a:prstGeom prst="flowChartDecis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exp &gt;= 100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7A4203F-498A-F8D3-753A-B2CE82080E12}"/>
                  </a:ext>
                </a:extLst>
              </p:cNvPr>
              <p:cNvCxnSpPr>
                <a:cxnSpLocks/>
                <a:stCxn id="23" idx="2"/>
                <a:endCxn id="122" idx="0"/>
              </p:cNvCxnSpPr>
              <p:nvPr/>
            </p:nvCxnSpPr>
            <p:spPr>
              <a:xfrm flipH="1">
                <a:off x="1915429" y="3763817"/>
                <a:ext cx="4" cy="233428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257B404-271D-2EC0-4AB1-36A44967CD54}"/>
                  </a:ext>
                </a:extLst>
              </p:cNvPr>
              <p:cNvSpPr/>
              <p:nvPr/>
            </p:nvSpPr>
            <p:spPr>
              <a:xfrm>
                <a:off x="1156388" y="5470001"/>
                <a:ext cx="1518081" cy="3329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exp = 0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A8580CF-4DE3-B3A1-6E53-D3449D584217}"/>
                  </a:ext>
                </a:extLst>
              </p:cNvPr>
              <p:cNvCxnSpPr>
                <a:cxnSpLocks/>
                <a:stCxn id="27" idx="2"/>
                <a:endCxn id="31" idx="0"/>
              </p:cNvCxnSpPr>
              <p:nvPr/>
            </p:nvCxnSpPr>
            <p:spPr>
              <a:xfrm>
                <a:off x="1915428" y="5212728"/>
                <a:ext cx="1" cy="257273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5C691C-D851-72CC-ADD9-A1D8808398FF}"/>
                  </a:ext>
                </a:extLst>
              </p:cNvPr>
              <p:cNvSpPr/>
              <p:nvPr/>
            </p:nvSpPr>
            <p:spPr>
              <a:xfrm>
                <a:off x="1156390" y="6055927"/>
                <a:ext cx="1518081" cy="3329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Level = level + 1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F652DE9-662F-F670-1CEC-383754FF4A59}"/>
                  </a:ext>
                </a:extLst>
              </p:cNvPr>
              <p:cNvCxnSpPr>
                <a:cxnSpLocks/>
                <a:stCxn id="31" idx="2"/>
                <a:endCxn id="38" idx="0"/>
              </p:cNvCxnSpPr>
              <p:nvPr/>
            </p:nvCxnSpPr>
            <p:spPr>
              <a:xfrm>
                <a:off x="1915429" y="5802912"/>
                <a:ext cx="2" cy="253015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A4D3C0-3A94-58DC-377B-8411641750E0}"/>
                  </a:ext>
                </a:extLst>
              </p:cNvPr>
              <p:cNvSpPr txBox="1"/>
              <p:nvPr/>
            </p:nvSpPr>
            <p:spPr>
              <a:xfrm>
                <a:off x="2556774" y="2508689"/>
                <a:ext cx="6391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FALSE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A6FAB1-320E-80FD-043A-74250C3C3A03}"/>
                  </a:ext>
                </a:extLst>
              </p:cNvPr>
              <p:cNvSpPr txBox="1"/>
              <p:nvPr/>
            </p:nvSpPr>
            <p:spPr>
              <a:xfrm>
                <a:off x="5038729" y="2508689"/>
                <a:ext cx="6391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TRUE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6B09A3-5924-4347-404E-A26043211DAA}"/>
                  </a:ext>
                </a:extLst>
              </p:cNvPr>
              <p:cNvSpPr txBox="1"/>
              <p:nvPr/>
            </p:nvSpPr>
            <p:spPr>
              <a:xfrm>
                <a:off x="1915425" y="5183619"/>
                <a:ext cx="6391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TRUE</a:t>
                </a:r>
              </a:p>
            </p:txBody>
          </p: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73A45A62-D6EF-4D48-E2B7-B021294D8AEE}"/>
                  </a:ext>
                </a:extLst>
              </p:cNvPr>
              <p:cNvCxnSpPr>
                <a:cxnSpLocks/>
                <a:stCxn id="38" idx="2"/>
                <a:endCxn id="73" idx="4"/>
              </p:cNvCxnSpPr>
              <p:nvPr/>
            </p:nvCxnSpPr>
            <p:spPr>
              <a:xfrm rot="5400000" flipH="1">
                <a:off x="508647" y="4982054"/>
                <a:ext cx="1327030" cy="1486539"/>
              </a:xfrm>
              <a:prstGeom prst="bentConnector3">
                <a:avLst>
                  <a:gd name="adj1" fmla="val -17226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28FB1730-E1F4-9492-3274-9E5E94B4AC61}"/>
                  </a:ext>
                </a:extLst>
              </p:cNvPr>
              <p:cNvSpPr/>
              <p:nvPr/>
            </p:nvSpPr>
            <p:spPr>
              <a:xfrm>
                <a:off x="282410" y="4777722"/>
                <a:ext cx="292963" cy="284086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B8CF3BC-9AA0-9C2A-0E08-7BD5CF7F949E}"/>
                  </a:ext>
                </a:extLst>
              </p:cNvPr>
              <p:cNvCxnSpPr>
                <a:cxnSpLocks/>
                <a:stCxn id="27" idx="1"/>
                <a:endCxn id="73" idx="6"/>
              </p:cNvCxnSpPr>
              <p:nvPr/>
            </p:nvCxnSpPr>
            <p:spPr>
              <a:xfrm flipH="1">
                <a:off x="575373" y="4919765"/>
                <a:ext cx="270295" cy="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21D1CA45-72EE-75D1-E19A-B2E1C7DE24C8}"/>
                  </a:ext>
                </a:extLst>
              </p:cNvPr>
              <p:cNvCxnSpPr>
                <a:cxnSpLocks/>
                <a:stCxn id="73" idx="0"/>
                <a:endCxn id="8" idx="2"/>
              </p:cNvCxnSpPr>
              <p:nvPr/>
            </p:nvCxnSpPr>
            <p:spPr>
              <a:xfrm rot="5400000" flipH="1" flipV="1">
                <a:off x="754896" y="1623632"/>
                <a:ext cx="2828086" cy="3480094"/>
              </a:xfrm>
              <a:prstGeom prst="bentConnector2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60EB2F-2D7B-7844-8BD8-2E9836E729CE}"/>
                  </a:ext>
                </a:extLst>
              </p:cNvPr>
              <p:cNvSpPr txBox="1"/>
              <p:nvPr/>
            </p:nvSpPr>
            <p:spPr>
              <a:xfrm>
                <a:off x="705773" y="4575128"/>
                <a:ext cx="6391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FALSE</a:t>
                </a:r>
              </a:p>
            </p:txBody>
          </p: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A96368B4-F1F4-10D6-2383-0494277CD8FA}"/>
                  </a:ext>
                </a:extLst>
              </p:cNvPr>
              <p:cNvCxnSpPr>
                <a:cxnSpLocks/>
                <a:stCxn id="9" idx="3"/>
                <a:endCxn id="92" idx="0"/>
              </p:cNvCxnSpPr>
              <p:nvPr/>
            </p:nvCxnSpPr>
            <p:spPr>
              <a:xfrm>
                <a:off x="5179721" y="2804912"/>
                <a:ext cx="857144" cy="357570"/>
              </a:xfrm>
              <a:prstGeom prst="bentConnector2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Flowchart: Decision 91">
                <a:extLst>
                  <a:ext uri="{FF2B5EF4-FFF2-40B4-BE49-F238E27FC236}">
                    <a16:creationId xmlns:a16="http://schemas.microsoft.com/office/drawing/2014/main" id="{F461CECB-664A-8C1B-7702-6C0B292AE000}"/>
                  </a:ext>
                </a:extLst>
              </p:cNvPr>
              <p:cNvSpPr/>
              <p:nvPr/>
            </p:nvSpPr>
            <p:spPr>
              <a:xfrm>
                <a:off x="4820993" y="3162482"/>
                <a:ext cx="2431743" cy="1269223"/>
              </a:xfrm>
              <a:prstGeom prst="flowChartDecis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ล่าบอส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counter &gt;= 35</a:t>
                </a:r>
                <a:endParaRPr lang="th-TH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AND exp &gt; 60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CCF88D4-8819-CE17-9E65-4A20EE208C36}"/>
                  </a:ext>
                </a:extLst>
              </p:cNvPr>
              <p:cNvSpPr/>
              <p:nvPr/>
            </p:nvSpPr>
            <p:spPr>
              <a:xfrm>
                <a:off x="3195962" y="1328493"/>
                <a:ext cx="1713390" cy="2840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Int counter = 0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965DDFBC-8A46-033A-C0FA-8A2D346EF0BF}"/>
                  </a:ext>
                </a:extLst>
              </p:cNvPr>
              <p:cNvCxnSpPr>
                <a:cxnSpLocks/>
                <a:stCxn id="101" idx="2"/>
                <a:endCxn id="8" idx="0"/>
              </p:cNvCxnSpPr>
              <p:nvPr/>
            </p:nvCxnSpPr>
            <p:spPr>
              <a:xfrm flipH="1">
                <a:off x="4051029" y="1612579"/>
                <a:ext cx="1628" cy="199318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0704A9F-97EA-7561-6FC1-E17F7B98EB38}"/>
                  </a:ext>
                </a:extLst>
              </p:cNvPr>
              <p:cNvSpPr/>
              <p:nvPr/>
            </p:nvSpPr>
            <p:spPr>
              <a:xfrm>
                <a:off x="1156388" y="3997245"/>
                <a:ext cx="1518081" cy="3762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counter = counter + 1</a:t>
                </a:r>
                <a:endParaRPr lang="th-TH" sz="1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05079A4F-140A-173D-586D-4EFAE1ACC73E}"/>
                  </a:ext>
                </a:extLst>
              </p:cNvPr>
              <p:cNvCxnSpPr>
                <a:cxnSpLocks/>
                <a:stCxn id="122" idx="2"/>
                <a:endCxn id="27" idx="0"/>
              </p:cNvCxnSpPr>
              <p:nvPr/>
            </p:nvCxnSpPr>
            <p:spPr>
              <a:xfrm flipH="1">
                <a:off x="1915428" y="4373509"/>
                <a:ext cx="1" cy="253293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F2A7ECD-3661-4D69-99B1-89EC8413E7AB}"/>
                  </a:ext>
                </a:extLst>
              </p:cNvPr>
              <p:cNvSpPr/>
              <p:nvPr/>
            </p:nvSpPr>
            <p:spPr>
              <a:xfrm>
                <a:off x="5180172" y="4777722"/>
                <a:ext cx="1713390" cy="2840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ผ่านด่าน</a:t>
                </a:r>
                <a:endPara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158" name="Connector: Elbow 157">
                <a:extLst>
                  <a:ext uri="{FF2B5EF4-FFF2-40B4-BE49-F238E27FC236}">
                    <a16:creationId xmlns:a16="http://schemas.microsoft.com/office/drawing/2014/main" id="{A250AD89-6464-3797-9276-FF316A0A2DA8}"/>
                  </a:ext>
                </a:extLst>
              </p:cNvPr>
              <p:cNvCxnSpPr>
                <a:cxnSpLocks/>
                <a:stCxn id="156" idx="2"/>
                <a:endCxn id="5" idx="0"/>
              </p:cNvCxnSpPr>
              <p:nvPr/>
            </p:nvCxnSpPr>
            <p:spPr>
              <a:xfrm rot="5400000">
                <a:off x="4446591" y="4657758"/>
                <a:ext cx="1186226" cy="1994326"/>
              </a:xfrm>
              <a:prstGeom prst="bentConnector3">
                <a:avLst>
                  <a:gd name="adj1" fmla="val 62847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D11DC48-F1C3-074D-97ED-64D62B580EA1}"/>
                  </a:ext>
                </a:extLst>
              </p:cNvPr>
              <p:cNvSpPr txBox="1"/>
              <p:nvPr/>
            </p:nvSpPr>
            <p:spPr>
              <a:xfrm>
                <a:off x="5397677" y="4267351"/>
                <a:ext cx="6391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TRUE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C23647F-1BC6-AC92-0BDF-124512C67EEC}"/>
                  </a:ext>
                </a:extLst>
              </p:cNvPr>
              <p:cNvSpPr txBox="1"/>
              <p:nvPr/>
            </p:nvSpPr>
            <p:spPr>
              <a:xfrm>
                <a:off x="7110490" y="3489316"/>
                <a:ext cx="598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FALSE</a:t>
                </a:r>
              </a:p>
            </p:txBody>
          </p:sp>
          <p:cxnSp>
            <p:nvCxnSpPr>
              <p:cNvPr id="213" name="Connector: Elbow 212">
                <a:extLst>
                  <a:ext uri="{FF2B5EF4-FFF2-40B4-BE49-F238E27FC236}">
                    <a16:creationId xmlns:a16="http://schemas.microsoft.com/office/drawing/2014/main" id="{2A941F3C-62FC-3BFD-B575-15364F8B6738}"/>
                  </a:ext>
                </a:extLst>
              </p:cNvPr>
              <p:cNvCxnSpPr>
                <a:cxnSpLocks/>
                <a:stCxn id="92" idx="3"/>
                <a:endCxn id="217" idx="2"/>
              </p:cNvCxnSpPr>
              <p:nvPr/>
            </p:nvCxnSpPr>
            <p:spPr>
              <a:xfrm flipV="1">
                <a:off x="7252736" y="2978025"/>
                <a:ext cx="313965" cy="819069"/>
              </a:xfrm>
              <a:prstGeom prst="bentConnector2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9819FC0-46BA-2B5C-9364-F8403B658938}"/>
                  </a:ext>
                </a:extLst>
              </p:cNvPr>
              <p:cNvSpPr/>
              <p:nvPr/>
            </p:nvSpPr>
            <p:spPr>
              <a:xfrm>
                <a:off x="6807660" y="2645114"/>
                <a:ext cx="1518081" cy="3329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Level = </a:t>
                </a:r>
                <a:r>
                  <a:rPr lang="th-TH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9</a:t>
                </a:r>
                <a:endPara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221" name="Connector: Elbow 220">
                <a:extLst>
                  <a:ext uri="{FF2B5EF4-FFF2-40B4-BE49-F238E27FC236}">
                    <a16:creationId xmlns:a16="http://schemas.microsoft.com/office/drawing/2014/main" id="{517C1456-0993-69AE-200D-94247F2A3085}"/>
                  </a:ext>
                </a:extLst>
              </p:cNvPr>
              <p:cNvCxnSpPr>
                <a:cxnSpLocks/>
                <a:stCxn id="217" idx="0"/>
                <a:endCxn id="8" idx="6"/>
              </p:cNvCxnSpPr>
              <p:nvPr/>
            </p:nvCxnSpPr>
            <p:spPr>
              <a:xfrm rot="16200000" flipV="1">
                <a:off x="5532147" y="610560"/>
                <a:ext cx="695478" cy="3373630"/>
              </a:xfrm>
              <a:prstGeom prst="bentConnector2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nector: Elbow 226">
                <a:extLst>
                  <a:ext uri="{FF2B5EF4-FFF2-40B4-BE49-F238E27FC236}">
                    <a16:creationId xmlns:a16="http://schemas.microsoft.com/office/drawing/2014/main" id="{15196B46-A6F1-B48C-A030-0D8B6FFC619D}"/>
                  </a:ext>
                </a:extLst>
              </p:cNvPr>
              <p:cNvCxnSpPr>
                <a:cxnSpLocks/>
                <a:stCxn id="92" idx="2"/>
                <a:endCxn id="156" idx="0"/>
              </p:cNvCxnSpPr>
              <p:nvPr/>
            </p:nvCxnSpPr>
            <p:spPr>
              <a:xfrm rot="16200000" flipH="1">
                <a:off x="5863858" y="4604712"/>
                <a:ext cx="346017" cy="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6A4DC5EB-0670-66EA-E863-951CD383A33B}"/>
                  </a:ext>
                </a:extLst>
              </p:cNvPr>
              <p:cNvSpPr/>
              <p:nvPr/>
            </p:nvSpPr>
            <p:spPr>
              <a:xfrm>
                <a:off x="144807" y="2978025"/>
                <a:ext cx="3013359" cy="369775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327DDD-6C98-69AF-41C8-FB57E551FEE0}"/>
                </a:ext>
              </a:extLst>
            </p:cNvPr>
            <p:cNvSpPr/>
            <p:nvPr/>
          </p:nvSpPr>
          <p:spPr>
            <a:xfrm>
              <a:off x="4199138" y="472779"/>
              <a:ext cx="2343705" cy="1273437"/>
            </a:xfrm>
            <a:prstGeom prst="rect">
              <a:avLst/>
            </a:prstGeom>
            <a:noFill/>
            <a:ln w="38100">
              <a:solidFill>
                <a:srgbClr val="D000B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9250DC8-E6FF-E699-1D55-C10DF9AEFCE9}"/>
              </a:ext>
            </a:extLst>
          </p:cNvPr>
          <p:cNvSpPr txBox="1"/>
          <p:nvPr/>
        </p:nvSpPr>
        <p:spPr>
          <a:xfrm>
            <a:off x="297270" y="743773"/>
            <a:ext cx="381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จัดกลุ่มให้เห็นภาพ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5144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B78A-7F10-B65D-0C55-19F7B991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Level of programing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15A6A-0EC0-346C-A9F0-1DCB4404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99" y="1828801"/>
            <a:ext cx="8595360" cy="1402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Low-level programing language</a:t>
            </a:r>
          </a:p>
          <a:p>
            <a:pPr lvl="1"/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code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คนเข้าใจยาก แต่คอมพิวเตอร์เข้าใจง่าย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Assembly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ใช้ภาษาอังกฤษเขียน แล้วแปลงเป็นภาษาเครื่องภายหลัง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FB6302-CEA8-B522-E952-E6FAE2714DD3}"/>
              </a:ext>
            </a:extLst>
          </p:cNvPr>
          <p:cNvSpPr txBox="1">
            <a:spLocks/>
          </p:cNvSpPr>
          <p:nvPr/>
        </p:nvSpPr>
        <p:spPr>
          <a:xfrm>
            <a:off x="853499" y="3428999"/>
            <a:ext cx="8595360" cy="277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High-level programing language</a:t>
            </a:r>
          </a:p>
          <a:p>
            <a:pPr marL="0" indent="0">
              <a:buFont typeface="Arial" pitchFamily="34" charset="0"/>
              <a:buNone/>
            </a:pPr>
            <a:r>
              <a:rPr lang="th-TH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ใช้ภาษาอังกฤษ ตัวเลข อักขระ ตาม </a:t>
            </a:r>
            <a:r>
              <a:rPr lang="en-US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syntax </a:t>
            </a:r>
            <a:r>
              <a:rPr lang="th-TH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ของแต่ละภาษา ทำให้คนทั่วไปสามารถอ่านคำสั่งได้</a:t>
            </a:r>
            <a:r>
              <a:rPr lang="en-US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แล้วใช้ตัวแปลภาษาให้เครื่องเข้าใจอีกทีหนึ่ง เช่น</a:t>
            </a:r>
            <a:endParaRPr lang="en-US" sz="25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</a:t>
            </a:r>
            <a:endParaRPr lang="th-TH" sz="2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</a:t>
            </a:r>
          </a:p>
          <a:p>
            <a:pPr lvl="1"/>
            <a:r>
              <a:rPr lang="en-US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6F0BE-8EE4-1657-F11B-AA3135F0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049" y="574062"/>
            <a:ext cx="3857485" cy="285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7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9092-894D-79E1-788E-85CED438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ตัวแปลภาษา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5D9A-0938-24C4-81A9-653F12AE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Compiler 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แปลภาษาก่อนแล้วค่อยสั่งให้ทำงาน เช่น ไฟล์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.exe</a:t>
            </a:r>
            <a:endParaRPr lang="en-US" sz="3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Interpreter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แปลภาษาพร้อมกับสั่งให้ทำงานไปด้วย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การรันคำสั่งบนเว็บไซต์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280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83D4-17AC-6E3D-0D2C-B0D95C44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กระบวนการเขียนโปรแกรม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0CCB1A-7B7A-05B6-444C-4543647CE483}"/>
              </a:ext>
            </a:extLst>
          </p:cNvPr>
          <p:cNvGrpSpPr/>
          <p:nvPr/>
        </p:nvGrpSpPr>
        <p:grpSpPr>
          <a:xfrm>
            <a:off x="1795390" y="2370338"/>
            <a:ext cx="8601219" cy="1325562"/>
            <a:chOff x="1386159" y="2459115"/>
            <a:chExt cx="8601219" cy="13255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6111E3-12F0-3E07-ECE7-2F2A058C45BB}"/>
                </a:ext>
              </a:extLst>
            </p:cNvPr>
            <p:cNvSpPr/>
            <p:nvPr/>
          </p:nvSpPr>
          <p:spPr>
            <a:xfrm>
              <a:off x="1386159" y="2459115"/>
              <a:ext cx="2194501" cy="132556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ysClr val="windowText" lastClr="0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Input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FC32C91-A660-498E-7B47-F246D76D43F5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>
              <a:off x="3580660" y="3121896"/>
              <a:ext cx="10088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F53109-A837-BD90-D299-C6728D6299FB}"/>
                </a:ext>
              </a:extLst>
            </p:cNvPr>
            <p:cNvSpPr/>
            <p:nvPr/>
          </p:nvSpPr>
          <p:spPr>
            <a:xfrm>
              <a:off x="4589518" y="2459115"/>
              <a:ext cx="2194501" cy="132556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ysClr val="windowText" lastClr="0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Process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F8217F9-62B6-E9AB-6DE3-342A3A8C7601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6784019" y="3121896"/>
              <a:ext cx="10088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A8FE74-2E2C-7730-0DC3-97220837A4E5}"/>
                </a:ext>
              </a:extLst>
            </p:cNvPr>
            <p:cNvSpPr/>
            <p:nvPr/>
          </p:nvSpPr>
          <p:spPr>
            <a:xfrm>
              <a:off x="7792877" y="2459115"/>
              <a:ext cx="2194501" cy="132556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ysClr val="windowText" lastClr="0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Output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7B8CA6B-6B14-5417-6536-C37BF2048D65}"/>
              </a:ext>
            </a:extLst>
          </p:cNvPr>
          <p:cNvSpPr txBox="1"/>
          <p:nvPr/>
        </p:nvSpPr>
        <p:spPr>
          <a:xfrm>
            <a:off x="1344346" y="4074851"/>
            <a:ext cx="2645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การพิมพ์ข้อความบน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keyboard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การคลิกเม้าส์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การพูดผ่านไมค์โครโฟน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การถ่ายรูปจากกล้อง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FB891A-97CE-A6BF-200B-44BE01BEC6D1}"/>
              </a:ext>
            </a:extLst>
          </p:cNvPr>
          <p:cNvSpPr txBox="1"/>
          <p:nvPr/>
        </p:nvSpPr>
        <p:spPr>
          <a:xfrm>
            <a:off x="8128366" y="4074851"/>
            <a:ext cx="264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การแสดงผลข้อความบนหน้าจอ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การส่งเสียงจากลำโพง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การส่งภาพ/วิดีโอบนหน้าจอ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9030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B01-8B1D-4B47-9B72-8600E838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Install Python &amp;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61A2D-4C38-DA1B-AF61-1025D543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version 3.9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70695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22EC-8537-79E0-7FD5-60ED29E4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dirty="0">
                <a:solidFill>
                  <a:srgbClr val="D4D4D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โหมดการใช้งาน </a:t>
            </a:r>
            <a:r>
              <a:rPr lang="en-US" b="0" dirty="0">
                <a:solidFill>
                  <a:srgbClr val="D4D4D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b="0" dirty="0">
                <a:solidFill>
                  <a:srgbClr val="D4D4D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 2 โหมด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3710-3C7B-A16F-C5AA-E724323A0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b="0" dirty="0">
                <a:solidFill>
                  <a:srgbClr val="D4D4D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โหมดสคริปต์ (</a:t>
            </a:r>
            <a:r>
              <a:rPr lang="en-US" sz="2800" b="0" dirty="0">
                <a:solidFill>
                  <a:srgbClr val="D4D4D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Script mode) </a:t>
            </a:r>
            <a:r>
              <a:rPr lang="th-TH" sz="2800" b="0" dirty="0">
                <a:solidFill>
                  <a:srgbClr val="D4D4D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ต้องเขียนชุดคำสั่งทั้งหมดลงในไฟล์แล้วบันทึกไว้ เวลาสั่งรันโปรแกรมก็ให้ทำจากไฟล์ทีเดียวเลย ซึ่งข้อดีเราสามารถรันโปรแกรมได้ซ้ำๆ และแก้ไขเพิ่มเติมได้ภายหลัง</a:t>
            </a:r>
            <a:endParaRPr lang="en-US" sz="2800" b="0" dirty="0">
              <a:solidFill>
                <a:srgbClr val="D4D4D4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b="0" dirty="0">
                <a:solidFill>
                  <a:srgbClr val="D4D4D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อินเตอร์แอคทีฟโหมด (</a:t>
            </a:r>
            <a:r>
              <a:rPr lang="en-US" sz="2800" b="0" dirty="0">
                <a:solidFill>
                  <a:srgbClr val="D4D4D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interactive mode) </a:t>
            </a:r>
            <a:r>
              <a:rPr lang="th-TH" sz="2800" b="0" dirty="0">
                <a:solidFill>
                  <a:srgbClr val="D4D4D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เป็นการเขียนชุดคำสั่งที่ละคำสั่ง แล้วรันทันทีละคำสั่งด้วยมือเราเอง ไม่มีการบันทึกเป็นไฟล์</a:t>
            </a:r>
            <a:r>
              <a:rPr lang="en-US" sz="2800" b="0" dirty="0">
                <a:solidFill>
                  <a:srgbClr val="D4D4D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b="0" dirty="0">
                <a:solidFill>
                  <a:srgbClr val="D4D4D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ข้อดีคือ เราสามารถตรวจสอบผลลัพธ์ได้ทีละ </a:t>
            </a:r>
            <a:r>
              <a:rPr lang="en-US" sz="2800" b="0">
                <a:solidFill>
                  <a:srgbClr val="D4D4D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block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6695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88AB-DC20-3B23-4700-3D6E772A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DCCE-ACBD-9663-68B2-52F57646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แผนภาพที่ใช้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สำหรับเรียงลำดับขั้นตอนและวิธีการทำงานของโปรแกรม </a:t>
            </a:r>
          </a:p>
          <a:p>
            <a:pPr marL="0" indent="0">
              <a:buNone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โดยการทำงานจะเริ่มจากจุดเริ่มต้น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Start)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 จุดสิ้นสุด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Stop)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ของโปรแกรม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1823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EADA-5C70-316B-85FB-AF810776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Symbols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0B48F6C3-EC21-CB8C-D6D1-B2D147986A5F}"/>
              </a:ext>
            </a:extLst>
          </p:cNvPr>
          <p:cNvSpPr/>
          <p:nvPr/>
        </p:nvSpPr>
        <p:spPr>
          <a:xfrm>
            <a:off x="1562469" y="1713386"/>
            <a:ext cx="1065324" cy="437680"/>
          </a:xfrm>
          <a:prstGeom prst="flowChartTerminator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29C0F9-425F-87F5-F7BB-A15FD52992D8}"/>
              </a:ext>
            </a:extLst>
          </p:cNvPr>
          <p:cNvSpPr txBox="1"/>
          <p:nvPr/>
        </p:nvSpPr>
        <p:spPr>
          <a:xfrm>
            <a:off x="3089430" y="1781734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จุดเริ่มต้น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Start) 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จุดสิ้นสุด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49745-CA8D-7B4A-3BF5-346E8C879726}"/>
              </a:ext>
            </a:extLst>
          </p:cNvPr>
          <p:cNvSpPr txBox="1"/>
          <p:nvPr/>
        </p:nvSpPr>
        <p:spPr>
          <a:xfrm>
            <a:off x="6933460" y="1781734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ใช้เป็นจุดเริ่มต้นและจุดสิ้นสุดของโปรแกรม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25A21C5D-8A57-CF9C-ACF0-0C9C08EC70E4}"/>
              </a:ext>
            </a:extLst>
          </p:cNvPr>
          <p:cNvSpPr/>
          <p:nvPr/>
        </p:nvSpPr>
        <p:spPr>
          <a:xfrm>
            <a:off x="1491450" y="2563879"/>
            <a:ext cx="1136343" cy="369333"/>
          </a:xfrm>
          <a:prstGeom prst="flowChartInputOutpu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AC6DBC-806B-9DAA-3496-CC51A31600BE}"/>
              </a:ext>
            </a:extLst>
          </p:cNvPr>
          <p:cNvSpPr txBox="1"/>
          <p:nvPr/>
        </p:nvSpPr>
        <p:spPr>
          <a:xfrm>
            <a:off x="3089430" y="2577107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การแสดงผล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Output) 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การรับค่า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CC199E-084D-7BF0-879F-81D45CD4405E}"/>
              </a:ext>
            </a:extLst>
          </p:cNvPr>
          <p:cNvSpPr txBox="1"/>
          <p:nvPr/>
        </p:nvSpPr>
        <p:spPr>
          <a:xfrm>
            <a:off x="6933460" y="2563879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ใช้เป็นสัญลักษณ์สำหรับการแสดงผลและการรับค่า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914B7-7B23-83AE-33AD-609904A1BF82}"/>
              </a:ext>
            </a:extLst>
          </p:cNvPr>
          <p:cNvSpPr/>
          <p:nvPr/>
        </p:nvSpPr>
        <p:spPr>
          <a:xfrm>
            <a:off x="1589099" y="3346025"/>
            <a:ext cx="1003177" cy="36933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F7F30E-BC12-9269-3020-B4A68860B405}"/>
              </a:ext>
            </a:extLst>
          </p:cNvPr>
          <p:cNvSpPr txBox="1"/>
          <p:nvPr/>
        </p:nvSpPr>
        <p:spPr>
          <a:xfrm>
            <a:off x="3089430" y="3346025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การประมวลผล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Process)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8D5746-2267-C543-8EEF-9DAA322F63AB}"/>
              </a:ext>
            </a:extLst>
          </p:cNvPr>
          <p:cNvSpPr txBox="1"/>
          <p:nvPr/>
        </p:nvSpPr>
        <p:spPr>
          <a:xfrm>
            <a:off x="6933459" y="3346024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ใช้เป็นสัญลักษณ์สำหรับการประมวลผลข้อมูล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40B2C7F0-5134-34F5-300F-D7B83EC11C03}"/>
              </a:ext>
            </a:extLst>
          </p:cNvPr>
          <p:cNvSpPr/>
          <p:nvPr/>
        </p:nvSpPr>
        <p:spPr>
          <a:xfrm>
            <a:off x="1442623" y="4128171"/>
            <a:ext cx="1233996" cy="506027"/>
          </a:xfrm>
          <a:prstGeom prst="flowChartDecision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1C105-D1F4-2483-F8EB-5A290398BDE7}"/>
              </a:ext>
            </a:extLst>
          </p:cNvPr>
          <p:cNvSpPr txBox="1"/>
          <p:nvPr/>
        </p:nvSpPr>
        <p:spPr>
          <a:xfrm>
            <a:off x="3089430" y="4196518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การตัดสินใจ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Decision)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69D886-6EA5-639C-3BB9-7FB9C4A58B8D}"/>
              </a:ext>
            </a:extLst>
          </p:cNvPr>
          <p:cNvSpPr txBox="1"/>
          <p:nvPr/>
        </p:nvSpPr>
        <p:spPr>
          <a:xfrm>
            <a:off x="6933459" y="4196518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ใช้เป็นสัญลักษณ์สำหรับการตัดสินใจ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F027907-80D6-2C10-B758-3CBAB35F4512}"/>
              </a:ext>
            </a:extLst>
          </p:cNvPr>
          <p:cNvSpPr/>
          <p:nvPr/>
        </p:nvSpPr>
        <p:spPr>
          <a:xfrm>
            <a:off x="1771096" y="5047011"/>
            <a:ext cx="577049" cy="577049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A21D3B-1B46-8FF5-D13B-E972810615AF}"/>
              </a:ext>
            </a:extLst>
          </p:cNvPr>
          <p:cNvSpPr txBox="1"/>
          <p:nvPr/>
        </p:nvSpPr>
        <p:spPr>
          <a:xfrm>
            <a:off x="3089430" y="5142414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จุดเชื่อมต่อ (สำหรับ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 Loop)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6637A5-97FF-42AD-9E47-96D402DF5F49}"/>
              </a:ext>
            </a:extLst>
          </p:cNvPr>
          <p:cNvSpPr txBox="1"/>
          <p:nvPr/>
        </p:nvSpPr>
        <p:spPr>
          <a:xfrm>
            <a:off x="6933459" y="5142414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ใช้เป็นสัญลักษณ์สำหรับ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 Loop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7710AF-3882-D457-FA9A-2F9A2CA9D1C5}"/>
              </a:ext>
            </a:extLst>
          </p:cNvPr>
          <p:cNvCxnSpPr/>
          <p:nvPr/>
        </p:nvCxnSpPr>
        <p:spPr>
          <a:xfrm>
            <a:off x="1491450" y="6196614"/>
            <a:ext cx="1233997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326650D-5AA2-DF9B-B0AA-85CAD4CE02DF}"/>
              </a:ext>
            </a:extLst>
          </p:cNvPr>
          <p:cNvSpPr txBox="1"/>
          <p:nvPr/>
        </p:nvSpPr>
        <p:spPr>
          <a:xfrm>
            <a:off x="3089430" y="6011948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เส้นเชื่อม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 Line)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745E53-2826-41F9-61F6-2B420C047D6F}"/>
              </a:ext>
            </a:extLst>
          </p:cNvPr>
          <p:cNvSpPr txBox="1"/>
          <p:nvPr/>
        </p:nvSpPr>
        <p:spPr>
          <a:xfrm>
            <a:off x="6933459" y="6011948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ใช้เป็นเส้นเชื่อมลำดับการทำงาน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54899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639</TotalTime>
  <Words>1798</Words>
  <Application>Microsoft Office PowerPoint</Application>
  <PresentationFormat>Widescreen</PresentationFormat>
  <Paragraphs>295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Schoolbook</vt:lpstr>
      <vt:lpstr>TH Sarabun New</vt:lpstr>
      <vt:lpstr>Wingdings 2</vt:lpstr>
      <vt:lpstr>View</vt:lpstr>
      <vt:lpstr>Basic Python Programing Chapter 1</vt:lpstr>
      <vt:lpstr>What is Programing?</vt:lpstr>
      <vt:lpstr>Level of programing language</vt:lpstr>
      <vt:lpstr>ตัวแปลภาษา</vt:lpstr>
      <vt:lpstr>กระบวนการเขียนโปรแกรม</vt:lpstr>
      <vt:lpstr>Install Python &amp; IDE</vt:lpstr>
      <vt:lpstr>โหมดการใช้งาน Python มี 2 โหมด</vt:lpstr>
      <vt:lpstr>Flowchart คือ</vt:lpstr>
      <vt:lpstr>Symbols</vt:lpstr>
      <vt:lpstr>หลักการเขียน Flowchart </vt:lpstr>
      <vt:lpstr>PowerPoint Presentation</vt:lpstr>
      <vt:lpstr>Control Statement</vt:lpstr>
      <vt:lpstr>Sequence Control Statement</vt:lpstr>
      <vt:lpstr>Exercises ให้เขียน flowchart ของโปรแกรม</vt:lpstr>
      <vt:lpstr>เฉลย  </vt:lpstr>
      <vt:lpstr>Selection Control Statement</vt:lpstr>
      <vt:lpstr>Repetition Control Statement</vt:lpstr>
      <vt:lpstr>Basic Mathematical Logic</vt:lpstr>
      <vt:lpstr>AND Connection</vt:lpstr>
      <vt:lpstr>OR Connection</vt:lpstr>
      <vt:lpstr>Negation (นิเสธ)</vt:lpstr>
      <vt:lpstr>Expression (นิพจน์)</vt:lpstr>
      <vt:lpstr>Arithmetic Expressions (นิพจน์คำนวณ)</vt:lpstr>
      <vt:lpstr>Relational Expressions (นิพจน์เชิงสัมพันธ์)</vt:lpstr>
      <vt:lpstr>Logical Expressions (นิพจน์ตรรกะ)</vt:lpstr>
      <vt:lpstr>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 Programing Chapter 1</dc:title>
  <dc:creator>Nachai (Fluke) Paramesthanakorn</dc:creator>
  <cp:lastModifiedBy>Nachai (Fluke) Paramesthanakorn</cp:lastModifiedBy>
  <cp:revision>1</cp:revision>
  <dcterms:created xsi:type="dcterms:W3CDTF">2022-06-06T03:20:36Z</dcterms:created>
  <dcterms:modified xsi:type="dcterms:W3CDTF">2022-06-08T07:07:51Z</dcterms:modified>
</cp:coreProperties>
</file>