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28604-CAA7-4A2B-A8C5-B36BE7AEE87C}" v="38" dt="2022-07-02T16:27:53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chai (Fluke) Paramesthanakorn" userId="348aaf9e-50b5-4d18-a5fc-8333da0e2505" providerId="ADAL" clId="{FBD063E0-9D3E-4C62-83CE-BD6CE536E4B4}"/>
    <pc:docChg chg="undo custSel addSld delSld modSld sldOrd">
      <pc:chgData name="Nachai (Fluke) Paramesthanakorn" userId="348aaf9e-50b5-4d18-a5fc-8333da0e2505" providerId="ADAL" clId="{FBD063E0-9D3E-4C62-83CE-BD6CE536E4B4}" dt="2022-06-12T02:01:55.763" v="1023" actId="1076"/>
      <pc:docMkLst>
        <pc:docMk/>
      </pc:docMkLst>
      <pc:sldChg chg="addSp delSp modSp new mod">
        <pc:chgData name="Nachai (Fluke) Paramesthanakorn" userId="348aaf9e-50b5-4d18-a5fc-8333da0e2505" providerId="ADAL" clId="{FBD063E0-9D3E-4C62-83CE-BD6CE536E4B4}" dt="2022-06-12T02:01:55.763" v="1023" actId="1076"/>
        <pc:sldMkLst>
          <pc:docMk/>
          <pc:sldMk cId="25565493" sldId="256"/>
        </pc:sldMkLst>
        <pc:spChg chg="mod">
          <ac:chgData name="Nachai (Fluke) Paramesthanakorn" userId="348aaf9e-50b5-4d18-a5fc-8333da0e2505" providerId="ADAL" clId="{FBD063E0-9D3E-4C62-83CE-BD6CE536E4B4}" dt="2022-06-11T08:24:22.822" v="59" actId="1076"/>
          <ac:spMkLst>
            <pc:docMk/>
            <pc:sldMk cId="25565493" sldId="256"/>
            <ac:spMk id="2" creationId="{B5614CF4-B089-53F1-FBE3-D3DA56484B75}"/>
          </ac:spMkLst>
        </pc:spChg>
        <pc:spChg chg="del">
          <ac:chgData name="Nachai (Fluke) Paramesthanakorn" userId="348aaf9e-50b5-4d18-a5fc-8333da0e2505" providerId="ADAL" clId="{FBD063E0-9D3E-4C62-83CE-BD6CE536E4B4}" dt="2022-06-11T08:24:01.571" v="50" actId="478"/>
          <ac:spMkLst>
            <pc:docMk/>
            <pc:sldMk cId="25565493" sldId="256"/>
            <ac:spMk id="3" creationId="{715E56E5-7854-0BDE-37A9-D064713AF91D}"/>
          </ac:spMkLst>
        </pc:spChg>
        <pc:spChg chg="add mod">
          <ac:chgData name="Nachai (Fluke) Paramesthanakorn" userId="348aaf9e-50b5-4d18-a5fc-8333da0e2505" providerId="ADAL" clId="{FBD063E0-9D3E-4C62-83CE-BD6CE536E4B4}" dt="2022-06-12T02:01:55.763" v="1023" actId="1076"/>
          <ac:spMkLst>
            <pc:docMk/>
            <pc:sldMk cId="25565493" sldId="256"/>
            <ac:spMk id="3" creationId="{ACBAE30E-5F0E-F680-6AF8-5D7D98BA8B18}"/>
          </ac:spMkLst>
        </pc:spChg>
      </pc:sldChg>
      <pc:sldChg chg="addSp modSp new mod">
        <pc:chgData name="Nachai (Fluke) Paramesthanakorn" userId="348aaf9e-50b5-4d18-a5fc-8333da0e2505" providerId="ADAL" clId="{FBD063E0-9D3E-4C62-83CE-BD6CE536E4B4}" dt="2022-06-11T10:46:55.202" v="947" actId="1076"/>
        <pc:sldMkLst>
          <pc:docMk/>
          <pc:sldMk cId="1460320143" sldId="257"/>
        </pc:sldMkLst>
        <pc:spChg chg="mod">
          <ac:chgData name="Nachai (Fluke) Paramesthanakorn" userId="348aaf9e-50b5-4d18-a5fc-8333da0e2505" providerId="ADAL" clId="{FBD063E0-9D3E-4C62-83CE-BD6CE536E4B4}" dt="2022-06-11T08:25:04.416" v="81" actId="20577"/>
          <ac:spMkLst>
            <pc:docMk/>
            <pc:sldMk cId="1460320143" sldId="257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10:46:47.258" v="946" actId="27636"/>
          <ac:spMkLst>
            <pc:docMk/>
            <pc:sldMk cId="1460320143" sldId="257"/>
            <ac:spMk id="3" creationId="{68256E1D-949E-3034-0D0F-03CFD6421EB2}"/>
          </ac:spMkLst>
        </pc:spChg>
        <pc:spChg chg="add mod">
          <ac:chgData name="Nachai (Fluke) Paramesthanakorn" userId="348aaf9e-50b5-4d18-a5fc-8333da0e2505" providerId="ADAL" clId="{FBD063E0-9D3E-4C62-83CE-BD6CE536E4B4}" dt="2022-06-11T10:46:55.202" v="947" actId="1076"/>
          <ac:spMkLst>
            <pc:docMk/>
            <pc:sldMk cId="1460320143" sldId="257"/>
            <ac:spMk id="4" creationId="{73308F2E-3798-FC70-4B71-9E19945AD39C}"/>
          </ac:spMkLst>
        </pc:spChg>
        <pc:spChg chg="add mod">
          <ac:chgData name="Nachai (Fluke) Paramesthanakorn" userId="348aaf9e-50b5-4d18-a5fc-8333da0e2505" providerId="ADAL" clId="{FBD063E0-9D3E-4C62-83CE-BD6CE536E4B4}" dt="2022-06-11T10:13:59.327" v="868" actId="114"/>
          <ac:spMkLst>
            <pc:docMk/>
            <pc:sldMk cId="1460320143" sldId="257"/>
            <ac:spMk id="5" creationId="{3D87C72F-C7D1-9C8C-09FA-5F0824D2B8C8}"/>
          </ac:spMkLst>
        </pc:spChg>
      </pc:sldChg>
      <pc:sldChg chg="addSp modSp add mod">
        <pc:chgData name="Nachai (Fluke) Paramesthanakorn" userId="348aaf9e-50b5-4d18-a5fc-8333da0e2505" providerId="ADAL" clId="{FBD063E0-9D3E-4C62-83CE-BD6CE536E4B4}" dt="2022-06-11T10:13:29.898" v="863" actId="113"/>
        <pc:sldMkLst>
          <pc:docMk/>
          <pc:sldMk cId="915334454" sldId="258"/>
        </pc:sldMkLst>
        <pc:spChg chg="mod">
          <ac:chgData name="Nachai (Fluke) Paramesthanakorn" userId="348aaf9e-50b5-4d18-a5fc-8333da0e2505" providerId="ADAL" clId="{FBD063E0-9D3E-4C62-83CE-BD6CE536E4B4}" dt="2022-06-11T08:32:41.920" v="290" actId="20577"/>
          <ac:spMkLst>
            <pc:docMk/>
            <pc:sldMk cId="915334454" sldId="258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09:16:40.620" v="819" actId="1076"/>
          <ac:spMkLst>
            <pc:docMk/>
            <pc:sldMk cId="915334454" sldId="258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FBD063E0-9D3E-4C62-83CE-BD6CE536E4B4}" dt="2022-06-11T09:15:08.134" v="724" actId="1076"/>
          <ac:spMkLst>
            <pc:docMk/>
            <pc:sldMk cId="915334454" sldId="258"/>
            <ac:spMk id="4" creationId="{73308F2E-3798-FC70-4B71-9E19945AD39C}"/>
          </ac:spMkLst>
        </pc:spChg>
        <pc:spChg chg="mod">
          <ac:chgData name="Nachai (Fluke) Paramesthanakorn" userId="348aaf9e-50b5-4d18-a5fc-8333da0e2505" providerId="ADAL" clId="{FBD063E0-9D3E-4C62-83CE-BD6CE536E4B4}" dt="2022-06-11T10:13:29.898" v="863" actId="113"/>
          <ac:spMkLst>
            <pc:docMk/>
            <pc:sldMk cId="915334454" sldId="258"/>
            <ac:spMk id="5" creationId="{3D87C72F-C7D1-9C8C-09FA-5F0824D2B8C8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6" creationId="{449C0FFD-1CDD-AA74-1714-E07533D0B7F6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7" creationId="{E4D17ABD-D2CA-4DE5-6C14-D2E1C9AE9F75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8" creationId="{4C5D8B85-FAA9-9454-A5B9-DFE163E54BAC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11" creationId="{66CEC802-B336-D38C-0031-F8287592B810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12" creationId="{47032A6C-B319-DE1A-3218-044CD8C99D72}"/>
          </ac:spMkLst>
        </pc:spChg>
        <pc:grpChg chg="add mod">
          <ac:chgData name="Nachai (Fluke) Paramesthanakorn" userId="348aaf9e-50b5-4d18-a5fc-8333da0e2505" providerId="ADAL" clId="{FBD063E0-9D3E-4C62-83CE-BD6CE536E4B4}" dt="2022-06-11T09:16:45.206" v="820" actId="1076"/>
          <ac:grpSpMkLst>
            <pc:docMk/>
            <pc:sldMk cId="915334454" sldId="258"/>
            <ac:grpSpMk id="13" creationId="{CC5586E3-91AA-02A0-293C-C23563BD39FF}"/>
          </ac:grpSpMkLst>
        </pc:grpChg>
        <pc:cxnChg chg="add mod">
          <ac:chgData name="Nachai (Fluke) Paramesthanakorn" userId="348aaf9e-50b5-4d18-a5fc-8333da0e2505" providerId="ADAL" clId="{FBD063E0-9D3E-4C62-83CE-BD6CE536E4B4}" dt="2022-06-11T09:16:38.091" v="817" actId="164"/>
          <ac:cxnSpMkLst>
            <pc:docMk/>
            <pc:sldMk cId="915334454" sldId="258"/>
            <ac:cxnSpMk id="10" creationId="{79C28891-44FC-06CE-EED7-B782232B8C6D}"/>
          </ac:cxnSpMkLst>
        </pc:cxnChg>
      </pc:sldChg>
      <pc:sldChg chg="new del">
        <pc:chgData name="Nachai (Fluke) Paramesthanakorn" userId="348aaf9e-50b5-4d18-a5fc-8333da0e2505" providerId="ADAL" clId="{FBD063E0-9D3E-4C62-83CE-BD6CE536E4B4}" dt="2022-06-11T08:38:34.291" v="470" actId="47"/>
        <pc:sldMkLst>
          <pc:docMk/>
          <pc:sldMk cId="1600177586" sldId="259"/>
        </pc:sldMkLst>
      </pc:sldChg>
      <pc:sldChg chg="addSp delSp modSp add mod ord">
        <pc:chgData name="Nachai (Fluke) Paramesthanakorn" userId="348aaf9e-50b5-4d18-a5fc-8333da0e2505" providerId="ADAL" clId="{FBD063E0-9D3E-4C62-83CE-BD6CE536E4B4}" dt="2022-06-11T10:13:23.938" v="861" actId="113"/>
        <pc:sldMkLst>
          <pc:docMk/>
          <pc:sldMk cId="4271290158" sldId="260"/>
        </pc:sldMkLst>
        <pc:spChg chg="mod">
          <ac:chgData name="Nachai (Fluke) Paramesthanakorn" userId="348aaf9e-50b5-4d18-a5fc-8333da0e2505" providerId="ADAL" clId="{FBD063E0-9D3E-4C62-83CE-BD6CE536E4B4}" dt="2022-06-11T08:38:52.216" v="473" actId="20577"/>
          <ac:spMkLst>
            <pc:docMk/>
            <pc:sldMk cId="4271290158" sldId="260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08:51:43.389" v="539" actId="20577"/>
          <ac:spMkLst>
            <pc:docMk/>
            <pc:sldMk cId="4271290158" sldId="260"/>
            <ac:spMk id="3" creationId="{68256E1D-949E-3034-0D0F-03CFD6421EB2}"/>
          </ac:spMkLst>
        </pc:spChg>
        <pc:spChg chg="del">
          <ac:chgData name="Nachai (Fluke) Paramesthanakorn" userId="348aaf9e-50b5-4d18-a5fc-8333da0e2505" providerId="ADAL" clId="{FBD063E0-9D3E-4C62-83CE-BD6CE536E4B4}" dt="2022-06-11T08:39:34.206" v="492" actId="478"/>
          <ac:spMkLst>
            <pc:docMk/>
            <pc:sldMk cId="4271290158" sldId="260"/>
            <ac:spMk id="4" creationId="{73308F2E-3798-FC70-4B71-9E19945AD39C}"/>
          </ac:spMkLst>
        </pc:spChg>
        <pc:spChg chg="mod">
          <ac:chgData name="Nachai (Fluke) Paramesthanakorn" userId="348aaf9e-50b5-4d18-a5fc-8333da0e2505" providerId="ADAL" clId="{FBD063E0-9D3E-4C62-83CE-BD6CE536E4B4}" dt="2022-06-11T10:13:23.938" v="861" actId="113"/>
          <ac:spMkLst>
            <pc:docMk/>
            <pc:sldMk cId="4271290158" sldId="260"/>
            <ac:spMk id="5" creationId="{3D87C72F-C7D1-9C8C-09FA-5F0824D2B8C8}"/>
          </ac:spMkLst>
        </pc:spChg>
        <pc:spChg chg="add mod">
          <ac:chgData name="Nachai (Fluke) Paramesthanakorn" userId="348aaf9e-50b5-4d18-a5fc-8333da0e2505" providerId="ADAL" clId="{FBD063E0-9D3E-4C62-83CE-BD6CE536E4B4}" dt="2022-06-11T08:40:57.682" v="515" actId="20577"/>
          <ac:spMkLst>
            <pc:docMk/>
            <pc:sldMk cId="4271290158" sldId="260"/>
            <ac:spMk id="6" creationId="{AF93CFCE-1B18-ACC3-74CA-92F385300AE2}"/>
          </ac:spMkLst>
        </pc:spChg>
      </pc:sldChg>
      <pc:sldChg chg="delSp modSp add mod ord">
        <pc:chgData name="Nachai (Fluke) Paramesthanakorn" userId="348aaf9e-50b5-4d18-a5fc-8333da0e2505" providerId="ADAL" clId="{FBD063E0-9D3E-4C62-83CE-BD6CE536E4B4}" dt="2022-06-11T11:48:46.336" v="956" actId="20577"/>
        <pc:sldMkLst>
          <pc:docMk/>
          <pc:sldMk cId="3964446542" sldId="261"/>
        </pc:sldMkLst>
        <pc:spChg chg="mod">
          <ac:chgData name="Nachai (Fluke) Paramesthanakorn" userId="348aaf9e-50b5-4d18-a5fc-8333da0e2505" providerId="ADAL" clId="{FBD063E0-9D3E-4C62-83CE-BD6CE536E4B4}" dt="2022-06-11T09:10:58.281" v="672"/>
          <ac:spMkLst>
            <pc:docMk/>
            <pc:sldMk cId="3964446542" sldId="261"/>
            <ac:spMk id="2" creationId="{E6E31280-DB88-FB02-5769-8FBA8CCC36B5}"/>
          </ac:spMkLst>
        </pc:spChg>
        <pc:spChg chg="del mod">
          <ac:chgData name="Nachai (Fluke) Paramesthanakorn" userId="348aaf9e-50b5-4d18-a5fc-8333da0e2505" providerId="ADAL" clId="{FBD063E0-9D3E-4C62-83CE-BD6CE536E4B4}" dt="2022-06-11T09:09:52.952" v="641" actId="478"/>
          <ac:spMkLst>
            <pc:docMk/>
            <pc:sldMk cId="3964446542" sldId="261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FBD063E0-9D3E-4C62-83CE-BD6CE536E4B4}" dt="2022-06-11T10:13:07.718" v="855" actId="113"/>
          <ac:spMkLst>
            <pc:docMk/>
            <pc:sldMk cId="3964446542" sldId="261"/>
            <ac:spMk id="5" creationId="{3D87C72F-C7D1-9C8C-09FA-5F0824D2B8C8}"/>
          </ac:spMkLst>
        </pc:spChg>
        <pc:spChg chg="mod">
          <ac:chgData name="Nachai (Fluke) Paramesthanakorn" userId="348aaf9e-50b5-4d18-a5fc-8333da0e2505" providerId="ADAL" clId="{FBD063E0-9D3E-4C62-83CE-BD6CE536E4B4}" dt="2022-06-11T11:48:46.336" v="956" actId="20577"/>
          <ac:spMkLst>
            <pc:docMk/>
            <pc:sldMk cId="3964446542" sldId="261"/>
            <ac:spMk id="6" creationId="{AF93CFCE-1B18-ACC3-74CA-92F385300AE2}"/>
          </ac:spMkLst>
        </pc:spChg>
      </pc:sldChg>
      <pc:sldChg chg="modSp add mod">
        <pc:chgData name="Nachai (Fluke) Paramesthanakorn" userId="348aaf9e-50b5-4d18-a5fc-8333da0e2505" providerId="ADAL" clId="{FBD063E0-9D3E-4C62-83CE-BD6CE536E4B4}" dt="2022-06-11T11:48:38.018" v="951" actId="20577"/>
        <pc:sldMkLst>
          <pc:docMk/>
          <pc:sldMk cId="124719412" sldId="262"/>
        </pc:sldMkLst>
        <pc:spChg chg="mod">
          <ac:chgData name="Nachai (Fluke) Paramesthanakorn" userId="348aaf9e-50b5-4d18-a5fc-8333da0e2505" providerId="ADAL" clId="{FBD063E0-9D3E-4C62-83CE-BD6CE536E4B4}" dt="2022-06-11T10:11:43.102" v="824"/>
          <ac:spMkLst>
            <pc:docMk/>
            <pc:sldMk cId="124719412" sldId="262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10:17:12.545" v="919" actId="14100"/>
          <ac:spMkLst>
            <pc:docMk/>
            <pc:sldMk cId="124719412" sldId="262"/>
            <ac:spMk id="5" creationId="{3D87C72F-C7D1-9C8C-09FA-5F0824D2B8C8}"/>
          </ac:spMkLst>
        </pc:spChg>
        <pc:spChg chg="mod">
          <ac:chgData name="Nachai (Fluke) Paramesthanakorn" userId="348aaf9e-50b5-4d18-a5fc-8333da0e2505" providerId="ADAL" clId="{FBD063E0-9D3E-4C62-83CE-BD6CE536E4B4}" dt="2022-06-11T11:48:38.018" v="951" actId="20577"/>
          <ac:spMkLst>
            <pc:docMk/>
            <pc:sldMk cId="124719412" sldId="262"/>
            <ac:spMk id="6" creationId="{AF93CFCE-1B18-ACC3-74CA-92F385300AE2}"/>
          </ac:spMkLst>
        </pc:spChg>
      </pc:sldChg>
      <pc:sldChg chg="modSp add mod">
        <pc:chgData name="Nachai (Fluke) Paramesthanakorn" userId="348aaf9e-50b5-4d18-a5fc-8333da0e2505" providerId="ADAL" clId="{FBD063E0-9D3E-4C62-83CE-BD6CE536E4B4}" dt="2022-06-11T11:56:28.750" v="989"/>
        <pc:sldMkLst>
          <pc:docMk/>
          <pc:sldMk cId="2908012971" sldId="263"/>
        </pc:sldMkLst>
        <pc:spChg chg="mod">
          <ac:chgData name="Nachai (Fluke) Paramesthanakorn" userId="348aaf9e-50b5-4d18-a5fc-8333da0e2505" providerId="ADAL" clId="{FBD063E0-9D3E-4C62-83CE-BD6CE536E4B4}" dt="2022-06-11T11:56:28.750" v="989"/>
          <ac:spMkLst>
            <pc:docMk/>
            <pc:sldMk cId="2908012971" sldId="263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11:54:48.924" v="985" actId="20577"/>
          <ac:spMkLst>
            <pc:docMk/>
            <pc:sldMk cId="2908012971" sldId="263"/>
            <ac:spMk id="5" creationId="{3D87C72F-C7D1-9C8C-09FA-5F0824D2B8C8}"/>
          </ac:spMkLst>
        </pc:spChg>
        <pc:spChg chg="mod">
          <ac:chgData name="Nachai (Fluke) Paramesthanakorn" userId="348aaf9e-50b5-4d18-a5fc-8333da0e2505" providerId="ADAL" clId="{FBD063E0-9D3E-4C62-83CE-BD6CE536E4B4}" dt="2022-06-11T11:55:08.352" v="986" actId="1076"/>
          <ac:spMkLst>
            <pc:docMk/>
            <pc:sldMk cId="2908012971" sldId="263"/>
            <ac:spMk id="6" creationId="{AF93CFCE-1B18-ACC3-74CA-92F385300AE2}"/>
          </ac:spMkLst>
        </pc:spChg>
      </pc:sldChg>
    </pc:docChg>
  </pc:docChgLst>
  <pc:docChgLst>
    <pc:chgData name="Nachai (Fluke) Paramesthanakorn" userId="348aaf9e-50b5-4d18-a5fc-8333da0e2505" providerId="ADAL" clId="{1042C41E-DBD9-4BDE-8020-F110F513D891}"/>
    <pc:docChg chg="undo custSel addSld delSld modSld sldOrd">
      <pc:chgData name="Nachai (Fluke) Paramesthanakorn" userId="348aaf9e-50b5-4d18-a5fc-8333da0e2505" providerId="ADAL" clId="{1042C41E-DBD9-4BDE-8020-F110F513D891}" dt="2022-06-25T16:13:56.291" v="375" actId="20577"/>
      <pc:docMkLst>
        <pc:docMk/>
      </pc:docMkLst>
      <pc:sldChg chg="addSp delSp modSp mod">
        <pc:chgData name="Nachai (Fluke) Paramesthanakorn" userId="348aaf9e-50b5-4d18-a5fc-8333da0e2505" providerId="ADAL" clId="{1042C41E-DBD9-4BDE-8020-F110F513D891}" dt="2022-06-25T09:12:21.849" v="146" actId="113"/>
        <pc:sldMkLst>
          <pc:docMk/>
          <pc:sldMk cId="1460320143" sldId="257"/>
        </pc:sldMkLst>
        <pc:spChg chg="add del mod">
          <ac:chgData name="Nachai (Fluke) Paramesthanakorn" userId="348aaf9e-50b5-4d18-a5fc-8333da0e2505" providerId="ADAL" clId="{1042C41E-DBD9-4BDE-8020-F110F513D891}" dt="2022-06-25T06:38:51.077" v="8"/>
          <ac:spMkLst>
            <pc:docMk/>
            <pc:sldMk cId="1460320143" sldId="257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1042C41E-DBD9-4BDE-8020-F110F513D891}" dt="2022-06-25T09:12:21.849" v="146" actId="113"/>
          <ac:spMkLst>
            <pc:docMk/>
            <pc:sldMk cId="1460320143" sldId="257"/>
            <ac:spMk id="3" creationId="{68256E1D-949E-3034-0D0F-03CFD6421EB2}"/>
          </ac:spMkLst>
        </pc:spChg>
        <pc:spChg chg="add del mod">
          <ac:chgData name="Nachai (Fluke) Paramesthanakorn" userId="348aaf9e-50b5-4d18-a5fc-8333da0e2505" providerId="ADAL" clId="{1042C41E-DBD9-4BDE-8020-F110F513D891}" dt="2022-06-25T06:16:16.960" v="1" actId="478"/>
          <ac:spMkLst>
            <pc:docMk/>
            <pc:sldMk cId="1460320143" sldId="257"/>
            <ac:spMk id="5" creationId="{B76DF9FE-E13F-C298-2594-E364372AFE9C}"/>
          </ac:spMkLst>
        </pc:spChg>
        <pc:spChg chg="mod">
          <ac:chgData name="Nachai (Fluke) Paramesthanakorn" userId="348aaf9e-50b5-4d18-a5fc-8333da0e2505" providerId="ADAL" clId="{1042C41E-DBD9-4BDE-8020-F110F513D891}" dt="2022-06-25T06:40:29.187" v="35" actId="1076"/>
          <ac:spMkLst>
            <pc:docMk/>
            <pc:sldMk cId="1460320143" sldId="257"/>
            <ac:spMk id="7" creationId="{E56C5AF0-C199-3C69-7EED-E3C6C6ADC360}"/>
          </ac:spMkLst>
        </pc:spChg>
        <pc:graphicFrameChg chg="mod modGraphic">
          <ac:chgData name="Nachai (Fluke) Paramesthanakorn" userId="348aaf9e-50b5-4d18-a5fc-8333da0e2505" providerId="ADAL" clId="{1042C41E-DBD9-4BDE-8020-F110F513D891}" dt="2022-06-25T06:41:51.627" v="70" actId="2165"/>
          <ac:graphicFrameMkLst>
            <pc:docMk/>
            <pc:sldMk cId="1460320143" sldId="257"/>
            <ac:graphicFrameMk id="6" creationId="{34CD5848-6BF0-5777-A3D1-17204BCD7BCB}"/>
          </ac:graphicFrameMkLst>
        </pc:graphicFrameChg>
      </pc:sldChg>
      <pc:sldChg chg="addSp delSp modSp add mod">
        <pc:chgData name="Nachai (Fluke) Paramesthanakorn" userId="348aaf9e-50b5-4d18-a5fc-8333da0e2505" providerId="ADAL" clId="{1042C41E-DBD9-4BDE-8020-F110F513D891}" dt="2022-06-25T09:14:11.871" v="224" actId="1076"/>
        <pc:sldMkLst>
          <pc:docMk/>
          <pc:sldMk cId="315441590" sldId="258"/>
        </pc:sldMkLst>
        <pc:spChg chg="mod">
          <ac:chgData name="Nachai (Fluke) Paramesthanakorn" userId="348aaf9e-50b5-4d18-a5fc-8333da0e2505" providerId="ADAL" clId="{1042C41E-DBD9-4BDE-8020-F110F513D891}" dt="2022-06-25T09:09:00.097" v="72"/>
          <ac:spMkLst>
            <pc:docMk/>
            <pc:sldMk cId="315441590" sldId="258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1042C41E-DBD9-4BDE-8020-F110F513D891}" dt="2022-06-25T09:12:24.780" v="147" actId="113"/>
          <ac:spMkLst>
            <pc:docMk/>
            <pc:sldMk cId="315441590" sldId="258"/>
            <ac:spMk id="3" creationId="{68256E1D-949E-3034-0D0F-03CFD6421EB2}"/>
          </ac:spMkLst>
        </pc:spChg>
        <pc:spChg chg="add mod">
          <ac:chgData name="Nachai (Fluke) Paramesthanakorn" userId="348aaf9e-50b5-4d18-a5fc-8333da0e2505" providerId="ADAL" clId="{1042C41E-DBD9-4BDE-8020-F110F513D891}" dt="2022-06-25T09:12:29.415" v="148" actId="1076"/>
          <ac:spMkLst>
            <pc:docMk/>
            <pc:sldMk cId="315441590" sldId="258"/>
            <ac:spMk id="4" creationId="{C076583D-4084-B731-6F9D-CAB332864E37}"/>
          </ac:spMkLst>
        </pc:spChg>
        <pc:spChg chg="add del mod">
          <ac:chgData name="Nachai (Fluke) Paramesthanakorn" userId="348aaf9e-50b5-4d18-a5fc-8333da0e2505" providerId="ADAL" clId="{1042C41E-DBD9-4BDE-8020-F110F513D891}" dt="2022-06-25T09:11:47.672" v="128" actId="1076"/>
          <ac:spMkLst>
            <pc:docMk/>
            <pc:sldMk cId="315441590" sldId="258"/>
            <ac:spMk id="7" creationId="{E56C5AF0-C199-3C69-7EED-E3C6C6ADC360}"/>
          </ac:spMkLst>
        </pc:spChg>
        <pc:graphicFrameChg chg="mod modGraphic">
          <ac:chgData name="Nachai (Fluke) Paramesthanakorn" userId="348aaf9e-50b5-4d18-a5fc-8333da0e2505" providerId="ADAL" clId="{1042C41E-DBD9-4BDE-8020-F110F513D891}" dt="2022-06-25T09:14:11.871" v="224" actId="1076"/>
          <ac:graphicFrameMkLst>
            <pc:docMk/>
            <pc:sldMk cId="315441590" sldId="258"/>
            <ac:graphicFrameMk id="6" creationId="{34CD5848-6BF0-5777-A3D1-17204BCD7BCB}"/>
          </ac:graphicFrameMkLst>
        </pc:graphicFrameChg>
      </pc:sldChg>
      <pc:sldChg chg="del">
        <pc:chgData name="Nachai (Fluke) Paramesthanakorn" userId="348aaf9e-50b5-4d18-a5fc-8333da0e2505" providerId="ADAL" clId="{1042C41E-DBD9-4BDE-8020-F110F513D891}" dt="2022-06-25T06:16:19.904" v="2" actId="47"/>
        <pc:sldMkLst>
          <pc:docMk/>
          <pc:sldMk cId="915334454" sldId="258"/>
        </pc:sldMkLst>
      </pc:sldChg>
      <pc:sldChg chg="delSp modSp add mod ord">
        <pc:chgData name="Nachai (Fluke) Paramesthanakorn" userId="348aaf9e-50b5-4d18-a5fc-8333da0e2505" providerId="ADAL" clId="{1042C41E-DBD9-4BDE-8020-F110F513D891}" dt="2022-06-25T16:13:56.291" v="375" actId="20577"/>
        <pc:sldMkLst>
          <pc:docMk/>
          <pc:sldMk cId="1206788335" sldId="259"/>
        </pc:sldMkLst>
        <pc:spChg chg="mod">
          <ac:chgData name="Nachai (Fluke) Paramesthanakorn" userId="348aaf9e-50b5-4d18-a5fc-8333da0e2505" providerId="ADAL" clId="{1042C41E-DBD9-4BDE-8020-F110F513D891}" dt="2022-06-25T16:13:45.691" v="362" actId="20577"/>
          <ac:spMkLst>
            <pc:docMk/>
            <pc:sldMk cId="1206788335" sldId="259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1042C41E-DBD9-4BDE-8020-F110F513D891}" dt="2022-06-25T16:13:56.291" v="375" actId="20577"/>
          <ac:spMkLst>
            <pc:docMk/>
            <pc:sldMk cId="1206788335" sldId="259"/>
            <ac:spMk id="3" creationId="{68256E1D-949E-3034-0D0F-03CFD6421EB2}"/>
          </ac:spMkLst>
        </pc:spChg>
        <pc:spChg chg="del">
          <ac:chgData name="Nachai (Fluke) Paramesthanakorn" userId="348aaf9e-50b5-4d18-a5fc-8333da0e2505" providerId="ADAL" clId="{1042C41E-DBD9-4BDE-8020-F110F513D891}" dt="2022-06-25T09:26:39.648" v="231" actId="478"/>
          <ac:spMkLst>
            <pc:docMk/>
            <pc:sldMk cId="1206788335" sldId="259"/>
            <ac:spMk id="4" creationId="{C076583D-4084-B731-6F9D-CAB332864E37}"/>
          </ac:spMkLst>
        </pc:spChg>
        <pc:graphicFrameChg chg="mod modGraphic">
          <ac:chgData name="Nachai (Fluke) Paramesthanakorn" userId="348aaf9e-50b5-4d18-a5fc-8333da0e2505" providerId="ADAL" clId="{1042C41E-DBD9-4BDE-8020-F110F513D891}" dt="2022-06-25T11:04:43.177" v="327" actId="20577"/>
          <ac:graphicFrameMkLst>
            <pc:docMk/>
            <pc:sldMk cId="1206788335" sldId="259"/>
            <ac:graphicFrameMk id="6" creationId="{34CD5848-6BF0-5777-A3D1-17204BCD7BCB}"/>
          </ac:graphicFrameMkLst>
        </pc:graphicFrameChg>
      </pc:sldChg>
      <pc:sldChg chg="del">
        <pc:chgData name="Nachai (Fluke) Paramesthanakorn" userId="348aaf9e-50b5-4d18-a5fc-8333da0e2505" providerId="ADAL" clId="{1042C41E-DBD9-4BDE-8020-F110F513D891}" dt="2022-06-25T06:16:20.938" v="3" actId="47"/>
        <pc:sldMkLst>
          <pc:docMk/>
          <pc:sldMk cId="3321243836" sldId="259"/>
        </pc:sldMkLst>
      </pc:sldChg>
      <pc:sldChg chg="modSp add mod">
        <pc:chgData name="Nachai (Fluke) Paramesthanakorn" userId="348aaf9e-50b5-4d18-a5fc-8333da0e2505" providerId="ADAL" clId="{1042C41E-DBD9-4BDE-8020-F110F513D891}" dt="2022-06-25T16:13:40.812" v="359" actId="20577"/>
        <pc:sldMkLst>
          <pc:docMk/>
          <pc:sldMk cId="418108890" sldId="260"/>
        </pc:sldMkLst>
        <pc:spChg chg="mod">
          <ac:chgData name="Nachai (Fluke) Paramesthanakorn" userId="348aaf9e-50b5-4d18-a5fc-8333da0e2505" providerId="ADAL" clId="{1042C41E-DBD9-4BDE-8020-F110F513D891}" dt="2022-06-25T16:13:40.812" v="359" actId="20577"/>
          <ac:spMkLst>
            <pc:docMk/>
            <pc:sldMk cId="418108890" sldId="260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1042C41E-DBD9-4BDE-8020-F110F513D891}" dt="2022-06-25T16:13:35.015" v="356" actId="20577"/>
          <ac:spMkLst>
            <pc:docMk/>
            <pc:sldMk cId="418108890" sldId="260"/>
            <ac:spMk id="3" creationId="{68256E1D-949E-3034-0D0F-03CFD6421EB2}"/>
          </ac:spMkLst>
        </pc:spChg>
      </pc:sldChg>
      <pc:sldChg chg="del">
        <pc:chgData name="Nachai (Fluke) Paramesthanakorn" userId="348aaf9e-50b5-4d18-a5fc-8333da0e2505" providerId="ADAL" clId="{1042C41E-DBD9-4BDE-8020-F110F513D891}" dt="2022-06-25T06:16:21.800" v="4" actId="47"/>
        <pc:sldMkLst>
          <pc:docMk/>
          <pc:sldMk cId="978719796" sldId="260"/>
        </pc:sldMkLst>
      </pc:sldChg>
      <pc:sldChg chg="del">
        <pc:chgData name="Nachai (Fluke) Paramesthanakorn" userId="348aaf9e-50b5-4d18-a5fc-8333da0e2505" providerId="ADAL" clId="{1042C41E-DBD9-4BDE-8020-F110F513D891}" dt="2022-06-25T06:16:22.378" v="5" actId="47"/>
        <pc:sldMkLst>
          <pc:docMk/>
          <pc:sldMk cId="553535742" sldId="261"/>
        </pc:sldMkLst>
      </pc:sldChg>
    </pc:docChg>
  </pc:docChgLst>
  <pc:docChgLst>
    <pc:chgData name="Nachai (Fluke) Paramesthanakorn" userId="348aaf9e-50b5-4d18-a5fc-8333da0e2505" providerId="ADAL" clId="{D3528604-CAA7-4A2B-A8C5-B36BE7AEE87C}"/>
    <pc:docChg chg="undo custSel addSld delSld modSld">
      <pc:chgData name="Nachai (Fluke) Paramesthanakorn" userId="348aaf9e-50b5-4d18-a5fc-8333da0e2505" providerId="ADAL" clId="{D3528604-CAA7-4A2B-A8C5-B36BE7AEE87C}" dt="2022-07-03T04:38:07.420" v="331" actId="6549"/>
      <pc:docMkLst>
        <pc:docMk/>
      </pc:docMkLst>
      <pc:sldChg chg="modSp mod">
        <pc:chgData name="Nachai (Fluke) Paramesthanakorn" userId="348aaf9e-50b5-4d18-a5fc-8333da0e2505" providerId="ADAL" clId="{D3528604-CAA7-4A2B-A8C5-B36BE7AEE87C}" dt="2022-07-03T04:38:07.420" v="331" actId="6549"/>
        <pc:sldMkLst>
          <pc:docMk/>
          <pc:sldMk cId="1460320143" sldId="257"/>
        </pc:sldMkLst>
        <pc:spChg chg="mod">
          <ac:chgData name="Nachai (Fluke) Paramesthanakorn" userId="348aaf9e-50b5-4d18-a5fc-8333da0e2505" providerId="ADAL" clId="{D3528604-CAA7-4A2B-A8C5-B36BE7AEE87C}" dt="2022-07-02T15:40:27.914" v="117" actId="20577"/>
          <ac:spMkLst>
            <pc:docMk/>
            <pc:sldMk cId="1460320143" sldId="257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D3528604-CAA7-4A2B-A8C5-B36BE7AEE87C}" dt="2022-07-03T04:38:07.420" v="331" actId="6549"/>
          <ac:spMkLst>
            <pc:docMk/>
            <pc:sldMk cId="1460320143" sldId="257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D3528604-CAA7-4A2B-A8C5-B36BE7AEE87C}" dt="2022-07-02T16:28:45.080" v="273" actId="14100"/>
          <ac:spMkLst>
            <pc:docMk/>
            <pc:sldMk cId="1460320143" sldId="257"/>
            <ac:spMk id="7" creationId="{E56C5AF0-C199-3C69-7EED-E3C6C6ADC360}"/>
          </ac:spMkLst>
        </pc:spChg>
        <pc:graphicFrameChg chg="mod modGraphic">
          <ac:chgData name="Nachai (Fluke) Paramesthanakorn" userId="348aaf9e-50b5-4d18-a5fc-8333da0e2505" providerId="ADAL" clId="{D3528604-CAA7-4A2B-A8C5-B36BE7AEE87C}" dt="2022-07-02T16:28:58.135" v="276" actId="14734"/>
          <ac:graphicFrameMkLst>
            <pc:docMk/>
            <pc:sldMk cId="1460320143" sldId="257"/>
            <ac:graphicFrameMk id="6" creationId="{34CD5848-6BF0-5777-A3D1-17204BCD7BCB}"/>
          </ac:graphicFrameMkLst>
        </pc:graphicFrameChg>
      </pc:sldChg>
      <pc:sldChg chg="del">
        <pc:chgData name="Nachai (Fluke) Paramesthanakorn" userId="348aaf9e-50b5-4d18-a5fc-8333da0e2505" providerId="ADAL" clId="{D3528604-CAA7-4A2B-A8C5-B36BE7AEE87C}" dt="2022-07-02T15:10:49.936" v="79" actId="47"/>
        <pc:sldMkLst>
          <pc:docMk/>
          <pc:sldMk cId="315441590" sldId="258"/>
        </pc:sldMkLst>
      </pc:sldChg>
      <pc:sldChg chg="modSp add mod">
        <pc:chgData name="Nachai (Fluke) Paramesthanakorn" userId="348aaf9e-50b5-4d18-a5fc-8333da0e2505" providerId="ADAL" clId="{D3528604-CAA7-4A2B-A8C5-B36BE7AEE87C}" dt="2022-07-02T16:29:07.065" v="282" actId="403"/>
        <pc:sldMkLst>
          <pc:docMk/>
          <pc:sldMk cId="3381352636" sldId="258"/>
        </pc:sldMkLst>
        <pc:spChg chg="mod">
          <ac:chgData name="Nachai (Fluke) Paramesthanakorn" userId="348aaf9e-50b5-4d18-a5fc-8333da0e2505" providerId="ADAL" clId="{D3528604-CAA7-4A2B-A8C5-B36BE7AEE87C}" dt="2022-07-02T15:40:24.221" v="115" actId="20577"/>
          <ac:spMkLst>
            <pc:docMk/>
            <pc:sldMk cId="3381352636" sldId="258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D3528604-CAA7-4A2B-A8C5-B36BE7AEE87C}" dt="2022-07-02T15:40:12.352" v="113" actId="20577"/>
          <ac:spMkLst>
            <pc:docMk/>
            <pc:sldMk cId="3381352636" sldId="258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D3528604-CAA7-4A2B-A8C5-B36BE7AEE87C}" dt="2022-07-02T16:28:26.850" v="267" actId="14100"/>
          <ac:spMkLst>
            <pc:docMk/>
            <pc:sldMk cId="3381352636" sldId="258"/>
            <ac:spMk id="7" creationId="{E56C5AF0-C199-3C69-7EED-E3C6C6ADC360}"/>
          </ac:spMkLst>
        </pc:spChg>
        <pc:graphicFrameChg chg="mod modGraphic">
          <ac:chgData name="Nachai (Fluke) Paramesthanakorn" userId="348aaf9e-50b5-4d18-a5fc-8333da0e2505" providerId="ADAL" clId="{D3528604-CAA7-4A2B-A8C5-B36BE7AEE87C}" dt="2022-07-02T16:29:07.065" v="282" actId="403"/>
          <ac:graphicFrameMkLst>
            <pc:docMk/>
            <pc:sldMk cId="3381352636" sldId="258"/>
            <ac:graphicFrameMk id="6" creationId="{34CD5848-6BF0-5777-A3D1-17204BCD7BCB}"/>
          </ac:graphicFrameMkLst>
        </pc:graphicFrameChg>
      </pc:sldChg>
      <pc:sldChg chg="del">
        <pc:chgData name="Nachai (Fluke) Paramesthanakorn" userId="348aaf9e-50b5-4d18-a5fc-8333da0e2505" providerId="ADAL" clId="{D3528604-CAA7-4A2B-A8C5-B36BE7AEE87C}" dt="2022-07-02T15:10:51.534" v="80" actId="47"/>
        <pc:sldMkLst>
          <pc:docMk/>
          <pc:sldMk cId="1206788335" sldId="259"/>
        </pc:sldMkLst>
      </pc:sldChg>
      <pc:sldChg chg="modSp add mod">
        <pc:chgData name="Nachai (Fluke) Paramesthanakorn" userId="348aaf9e-50b5-4d18-a5fc-8333da0e2505" providerId="ADAL" clId="{D3528604-CAA7-4A2B-A8C5-B36BE7AEE87C}" dt="2022-07-02T16:39:25.466" v="313" actId="20577"/>
        <pc:sldMkLst>
          <pc:docMk/>
          <pc:sldMk cId="4089424426" sldId="259"/>
        </pc:sldMkLst>
        <pc:spChg chg="mod">
          <ac:chgData name="Nachai (Fluke) Paramesthanakorn" userId="348aaf9e-50b5-4d18-a5fc-8333da0e2505" providerId="ADAL" clId="{D3528604-CAA7-4A2B-A8C5-B36BE7AEE87C}" dt="2022-07-02T16:39:25.466" v="313" actId="20577"/>
          <ac:spMkLst>
            <pc:docMk/>
            <pc:sldMk cId="4089424426" sldId="259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D3528604-CAA7-4A2B-A8C5-B36BE7AEE87C}" dt="2022-07-02T15:54:00.405" v="131" actId="403"/>
          <ac:spMkLst>
            <pc:docMk/>
            <pc:sldMk cId="4089424426" sldId="259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D3528604-CAA7-4A2B-A8C5-B36BE7AEE87C}" dt="2022-07-02T16:28:22.481" v="266" actId="14100"/>
          <ac:spMkLst>
            <pc:docMk/>
            <pc:sldMk cId="4089424426" sldId="259"/>
            <ac:spMk id="7" creationId="{E56C5AF0-C199-3C69-7EED-E3C6C6ADC360}"/>
          </ac:spMkLst>
        </pc:spChg>
        <pc:graphicFrameChg chg="mod modGraphic">
          <ac:chgData name="Nachai (Fluke) Paramesthanakorn" userId="348aaf9e-50b5-4d18-a5fc-8333da0e2505" providerId="ADAL" clId="{D3528604-CAA7-4A2B-A8C5-B36BE7AEE87C}" dt="2022-07-02T15:54:34.793" v="150" actId="403"/>
          <ac:graphicFrameMkLst>
            <pc:docMk/>
            <pc:sldMk cId="4089424426" sldId="259"/>
            <ac:graphicFrameMk id="6" creationId="{34CD5848-6BF0-5777-A3D1-17204BCD7BCB}"/>
          </ac:graphicFrameMkLst>
        </pc:graphicFrameChg>
      </pc:sldChg>
      <pc:sldChg chg="del">
        <pc:chgData name="Nachai (Fluke) Paramesthanakorn" userId="348aaf9e-50b5-4d18-a5fc-8333da0e2505" providerId="ADAL" clId="{D3528604-CAA7-4A2B-A8C5-B36BE7AEE87C}" dt="2022-07-02T15:10:52.313" v="81" actId="47"/>
        <pc:sldMkLst>
          <pc:docMk/>
          <pc:sldMk cId="418108890" sldId="260"/>
        </pc:sldMkLst>
      </pc:sldChg>
      <pc:sldChg chg="modSp add mod">
        <pc:chgData name="Nachai (Fluke) Paramesthanakorn" userId="348aaf9e-50b5-4d18-a5fc-8333da0e2505" providerId="ADAL" clId="{D3528604-CAA7-4A2B-A8C5-B36BE7AEE87C}" dt="2022-07-02T16:39:03.750" v="291" actId="403"/>
        <pc:sldMkLst>
          <pc:docMk/>
          <pc:sldMk cId="3786618464" sldId="260"/>
        </pc:sldMkLst>
        <pc:spChg chg="mod">
          <ac:chgData name="Nachai (Fluke) Paramesthanakorn" userId="348aaf9e-50b5-4d18-a5fc-8333da0e2505" providerId="ADAL" clId="{D3528604-CAA7-4A2B-A8C5-B36BE7AEE87C}" dt="2022-07-02T16:10:29.211" v="152"/>
          <ac:spMkLst>
            <pc:docMk/>
            <pc:sldMk cId="3786618464" sldId="260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D3528604-CAA7-4A2B-A8C5-B36BE7AEE87C}" dt="2022-07-02T16:39:03.750" v="291" actId="403"/>
          <ac:spMkLst>
            <pc:docMk/>
            <pc:sldMk cId="3786618464" sldId="260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D3528604-CAA7-4A2B-A8C5-B36BE7AEE87C}" dt="2022-07-02T16:28:18.889" v="265" actId="14100"/>
          <ac:spMkLst>
            <pc:docMk/>
            <pc:sldMk cId="3786618464" sldId="260"/>
            <ac:spMk id="7" creationId="{E56C5AF0-C199-3C69-7EED-E3C6C6ADC360}"/>
          </ac:spMkLst>
        </pc:spChg>
        <pc:graphicFrameChg chg="mod modGraphic">
          <ac:chgData name="Nachai (Fluke) Paramesthanakorn" userId="348aaf9e-50b5-4d18-a5fc-8333da0e2505" providerId="ADAL" clId="{D3528604-CAA7-4A2B-A8C5-B36BE7AEE87C}" dt="2022-07-02T16:13:33.596" v="218" actId="20577"/>
          <ac:graphicFrameMkLst>
            <pc:docMk/>
            <pc:sldMk cId="3786618464" sldId="260"/>
            <ac:graphicFrameMk id="6" creationId="{34CD5848-6BF0-5777-A3D1-17204BCD7BCB}"/>
          </ac:graphicFrameMkLst>
        </pc:graphicFrameChg>
      </pc:sldChg>
      <pc:sldChg chg="modSp add mod">
        <pc:chgData name="Nachai (Fluke) Paramesthanakorn" userId="348aaf9e-50b5-4d18-a5fc-8333da0e2505" providerId="ADAL" clId="{D3528604-CAA7-4A2B-A8C5-B36BE7AEE87C}" dt="2022-07-02T16:39:47.600" v="330" actId="20577"/>
        <pc:sldMkLst>
          <pc:docMk/>
          <pc:sldMk cId="225738311" sldId="261"/>
        </pc:sldMkLst>
        <pc:spChg chg="mod">
          <ac:chgData name="Nachai (Fluke) Paramesthanakorn" userId="348aaf9e-50b5-4d18-a5fc-8333da0e2505" providerId="ADAL" clId="{D3528604-CAA7-4A2B-A8C5-B36BE7AEE87C}" dt="2022-07-02T16:39:38.795" v="325" actId="20577"/>
          <ac:spMkLst>
            <pc:docMk/>
            <pc:sldMk cId="225738311" sldId="261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D3528604-CAA7-4A2B-A8C5-B36BE7AEE87C}" dt="2022-07-02T16:39:47.600" v="330" actId="20577"/>
          <ac:spMkLst>
            <pc:docMk/>
            <pc:sldMk cId="225738311" sldId="261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D3528604-CAA7-4A2B-A8C5-B36BE7AEE87C}" dt="2022-07-02T16:28:12.689" v="263" actId="14100"/>
          <ac:spMkLst>
            <pc:docMk/>
            <pc:sldMk cId="225738311" sldId="261"/>
            <ac:spMk id="7" creationId="{E56C5AF0-C199-3C69-7EED-E3C6C6ADC360}"/>
          </ac:spMkLst>
        </pc:spChg>
        <pc:graphicFrameChg chg="mod modGraphic">
          <ac:chgData name="Nachai (Fluke) Paramesthanakorn" userId="348aaf9e-50b5-4d18-a5fc-8333da0e2505" providerId="ADAL" clId="{D3528604-CAA7-4A2B-A8C5-B36BE7AEE87C}" dt="2022-07-02T16:28:01.124" v="257" actId="2165"/>
          <ac:graphicFrameMkLst>
            <pc:docMk/>
            <pc:sldMk cId="225738311" sldId="261"/>
            <ac:graphicFrameMk id="6" creationId="{34CD5848-6BF0-5777-A3D1-17204BCD7BCB}"/>
          </ac:graphicFrameMkLst>
        </pc:graphicFrameChg>
      </pc:sldChg>
    </pc:docChg>
  </pc:docChgLst>
  <pc:docChgLst>
    <pc:chgData name="Nachai (Fluke) Paramesthanakorn" userId="348aaf9e-50b5-4d18-a5fc-8333da0e2505" providerId="ADAL" clId="{AD3D0764-DDD4-4D2E-9B77-823ED7B50DAB}"/>
    <pc:docChg chg="undo custSel addSld delSld modSld">
      <pc:chgData name="Nachai (Fluke) Paramesthanakorn" userId="348aaf9e-50b5-4d18-a5fc-8333da0e2505" providerId="ADAL" clId="{AD3D0764-DDD4-4D2E-9B77-823ED7B50DAB}" dt="2022-06-18T15:18:38.580" v="2196" actId="1076"/>
      <pc:docMkLst>
        <pc:docMk/>
      </pc:docMkLst>
      <pc:sldChg chg="addSp delSp modSp mod">
        <pc:chgData name="Nachai (Fluke) Paramesthanakorn" userId="348aaf9e-50b5-4d18-a5fc-8333da0e2505" providerId="ADAL" clId="{AD3D0764-DDD4-4D2E-9B77-823ED7B50DAB}" dt="2022-06-18T14:56:15.575" v="1932" actId="20577"/>
        <pc:sldMkLst>
          <pc:docMk/>
          <pc:sldMk cId="1460320143" sldId="257"/>
        </pc:sldMkLst>
        <pc:spChg chg="mod">
          <ac:chgData name="Nachai (Fluke) Paramesthanakorn" userId="348aaf9e-50b5-4d18-a5fc-8333da0e2505" providerId="ADAL" clId="{AD3D0764-DDD4-4D2E-9B77-823ED7B50DAB}" dt="2022-06-18T14:56:15.575" v="1932" actId="20577"/>
          <ac:spMkLst>
            <pc:docMk/>
            <pc:sldMk cId="1460320143" sldId="257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AD3D0764-DDD4-4D2E-9B77-823ED7B50DAB}" dt="2022-06-13T10:12:31.084" v="1076" actId="14100"/>
          <ac:spMkLst>
            <pc:docMk/>
            <pc:sldMk cId="1460320143" sldId="257"/>
            <ac:spMk id="3" creationId="{68256E1D-949E-3034-0D0F-03CFD6421EB2}"/>
          </ac:spMkLst>
        </pc:spChg>
        <pc:spChg chg="del">
          <ac:chgData name="Nachai (Fluke) Paramesthanakorn" userId="348aaf9e-50b5-4d18-a5fc-8333da0e2505" providerId="ADAL" clId="{AD3D0764-DDD4-4D2E-9B77-823ED7B50DAB}" dt="2022-06-13T09:24:54.113" v="224" actId="478"/>
          <ac:spMkLst>
            <pc:docMk/>
            <pc:sldMk cId="1460320143" sldId="257"/>
            <ac:spMk id="4" creationId="{73308F2E-3798-FC70-4B71-9E19945AD39C}"/>
          </ac:spMkLst>
        </pc:spChg>
        <pc:spChg chg="del mod">
          <ac:chgData name="Nachai (Fluke) Paramesthanakorn" userId="348aaf9e-50b5-4d18-a5fc-8333da0e2505" providerId="ADAL" clId="{AD3D0764-DDD4-4D2E-9B77-823ED7B50DAB}" dt="2022-06-13T10:13:13.903" v="1083" actId="478"/>
          <ac:spMkLst>
            <pc:docMk/>
            <pc:sldMk cId="1460320143" sldId="257"/>
            <ac:spMk id="5" creationId="{3D87C72F-C7D1-9C8C-09FA-5F0824D2B8C8}"/>
          </ac:spMkLst>
        </pc:spChg>
        <pc:spChg chg="add mod">
          <ac:chgData name="Nachai (Fluke) Paramesthanakorn" userId="348aaf9e-50b5-4d18-a5fc-8333da0e2505" providerId="ADAL" clId="{AD3D0764-DDD4-4D2E-9B77-823ED7B50DAB}" dt="2022-06-13T11:45:57.743" v="1325" actId="1035"/>
          <ac:spMkLst>
            <pc:docMk/>
            <pc:sldMk cId="1460320143" sldId="257"/>
            <ac:spMk id="7" creationId="{E56C5AF0-C199-3C69-7EED-E3C6C6ADC360}"/>
          </ac:spMkLst>
        </pc:spChg>
        <pc:graphicFrameChg chg="add mod modGraphic">
          <ac:chgData name="Nachai (Fluke) Paramesthanakorn" userId="348aaf9e-50b5-4d18-a5fc-8333da0e2505" providerId="ADAL" clId="{AD3D0764-DDD4-4D2E-9B77-823ED7B50DAB}" dt="2022-06-13T11:46:11.371" v="1330" actId="20577"/>
          <ac:graphicFrameMkLst>
            <pc:docMk/>
            <pc:sldMk cId="1460320143" sldId="257"/>
            <ac:graphicFrameMk id="6" creationId="{34CD5848-6BF0-5777-A3D1-17204BCD7BCB}"/>
          </ac:graphicFrameMkLst>
        </pc:graphicFrameChg>
      </pc:sldChg>
      <pc:sldChg chg="addSp delSp modSp mod">
        <pc:chgData name="Nachai (Fluke) Paramesthanakorn" userId="348aaf9e-50b5-4d18-a5fc-8333da0e2505" providerId="ADAL" clId="{AD3D0764-DDD4-4D2E-9B77-823ED7B50DAB}" dt="2022-06-18T15:18:38.580" v="2196" actId="1076"/>
        <pc:sldMkLst>
          <pc:docMk/>
          <pc:sldMk cId="915334454" sldId="258"/>
        </pc:sldMkLst>
        <pc:spChg chg="mod">
          <ac:chgData name="Nachai (Fluke) Paramesthanakorn" userId="348aaf9e-50b5-4d18-a5fc-8333da0e2505" providerId="ADAL" clId="{AD3D0764-DDD4-4D2E-9B77-823ED7B50DAB}" dt="2022-06-18T15:18:38.580" v="2196" actId="1076"/>
          <ac:spMkLst>
            <pc:docMk/>
            <pc:sldMk cId="915334454" sldId="258"/>
            <ac:spMk id="2" creationId="{E6E31280-DB88-FB02-5769-8FBA8CCC36B5}"/>
          </ac:spMkLst>
        </pc:spChg>
        <pc:spChg chg="del">
          <ac:chgData name="Nachai (Fluke) Paramesthanakorn" userId="348aaf9e-50b5-4d18-a5fc-8333da0e2505" providerId="ADAL" clId="{AD3D0764-DDD4-4D2E-9B77-823ED7B50DAB}" dt="2022-06-13T09:40:14.881" v="857" actId="478"/>
          <ac:spMkLst>
            <pc:docMk/>
            <pc:sldMk cId="915334454" sldId="258"/>
            <ac:spMk id="3" creationId="{68256E1D-949E-3034-0D0F-03CFD6421EB2}"/>
          </ac:spMkLst>
        </pc:spChg>
        <pc:spChg chg="del">
          <ac:chgData name="Nachai (Fluke) Paramesthanakorn" userId="348aaf9e-50b5-4d18-a5fc-8333da0e2505" providerId="ADAL" clId="{AD3D0764-DDD4-4D2E-9B77-823ED7B50DAB}" dt="2022-06-13T09:54:09.242" v="893" actId="478"/>
          <ac:spMkLst>
            <pc:docMk/>
            <pc:sldMk cId="915334454" sldId="258"/>
            <ac:spMk id="4" creationId="{73308F2E-3798-FC70-4B71-9E19945AD39C}"/>
          </ac:spMkLst>
        </pc:spChg>
        <pc:spChg chg="del">
          <ac:chgData name="Nachai (Fluke) Paramesthanakorn" userId="348aaf9e-50b5-4d18-a5fc-8333da0e2505" providerId="ADAL" clId="{AD3D0764-DDD4-4D2E-9B77-823ED7B50DAB}" dt="2022-06-13T09:40:16.376" v="858" actId="478"/>
          <ac:spMkLst>
            <pc:docMk/>
            <pc:sldMk cId="915334454" sldId="258"/>
            <ac:spMk id="5" creationId="{3D87C72F-C7D1-9C8C-09FA-5F0824D2B8C8}"/>
          </ac:spMkLst>
        </pc:spChg>
        <pc:spChg chg="add del mod">
          <ac:chgData name="Nachai (Fluke) Paramesthanakorn" userId="348aaf9e-50b5-4d18-a5fc-8333da0e2505" providerId="ADAL" clId="{AD3D0764-DDD4-4D2E-9B77-823ED7B50DAB}" dt="2022-06-13T09:54:08.180" v="892" actId="478"/>
          <ac:spMkLst>
            <pc:docMk/>
            <pc:sldMk cId="915334454" sldId="258"/>
            <ac:spMk id="14" creationId="{C9C77E70-D608-21EC-EF08-5D8B119AFE3B}"/>
          </ac:spMkLst>
        </pc:spChg>
        <pc:spChg chg="add mod">
          <ac:chgData name="Nachai (Fluke) Paramesthanakorn" userId="348aaf9e-50b5-4d18-a5fc-8333da0e2505" providerId="ADAL" clId="{AD3D0764-DDD4-4D2E-9B77-823ED7B50DAB}" dt="2022-06-13T12:22:45.738" v="1621" actId="20577"/>
          <ac:spMkLst>
            <pc:docMk/>
            <pc:sldMk cId="915334454" sldId="258"/>
            <ac:spMk id="15" creationId="{06A0DEF3-D89B-A294-9D33-6697C5C4A617}"/>
          </ac:spMkLst>
        </pc:spChg>
        <pc:spChg chg="add mod">
          <ac:chgData name="Nachai (Fluke) Paramesthanakorn" userId="348aaf9e-50b5-4d18-a5fc-8333da0e2505" providerId="ADAL" clId="{AD3D0764-DDD4-4D2E-9B77-823ED7B50DAB}" dt="2022-06-13T12:10:59.186" v="1596" actId="1076"/>
          <ac:spMkLst>
            <pc:docMk/>
            <pc:sldMk cId="915334454" sldId="258"/>
            <ac:spMk id="16" creationId="{B72CE4C5-E515-AEB6-DDD2-105F880D9ECC}"/>
          </ac:spMkLst>
        </pc:spChg>
        <pc:spChg chg="add del mod">
          <ac:chgData name="Nachai (Fluke) Paramesthanakorn" userId="348aaf9e-50b5-4d18-a5fc-8333da0e2505" providerId="ADAL" clId="{AD3D0764-DDD4-4D2E-9B77-823ED7B50DAB}" dt="2022-06-13T12:09:51.037" v="1581" actId="478"/>
          <ac:spMkLst>
            <pc:docMk/>
            <pc:sldMk cId="915334454" sldId="258"/>
            <ac:spMk id="17" creationId="{098514F5-9DB6-ADC5-877C-0666C07A3C40}"/>
          </ac:spMkLst>
        </pc:spChg>
        <pc:spChg chg="add del mod">
          <ac:chgData name="Nachai (Fluke) Paramesthanakorn" userId="348aaf9e-50b5-4d18-a5fc-8333da0e2505" providerId="ADAL" clId="{AD3D0764-DDD4-4D2E-9B77-823ED7B50DAB}" dt="2022-06-13T12:22:19.356" v="1602" actId="478"/>
          <ac:spMkLst>
            <pc:docMk/>
            <pc:sldMk cId="915334454" sldId="258"/>
            <ac:spMk id="18" creationId="{81F23D1D-C06A-7389-8491-B9ECD40E648B}"/>
          </ac:spMkLst>
        </pc:spChg>
        <pc:spChg chg="add mod">
          <ac:chgData name="Nachai (Fluke) Paramesthanakorn" userId="348aaf9e-50b5-4d18-a5fc-8333da0e2505" providerId="ADAL" clId="{AD3D0764-DDD4-4D2E-9B77-823ED7B50DAB}" dt="2022-06-13T12:22:25.394" v="1605" actId="1076"/>
          <ac:spMkLst>
            <pc:docMk/>
            <pc:sldMk cId="915334454" sldId="258"/>
            <ac:spMk id="20" creationId="{262EB513-79F3-F4E0-8DFF-6C2CC823DE9B}"/>
          </ac:spMkLst>
        </pc:spChg>
        <pc:grpChg chg="del">
          <ac:chgData name="Nachai (Fluke) Paramesthanakorn" userId="348aaf9e-50b5-4d18-a5fc-8333da0e2505" providerId="ADAL" clId="{AD3D0764-DDD4-4D2E-9B77-823ED7B50DAB}" dt="2022-06-13T09:54:04.187" v="891" actId="478"/>
          <ac:grpSpMkLst>
            <pc:docMk/>
            <pc:sldMk cId="915334454" sldId="258"/>
            <ac:grpSpMk id="13" creationId="{CC5586E3-91AA-02A0-293C-C23563BD39FF}"/>
          </ac:grpSpMkLst>
        </pc:grpChg>
        <pc:graphicFrameChg chg="add mod modGraphic">
          <ac:chgData name="Nachai (Fluke) Paramesthanakorn" userId="348aaf9e-50b5-4d18-a5fc-8333da0e2505" providerId="ADAL" clId="{AD3D0764-DDD4-4D2E-9B77-823ED7B50DAB}" dt="2022-06-13T12:25:59.223" v="1710"/>
          <ac:graphicFrameMkLst>
            <pc:docMk/>
            <pc:sldMk cId="915334454" sldId="258"/>
            <ac:graphicFrameMk id="19" creationId="{9F86FE58-7F12-B925-8F99-3D05435756D1}"/>
          </ac:graphicFrameMkLst>
        </pc:graphicFrameChg>
        <pc:cxnChg chg="mod">
          <ac:chgData name="Nachai (Fluke) Paramesthanakorn" userId="348aaf9e-50b5-4d18-a5fc-8333da0e2505" providerId="ADAL" clId="{AD3D0764-DDD4-4D2E-9B77-823ED7B50DAB}" dt="2022-06-13T09:54:04.187" v="891" actId="478"/>
          <ac:cxnSpMkLst>
            <pc:docMk/>
            <pc:sldMk cId="915334454" sldId="258"/>
            <ac:cxnSpMk id="10" creationId="{79C28891-44FC-06CE-EED7-B782232B8C6D}"/>
          </ac:cxnSpMkLst>
        </pc:cxnChg>
      </pc:sldChg>
      <pc:sldChg chg="delSp modSp add mod">
        <pc:chgData name="Nachai (Fluke) Paramesthanakorn" userId="348aaf9e-50b5-4d18-a5fc-8333da0e2505" providerId="ADAL" clId="{AD3D0764-DDD4-4D2E-9B77-823ED7B50DAB}" dt="2022-06-18T15:17:56.417" v="2191" actId="20577"/>
        <pc:sldMkLst>
          <pc:docMk/>
          <pc:sldMk cId="3321243836" sldId="259"/>
        </pc:sldMkLst>
        <pc:spChg chg="mod">
          <ac:chgData name="Nachai (Fluke) Paramesthanakorn" userId="348aaf9e-50b5-4d18-a5fc-8333da0e2505" providerId="ADAL" clId="{AD3D0764-DDD4-4D2E-9B77-823ED7B50DAB}" dt="2022-06-18T15:17:56.417" v="2191" actId="20577"/>
          <ac:spMkLst>
            <pc:docMk/>
            <pc:sldMk cId="3321243836" sldId="259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AD3D0764-DDD4-4D2E-9B77-823ED7B50DAB}" dt="2022-06-18T12:47:39.862" v="1829" actId="1076"/>
          <ac:spMkLst>
            <pc:docMk/>
            <pc:sldMk cId="3321243836" sldId="259"/>
            <ac:spMk id="15" creationId="{06A0DEF3-D89B-A294-9D33-6697C5C4A617}"/>
          </ac:spMkLst>
        </pc:spChg>
        <pc:spChg chg="del mod">
          <ac:chgData name="Nachai (Fluke) Paramesthanakorn" userId="348aaf9e-50b5-4d18-a5fc-8333da0e2505" providerId="ADAL" clId="{AD3D0764-DDD4-4D2E-9B77-823ED7B50DAB}" dt="2022-06-18T12:30:00.872" v="1720" actId="478"/>
          <ac:spMkLst>
            <pc:docMk/>
            <pc:sldMk cId="3321243836" sldId="259"/>
            <ac:spMk id="16" creationId="{B72CE4C5-E515-AEB6-DDD2-105F880D9ECC}"/>
          </ac:spMkLst>
        </pc:spChg>
        <pc:spChg chg="mod">
          <ac:chgData name="Nachai (Fluke) Paramesthanakorn" userId="348aaf9e-50b5-4d18-a5fc-8333da0e2505" providerId="ADAL" clId="{AD3D0764-DDD4-4D2E-9B77-823ED7B50DAB}" dt="2022-06-18T12:47:14.663" v="1825" actId="1076"/>
          <ac:spMkLst>
            <pc:docMk/>
            <pc:sldMk cId="3321243836" sldId="259"/>
            <ac:spMk id="20" creationId="{262EB513-79F3-F4E0-8DFF-6C2CC823DE9B}"/>
          </ac:spMkLst>
        </pc:spChg>
        <pc:graphicFrameChg chg="mod modGraphic">
          <ac:chgData name="Nachai (Fluke) Paramesthanakorn" userId="348aaf9e-50b5-4d18-a5fc-8333da0e2505" providerId="ADAL" clId="{AD3D0764-DDD4-4D2E-9B77-823ED7B50DAB}" dt="2022-06-18T12:47:17.029" v="1826" actId="1076"/>
          <ac:graphicFrameMkLst>
            <pc:docMk/>
            <pc:sldMk cId="3321243836" sldId="259"/>
            <ac:graphicFrameMk id="19" creationId="{9F86FE58-7F12-B925-8F99-3D05435756D1}"/>
          </ac:graphicFrameMkLst>
        </pc:graphicFrameChg>
      </pc:sldChg>
      <pc:sldChg chg="modSp add mod">
        <pc:chgData name="Nachai (Fluke) Paramesthanakorn" userId="348aaf9e-50b5-4d18-a5fc-8333da0e2505" providerId="ADAL" clId="{AD3D0764-DDD4-4D2E-9B77-823ED7B50DAB}" dt="2022-06-18T15:18:31.278" v="2195" actId="20577"/>
        <pc:sldMkLst>
          <pc:docMk/>
          <pc:sldMk cId="978719796" sldId="260"/>
        </pc:sldMkLst>
        <pc:spChg chg="mod">
          <ac:chgData name="Nachai (Fluke) Paramesthanakorn" userId="348aaf9e-50b5-4d18-a5fc-8333da0e2505" providerId="ADAL" clId="{AD3D0764-DDD4-4D2E-9B77-823ED7B50DAB}" dt="2022-06-18T15:18:31.278" v="2195" actId="20577"/>
          <ac:spMkLst>
            <pc:docMk/>
            <pc:sldMk cId="978719796" sldId="260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AD3D0764-DDD4-4D2E-9B77-823ED7B50DAB}" dt="2022-06-18T13:07:22.340" v="1903" actId="20577"/>
          <ac:spMkLst>
            <pc:docMk/>
            <pc:sldMk cId="978719796" sldId="260"/>
            <ac:spMk id="15" creationId="{06A0DEF3-D89B-A294-9D33-6697C5C4A617}"/>
          </ac:spMkLst>
        </pc:spChg>
        <pc:graphicFrameChg chg="modGraphic">
          <ac:chgData name="Nachai (Fluke) Paramesthanakorn" userId="348aaf9e-50b5-4d18-a5fc-8333da0e2505" providerId="ADAL" clId="{AD3D0764-DDD4-4D2E-9B77-823ED7B50DAB}" dt="2022-06-18T13:05:57.786" v="1890" actId="20577"/>
          <ac:graphicFrameMkLst>
            <pc:docMk/>
            <pc:sldMk cId="978719796" sldId="260"/>
            <ac:graphicFrameMk id="19" creationId="{9F86FE58-7F12-B925-8F99-3D05435756D1}"/>
          </ac:graphicFrameMkLst>
        </pc:graphicFrameChg>
      </pc:sldChg>
      <pc:sldChg chg="del">
        <pc:chgData name="Nachai (Fluke) Paramesthanakorn" userId="348aaf9e-50b5-4d18-a5fc-8333da0e2505" providerId="ADAL" clId="{AD3D0764-DDD4-4D2E-9B77-823ED7B50DAB}" dt="2022-06-18T12:11:58.433" v="1711" actId="47"/>
        <pc:sldMkLst>
          <pc:docMk/>
          <pc:sldMk cId="4271290158" sldId="260"/>
        </pc:sldMkLst>
      </pc:sldChg>
      <pc:sldChg chg="modSp add mod">
        <pc:chgData name="Nachai (Fluke) Paramesthanakorn" userId="348aaf9e-50b5-4d18-a5fc-8333da0e2505" providerId="ADAL" clId="{AD3D0764-DDD4-4D2E-9B77-823ED7B50DAB}" dt="2022-06-18T15:18:28.357" v="2194" actId="1076"/>
        <pc:sldMkLst>
          <pc:docMk/>
          <pc:sldMk cId="553535742" sldId="261"/>
        </pc:sldMkLst>
        <pc:spChg chg="mod">
          <ac:chgData name="Nachai (Fluke) Paramesthanakorn" userId="348aaf9e-50b5-4d18-a5fc-8333da0e2505" providerId="ADAL" clId="{AD3D0764-DDD4-4D2E-9B77-823ED7B50DAB}" dt="2022-06-18T15:18:28.357" v="2194" actId="1076"/>
          <ac:spMkLst>
            <pc:docMk/>
            <pc:sldMk cId="553535742" sldId="261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AD3D0764-DDD4-4D2E-9B77-823ED7B50DAB}" dt="2022-06-18T15:17:24.181" v="2190" actId="1076"/>
          <ac:spMkLst>
            <pc:docMk/>
            <pc:sldMk cId="553535742" sldId="261"/>
            <ac:spMk id="15" creationId="{06A0DEF3-D89B-A294-9D33-6697C5C4A617}"/>
          </ac:spMkLst>
        </pc:spChg>
        <pc:spChg chg="mod">
          <ac:chgData name="Nachai (Fluke) Paramesthanakorn" userId="348aaf9e-50b5-4d18-a5fc-8333da0e2505" providerId="ADAL" clId="{AD3D0764-DDD4-4D2E-9B77-823ED7B50DAB}" dt="2022-06-18T15:11:58.039" v="1975" actId="1076"/>
          <ac:spMkLst>
            <pc:docMk/>
            <pc:sldMk cId="553535742" sldId="261"/>
            <ac:spMk id="20" creationId="{262EB513-79F3-F4E0-8DFF-6C2CC823DE9B}"/>
          </ac:spMkLst>
        </pc:spChg>
        <pc:graphicFrameChg chg="mod modGraphic">
          <ac:chgData name="Nachai (Fluke) Paramesthanakorn" userId="348aaf9e-50b5-4d18-a5fc-8333da0e2505" providerId="ADAL" clId="{AD3D0764-DDD4-4D2E-9B77-823ED7B50DAB}" dt="2022-06-18T15:14:29.219" v="2117" actId="2165"/>
          <ac:graphicFrameMkLst>
            <pc:docMk/>
            <pc:sldMk cId="553535742" sldId="261"/>
            <ac:graphicFrameMk id="19" creationId="{9F86FE58-7F12-B925-8F99-3D05435756D1}"/>
          </ac:graphicFrameMkLst>
        </pc:graphicFrameChg>
      </pc:sldChg>
      <pc:sldChg chg="del">
        <pc:chgData name="Nachai (Fluke) Paramesthanakorn" userId="348aaf9e-50b5-4d18-a5fc-8333da0e2505" providerId="ADAL" clId="{AD3D0764-DDD4-4D2E-9B77-823ED7B50DAB}" dt="2022-06-18T12:12:02.762" v="1714" actId="47"/>
        <pc:sldMkLst>
          <pc:docMk/>
          <pc:sldMk cId="3964446542" sldId="261"/>
        </pc:sldMkLst>
      </pc:sldChg>
      <pc:sldChg chg="del">
        <pc:chgData name="Nachai (Fluke) Paramesthanakorn" userId="348aaf9e-50b5-4d18-a5fc-8333da0e2505" providerId="ADAL" clId="{AD3D0764-DDD4-4D2E-9B77-823ED7B50DAB}" dt="2022-06-18T12:12:00.332" v="1712" actId="47"/>
        <pc:sldMkLst>
          <pc:docMk/>
          <pc:sldMk cId="124719412" sldId="262"/>
        </pc:sldMkLst>
      </pc:sldChg>
      <pc:sldChg chg="del">
        <pc:chgData name="Nachai (Fluke) Paramesthanakorn" userId="348aaf9e-50b5-4d18-a5fc-8333da0e2505" providerId="ADAL" clId="{AD3D0764-DDD4-4D2E-9B77-823ED7B50DAB}" dt="2022-06-18T12:12:01.649" v="1713" actId="47"/>
        <pc:sldMkLst>
          <pc:docMk/>
          <pc:sldMk cId="2908012971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EFF9-4BD1-FC80-4E7D-EF398653B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8AC5A-0C09-6551-103F-CFB1E0934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EBCB8-87CD-A14B-9248-5CC00B99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AF856-BC8F-A7CA-2F06-5384D3B3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6278E-800F-7B80-801A-21BB137F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5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7949-0253-38C4-D85D-E370257D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85317-EFF3-5E30-45B0-B5196CEF6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0FE46-3CE0-F79F-8FCD-0E980BE7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C5A0F-79D9-CBF0-24CE-BB153A0D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4C13A-750D-8CA8-2343-AB36693A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435D9-AFF1-16AC-8231-D77CDB359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153EA-C545-2D46-5C5F-2B2CDA2FB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8EBC-9F8E-584F-77A7-C7B521F2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6D505-B1AA-1A9C-32EC-199AF6F7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0CD1D-A966-4ECB-C745-F7C77387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0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E091-C24A-058F-1845-63DE83A3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5936B-88B8-1AA5-60F2-84E25CA31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F1D2C-FC4C-2238-4C27-4F9739A94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2987C-E2E2-EFB8-904D-C5E5F771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FDAA7-BF09-8B7B-4519-6AC260C3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2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3EC5-B156-F351-C73A-D62E8751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208FE-3DBB-FA4E-9F4C-78F958C14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C9B49-5406-B10B-72AF-1C74B4C5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842B6-3F0E-7D03-DF44-DF3C8AFA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D83FE-325A-E864-FB53-C835F89E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DD060-7594-65E4-FBDE-FA6A1AA2F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6BDBC-01F2-83EC-C416-912B685A1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97DB3-AF9F-AD51-C89D-AE4E3AD15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15942-67A2-50F2-FFAD-295D6EB5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767E8-B44A-2106-546F-B4A5DC28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ED072-196A-3159-C959-F8D62819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F0F5-DE58-27E9-101D-AD60D843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7392C-D67A-66B2-AF14-EDD193ADB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6AAD3-1699-5033-C8D1-08314A846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6FDB-B11D-2EA1-5BE6-97B4B9F4E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2CAA5-7906-573F-08FF-ED6DB2FEC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1A85D-85C7-CF5F-0EA8-1A6F20CA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0AD1A-AF39-299B-3A48-21EE3700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1A2BF-1BEF-DC57-02D1-C1D3FA2E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9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B330-D56F-1561-9C01-B61D3745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9C4A9-722E-ECCE-7D32-EF2C0325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39F51-BA28-E143-2522-731613CF0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C5791-B9B6-E25F-C6A6-84FF040A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3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7843F-A3D8-C023-498F-B327806D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CD779-D9AA-B267-F418-866A2966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09DD7-5A8F-406E-A816-6E69E4DE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6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DF2B-CE85-8BD8-096B-C1827A182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7672B-FAA5-DD70-94B6-7FF4102F7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11B5E-11B9-BDF6-20A1-115B43E1C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9E27D-6FC0-9DB1-8D7F-D4EAD8AD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77638-233E-CDB8-DAF6-E22665D8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83F4D-7288-51E0-F383-4810366D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0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6707-A51E-B13D-9E85-A71DC1A1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8D0A8-3681-F281-FCB1-D0C4E4652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CBD7F-EEF6-363B-C74B-997CFE09A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35EE4-3247-900E-4494-8BF1AD14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3E649-7AF1-96AB-BF8D-686588D4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1355B-4A1B-D8CE-6D08-D26EBD62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7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9D8B8-8D35-4846-FE18-02691B90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55030-0FD7-CE2C-FA59-5B1F5B71C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1220B-E05B-DE74-D79F-240314EF4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7D0CB-7C66-46CC-87F2-65684CA4E18D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39F91-6B1B-B078-DFB3-EC6B38C57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36DF7-30A5-C9AC-6344-3AA01A49F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3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4CF4-B089-53F1-FBE3-D3DA56484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sz="13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Exercises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BAE30E-5F0E-F680-6AF8-5D7D98BA8B18}"/>
              </a:ext>
            </a:extLst>
          </p:cNvPr>
          <p:cNvSpPr txBox="1"/>
          <p:nvPr/>
        </p:nvSpPr>
        <p:spPr>
          <a:xfrm>
            <a:off x="4964097" y="4438134"/>
            <a:ext cx="226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By Nachai Paramesthanakorn</a:t>
            </a:r>
          </a:p>
        </p:txBody>
      </p:sp>
    </p:spTree>
    <p:extLst>
      <p:ext uri="{BB962C8B-B14F-4D97-AF65-F5344CB8AC3E}">
        <p14:creationId xmlns:p14="http://schemas.microsoft.com/office/powerpoint/2010/main" val="2556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Duplicate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6E1D-949E-3034-0D0F-03CFD642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31" y="1690688"/>
            <a:ext cx="5788089" cy="4532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รับค่าสตริง 1 บรรทัด จาก </a:t>
            </a:r>
            <a:r>
              <a:rPr lang="en-US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keyboard</a:t>
            </a:r>
            <a:endParaRPr lang="th-TH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รับค่า </a:t>
            </a:r>
            <a:r>
              <a:rPr lang="en-US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เป็นจำนวนเต็มจาก </a:t>
            </a:r>
            <a:r>
              <a:rPr lang="en-US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keyboard (n &gt; 1)</a:t>
            </a:r>
            <a:endParaRPr lang="th-TH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สร้างสตริงใหม่ที่ทุกอักขระในสตริงที่รับเข้ามา ให้ปรากฎซ้ำอีก </a:t>
            </a:r>
            <a:r>
              <a:rPr lang="en-US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ตัว</a:t>
            </a:r>
          </a:p>
          <a:p>
            <a:pPr marL="0" indent="0">
              <a:buNone/>
            </a:pPr>
            <a:endParaRPr lang="en-US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Hint:</a:t>
            </a:r>
          </a:p>
          <a:p>
            <a:pPr marL="0" indent="0">
              <a:buNone/>
            </a:pPr>
            <a:r>
              <a:rPr lang="en-US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r>
              <a:rPr lang="th-TH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ในการแจกแจงสตริง</a:t>
            </a:r>
          </a:p>
          <a:p>
            <a:pPr marL="0" indent="0">
              <a:buNone/>
            </a:pPr>
            <a:r>
              <a:rPr lang="th-TH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ใช้การเก็บสะสมสตริงเพื่อแสดงผลเดียว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CD5848-6BF0-5777-A3D1-17204BCD7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129804"/>
              </p:ext>
            </p:extLst>
          </p:nvPr>
        </p:nvGraphicFramePr>
        <p:xfrm>
          <a:off x="6391174" y="1874835"/>
          <a:ext cx="551126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927">
                  <a:extLst>
                    <a:ext uri="{9D8B030D-6E8A-4147-A177-3AD203B41FA5}">
                      <a16:colId xmlns:a16="http://schemas.microsoft.com/office/drawing/2014/main" val="3326934957"/>
                    </a:ext>
                  </a:extLst>
                </a:gridCol>
                <a:gridCol w="3634339">
                  <a:extLst>
                    <a:ext uri="{9D8B030D-6E8A-4147-A177-3AD203B41FA5}">
                      <a16:colId xmlns:a16="http://schemas.microsoft.com/office/drawing/2014/main" val="3319376932"/>
                    </a:ext>
                  </a:extLst>
                </a:gridCol>
              </a:tblGrid>
              <a:tr h="4521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8183404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pypy</a:t>
                      </a:r>
                      <a:endParaRPr lang="th-TH" sz="2400" b="0" kern="1200" dirty="0">
                        <a:solidFill>
                          <a:schemeClr val="dk1"/>
                        </a:solidFill>
                        <a:effectLst/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  <a:p>
                      <a:pPr algn="ctr"/>
                      <a:r>
                        <a:rPr lang="th-TH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2</a:t>
                      </a: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ppyyppyy</a:t>
                      </a: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804828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ABC</a:t>
                      </a:r>
                    </a:p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AAABBBCCC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3760435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111 222 333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111111111   222222222   333333333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765457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6C5AF0-C199-3C69-7EED-E3C6C6ADC360}"/>
              </a:ext>
            </a:extLst>
          </p:cNvPr>
          <p:cNvSpPr txBox="1"/>
          <p:nvPr/>
        </p:nvSpPr>
        <p:spPr>
          <a:xfrm>
            <a:off x="6391172" y="1423561"/>
            <a:ext cx="5511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6032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Validate duplicate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6E1D-949E-3034-0D0F-03CFD642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32" y="1690688"/>
            <a:ext cx="6137951" cy="45323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h-TH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รับค่าสตริง 1 บรรทัด จาก </a:t>
            </a:r>
            <a:r>
              <a:rPr lang="en-US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keyboard 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เป็นข้อความที่ประกอบด้วยตัวเลข</a:t>
            </a:r>
            <a:r>
              <a:rPr lang="en-US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0-9 </a:t>
            </a:r>
            <a:r>
              <a:rPr lang="th-TH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0" indent="0">
              <a:buNone/>
            </a:pPr>
            <a:r>
              <a:rPr lang="th-TH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ตรวจสอบว่าสตริงที่รับเข้ามามีเลขซ้ำกันหรือไม่</a:t>
            </a:r>
            <a:r>
              <a:rPr lang="en-US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0" indent="0">
              <a:buNone/>
            </a:pPr>
            <a:r>
              <a:rPr lang="th-TH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ถ้ารับ '...102..89..3..' แบบนี้ไม่มีเลขซ้ำ</a:t>
            </a:r>
          </a:p>
          <a:p>
            <a:pPr marL="0" indent="0">
              <a:buNone/>
            </a:pPr>
            <a:r>
              <a:rPr lang="th-TH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แต่ถ้ารับ '...102..89.2....' แบบนี้มีเลข 2 ซ้ำกัน</a:t>
            </a:r>
          </a:p>
          <a:p>
            <a:pPr marL="0" indent="0">
              <a:buNone/>
            </a:pPr>
            <a:endParaRPr lang="en-US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Hint: </a:t>
            </a:r>
          </a:p>
          <a:p>
            <a:pPr marL="0" indent="0">
              <a:buNone/>
            </a:pPr>
            <a:r>
              <a:rPr lang="en-US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r>
              <a:rPr lang="th-TH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ในการแจกแจงสตริง</a:t>
            </a:r>
          </a:p>
          <a:p>
            <a:pPr marL="0" indent="0">
              <a:buNone/>
            </a:pPr>
            <a:r>
              <a:rPr lang="th-TH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ตรวจสอบเลขซ้ำโดยใช้ </a:t>
            </a:r>
            <a:r>
              <a:rPr lang="en-US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if </a:t>
            </a:r>
          </a:p>
          <a:p>
            <a:pPr marL="0" indent="0">
              <a:buNone/>
            </a:pPr>
            <a:r>
              <a:rPr lang="en-US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ใช้วิธี </a:t>
            </a:r>
            <a:r>
              <a:rPr lang="en-US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slice string </a:t>
            </a:r>
            <a:r>
              <a:rPr lang="th-TH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เพื่อตรวจสอบเลขซ้ำตัวถัดไปในสตริง</a:t>
            </a:r>
          </a:p>
          <a:p>
            <a:pPr marL="0" indent="0">
              <a:buNone/>
            </a:pPr>
            <a:r>
              <a:rPr lang="th-TH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ใช้ </a:t>
            </a:r>
            <a:r>
              <a:rPr lang="en-US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enumerate </a:t>
            </a:r>
            <a:r>
              <a:rPr lang="th-TH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เพื่อเก็บ </a:t>
            </a:r>
            <a:r>
              <a:rPr lang="en-US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index </a:t>
            </a:r>
            <a:r>
              <a:rPr lang="th-TH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loop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CD5848-6BF0-5777-A3D1-17204BCD7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975406"/>
              </p:ext>
            </p:extLst>
          </p:nvPr>
        </p:nvGraphicFramePr>
        <p:xfrm>
          <a:off x="6935056" y="1874835"/>
          <a:ext cx="4967384" cy="2445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3692">
                  <a:extLst>
                    <a:ext uri="{9D8B030D-6E8A-4147-A177-3AD203B41FA5}">
                      <a16:colId xmlns:a16="http://schemas.microsoft.com/office/drawing/2014/main" val="3326934957"/>
                    </a:ext>
                  </a:extLst>
                </a:gridCol>
                <a:gridCol w="2483692">
                  <a:extLst>
                    <a:ext uri="{9D8B030D-6E8A-4147-A177-3AD203B41FA5}">
                      <a16:colId xmlns:a16="http://schemas.microsoft.com/office/drawing/2014/main" val="3319376932"/>
                    </a:ext>
                  </a:extLst>
                </a:gridCol>
              </a:tblGrid>
              <a:tr h="4521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8183404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36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...102..89..3..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804828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...102..89.2..</a:t>
                      </a:r>
                      <a:endParaRPr lang="en-US" sz="36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3760435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AA445298</a:t>
                      </a:r>
                      <a:endParaRPr lang="en-US" sz="36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765457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6C5AF0-C199-3C69-7EED-E3C6C6ADC360}"/>
              </a:ext>
            </a:extLst>
          </p:cNvPr>
          <p:cNvSpPr txBox="1"/>
          <p:nvPr/>
        </p:nvSpPr>
        <p:spPr>
          <a:xfrm>
            <a:off x="6935054" y="1423561"/>
            <a:ext cx="4967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8135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Counting alphabet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6E1D-949E-3034-0D0F-03CFD642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32" y="1690688"/>
            <a:ext cx="6137951" cy="45323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h-TH" sz="36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รับค่าสตริง 1 บรรทัด จาก </a:t>
            </a:r>
            <a:r>
              <a:rPr lang="en-US" sz="36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keyboard (</a:t>
            </a:r>
            <a:r>
              <a:rPr lang="th-TH" sz="36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เป็นข้อความภาษาอังกฤษ เว้นวรรคได้ เป็นตัวเลขได้)</a:t>
            </a:r>
            <a:r>
              <a:rPr lang="en-US" sz="36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0" indent="0">
              <a:buNone/>
            </a:pPr>
            <a:r>
              <a:rPr lang="th-TH" sz="36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ตรวจสอบว่าสตริงที่รับเข้ามามีจำนวนตัวอักษรที่เป็นตัวใหญ่กี่ตัว</a:t>
            </a:r>
            <a:endParaRPr lang="en-US" sz="36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36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36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Hint </a:t>
            </a:r>
          </a:p>
          <a:p>
            <a:pPr marL="0" indent="0">
              <a:buNone/>
            </a:pPr>
            <a:r>
              <a:rPr lang="en-US" sz="36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36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6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r>
              <a:rPr lang="th-TH" sz="36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ในการแจกแจงสตริง</a:t>
            </a:r>
          </a:p>
          <a:p>
            <a:pPr marL="0" indent="0">
              <a:buNone/>
            </a:pPr>
            <a:r>
              <a:rPr lang="th-TH" sz="36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ตรวจสอบเงื่อนไขเป็นตัวอักษรก่อน ตรวจสอบตัวใหญ่/เล็ก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CD5848-6BF0-5777-A3D1-17204BCD7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191680"/>
              </p:ext>
            </p:extLst>
          </p:nvPr>
        </p:nvGraphicFramePr>
        <p:xfrm>
          <a:off x="6935056" y="1874835"/>
          <a:ext cx="4967384" cy="2445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3692">
                  <a:extLst>
                    <a:ext uri="{9D8B030D-6E8A-4147-A177-3AD203B41FA5}">
                      <a16:colId xmlns:a16="http://schemas.microsoft.com/office/drawing/2014/main" val="3326934957"/>
                    </a:ext>
                  </a:extLst>
                </a:gridCol>
                <a:gridCol w="2483692">
                  <a:extLst>
                    <a:ext uri="{9D8B030D-6E8A-4147-A177-3AD203B41FA5}">
                      <a16:colId xmlns:a16="http://schemas.microsoft.com/office/drawing/2014/main" val="3319376932"/>
                    </a:ext>
                  </a:extLst>
                </a:gridCol>
              </a:tblGrid>
              <a:tr h="4521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8183404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HelLo</a:t>
                      </a:r>
                      <a:r>
                        <a:rPr lang="en-US" sz="32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US" sz="3200" b="0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WoRLd</a:t>
                      </a:r>
                      <a:endParaRPr lang="en-US" sz="3200" b="0" kern="1200" dirty="0">
                        <a:solidFill>
                          <a:schemeClr val="dk1"/>
                        </a:solidFill>
                        <a:effectLst/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804828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PYTHON1234</a:t>
                      </a:r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3760435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 yes !!!</a:t>
                      </a:r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765457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6C5AF0-C199-3C69-7EED-E3C6C6ADC360}"/>
              </a:ext>
            </a:extLst>
          </p:cNvPr>
          <p:cNvSpPr txBox="1"/>
          <p:nvPr/>
        </p:nvSpPr>
        <p:spPr>
          <a:xfrm>
            <a:off x="6935054" y="1423561"/>
            <a:ext cx="4967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8942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Vowel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6E1D-949E-3034-0D0F-03CFD642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32" y="1423562"/>
            <a:ext cx="7048036" cy="52698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คำภาษาอังกฤษมีสระ คือ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a, e, </a:t>
            </a:r>
            <a:r>
              <a:rPr lang="en-US" sz="2400" b="0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, o, u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จะเรียกสระที่อยู่ติดกันว่ากลุ่มสระ เช่น)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0" indent="0">
              <a:buNone/>
            </a:pP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b</a:t>
            </a:r>
            <a:r>
              <a:rPr lang="en-US" sz="2400" b="1" i="1" u="sng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eau</a:t>
            </a: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t</a:t>
            </a:r>
            <a:r>
              <a:rPr lang="en-US" sz="2400" b="1" i="1" u="sng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f</a:t>
            </a:r>
            <a:r>
              <a:rPr lang="en-US" sz="2400" b="1" i="1" u="sng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u</a:t>
            </a: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มี 3 กลุ่มสระ คือ </a:t>
            </a:r>
            <a:r>
              <a:rPr lang="en-US" sz="2400" b="0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eau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en-US" sz="2400" b="0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, u  </a:t>
            </a:r>
          </a:p>
          <a:p>
            <a:pPr marL="0" indent="0">
              <a:buNone/>
            </a:pP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v</a:t>
            </a:r>
            <a:r>
              <a:rPr lang="en-US" sz="2400" b="1" i="1" u="sng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o</a:t>
            </a: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w</a:t>
            </a:r>
            <a:r>
              <a:rPr lang="en-US" sz="2400" b="1" i="1" u="sng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e</a:t>
            </a: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มี 2 กลุ่มสระ คือ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o, e </a:t>
            </a:r>
          </a:p>
          <a:p>
            <a:pPr marL="0" indent="0">
              <a:buNone/>
            </a:pP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gr</a:t>
            </a:r>
            <a:r>
              <a:rPr lang="en-US" sz="2400" b="1" i="1" u="sng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ou</a:t>
            </a: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มี 1 กลุ่มสระ คือ </a:t>
            </a:r>
            <a:r>
              <a:rPr lang="en-US" sz="2400" b="0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ou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</a:p>
          <a:p>
            <a:pPr marL="0" indent="0">
              <a:buNone/>
            </a:pP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rhythm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มี 0 กลุ่มสระ 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0" indent="0">
              <a:buNone/>
            </a:pP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รับค่าสตริง 1 บรรทัด จาก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keyboard (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เป็นข้อความภาษาอังกฤษ เว้นวรรคได้ เป็นตัวเลขได้)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ตรวจสอบว่าสตริงที่รับเข้ามามีจำนวนกลุ่มสระกี่กลุ่ม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0" indent="0">
              <a:buNone/>
            </a:pP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Hint </a:t>
            </a:r>
          </a:p>
          <a:p>
            <a:pPr marL="0" indent="0">
              <a:buNone/>
            </a:pP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r>
              <a:rPr lang="th-TH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ในการแจกแจงสตริง</a:t>
            </a:r>
          </a:p>
          <a:p>
            <a:pPr marL="0" indent="0">
              <a:buNone/>
            </a:pPr>
            <a:r>
              <a:rPr lang="th-TH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ตรวจสอบเงื่อนไขว่าเป็นสระหรือไม่โดยใช้ </a:t>
            </a: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</a:t>
            </a:r>
          </a:p>
          <a:p>
            <a:pPr marL="0" indent="0">
              <a:buNone/>
            </a:pP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2400" b="1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boolean</a:t>
            </a: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เก็บค่าว่าตัวอักษรเป็นกลุ่มสระเดียวกันกับตัวอักษรก่อนหน้าหรือไม่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CD5848-6BF0-5777-A3D1-17204BCD7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880722"/>
              </p:ext>
            </p:extLst>
          </p:nvPr>
        </p:nvGraphicFramePr>
        <p:xfrm>
          <a:off x="7623208" y="1874835"/>
          <a:ext cx="4279232" cy="3108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616">
                  <a:extLst>
                    <a:ext uri="{9D8B030D-6E8A-4147-A177-3AD203B41FA5}">
                      <a16:colId xmlns:a16="http://schemas.microsoft.com/office/drawing/2014/main" val="3326934957"/>
                    </a:ext>
                  </a:extLst>
                </a:gridCol>
                <a:gridCol w="2139616">
                  <a:extLst>
                    <a:ext uri="{9D8B030D-6E8A-4147-A177-3AD203B41FA5}">
                      <a16:colId xmlns:a16="http://schemas.microsoft.com/office/drawing/2014/main" val="3319376932"/>
                    </a:ext>
                  </a:extLst>
                </a:gridCol>
              </a:tblGrid>
              <a:tr h="4521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8183404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beautiful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804828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vowel </a:t>
                      </a:r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3760435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 group</a:t>
                      </a:r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7654573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Rhythm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14944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6C5AF0-C199-3C69-7EED-E3C6C6ADC360}"/>
              </a:ext>
            </a:extLst>
          </p:cNvPr>
          <p:cNvSpPr txBox="1"/>
          <p:nvPr/>
        </p:nvSpPr>
        <p:spPr>
          <a:xfrm>
            <a:off x="7623208" y="1423561"/>
            <a:ext cx="4279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8661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Convert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6E1D-949E-3034-0D0F-03CFD642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32" y="1690688"/>
            <a:ext cx="6943121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อ่านวันที่ในรูปแบบ เดือน/วัน/ปี (</a:t>
            </a:r>
            <a:r>
              <a:rPr lang="en-US" sz="32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mm/dd/</a:t>
            </a:r>
            <a:r>
              <a:rPr lang="en-US" sz="3200" b="0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yyyy</a:t>
            </a:r>
            <a:r>
              <a:rPr lang="en-US" sz="32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r>
              <a:rPr lang="th-TH" sz="32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โดยรับค่าทาง </a:t>
            </a:r>
            <a:r>
              <a:rPr lang="en-US" sz="32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keyboard</a:t>
            </a:r>
            <a:r>
              <a:rPr lang="th-TH" sz="32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32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32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แปลงวันที่ให้อยู่ในรูปแบบ วันที่ เดือน ปี (</a:t>
            </a:r>
            <a:r>
              <a:rPr lang="en-US" sz="32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dd MMM </a:t>
            </a:r>
            <a:r>
              <a:rPr lang="en-US" sz="3200" b="0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yyyy</a:t>
            </a:r>
            <a:r>
              <a:rPr lang="en-US" sz="32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r>
              <a:rPr lang="th-TH" sz="32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โดยค่าของเดือนจะ</a:t>
            </a:r>
            <a:r>
              <a:rPr lang="th-TH" sz="3200" b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แปลงเป็นต</a:t>
            </a:r>
            <a:r>
              <a:rPr lang="th-TH" sz="3200">
                <a:latin typeface="TH Sarabun New" panose="020B0500040200020003" pitchFamily="34" charset="-34"/>
                <a:cs typeface="TH Sarabun New" panose="020B0500040200020003" pitchFamily="34" charset="-34"/>
              </a:rPr>
              <a:t>ั</a:t>
            </a:r>
            <a:r>
              <a:rPr lang="th-TH" sz="3200" b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วย่อ</a:t>
            </a:r>
            <a:r>
              <a:rPr lang="th-TH" sz="32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ของเดือน</a:t>
            </a:r>
            <a:endParaRPr lang="en-US" sz="32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th-TH" sz="3200" b="1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32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Hint:</a:t>
            </a:r>
            <a:endParaRPr lang="th-TH" sz="3200" b="1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32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32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เข้าถึงข้อมูลวัน เดือน ปี โดยใช้ </a:t>
            </a:r>
            <a:r>
              <a:rPr lang="en-US" sz="32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slice string</a:t>
            </a:r>
          </a:p>
          <a:p>
            <a:pPr marL="0" indent="0">
              <a:buNone/>
            </a:pPr>
            <a:r>
              <a:rPr lang="en-US" sz="32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32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แปลงข้อมูลเดือนจากจำนวนเต็มเป็นสตริงที่เก็บข้อมูลชื่อเดือนเป็นค่าคงที่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CD5848-6BF0-5777-A3D1-17204BCD7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771643"/>
              </p:ext>
            </p:extLst>
          </p:nvPr>
        </p:nvGraphicFramePr>
        <p:xfrm>
          <a:off x="7623208" y="1874835"/>
          <a:ext cx="4279232" cy="1782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616">
                  <a:extLst>
                    <a:ext uri="{9D8B030D-6E8A-4147-A177-3AD203B41FA5}">
                      <a16:colId xmlns:a16="http://schemas.microsoft.com/office/drawing/2014/main" val="3326934957"/>
                    </a:ext>
                  </a:extLst>
                </a:gridCol>
                <a:gridCol w="2139616">
                  <a:extLst>
                    <a:ext uri="{9D8B030D-6E8A-4147-A177-3AD203B41FA5}">
                      <a16:colId xmlns:a16="http://schemas.microsoft.com/office/drawing/2014/main" val="3319376932"/>
                    </a:ext>
                  </a:extLst>
                </a:gridCol>
              </a:tblGrid>
              <a:tr h="4521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8183404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08/27/2017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27 AUG 2017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804828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02/01/2018</a:t>
                      </a:r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01 FEB 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37604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6C5AF0-C199-3C69-7EED-E3C6C6ADC360}"/>
              </a:ext>
            </a:extLst>
          </p:cNvPr>
          <p:cNvSpPr txBox="1"/>
          <p:nvPr/>
        </p:nvSpPr>
        <p:spPr>
          <a:xfrm>
            <a:off x="7623208" y="1459855"/>
            <a:ext cx="4279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5738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492</Words>
  <Application>Microsoft Office PowerPoint</Application>
  <PresentationFormat>Widescreen</PresentationFormat>
  <Paragraphs>97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TH Sarabun New</vt:lpstr>
      <vt:lpstr>Office Theme</vt:lpstr>
      <vt:lpstr>Exercises</vt:lpstr>
      <vt:lpstr>โปรแกรม Duplicate string</vt:lpstr>
      <vt:lpstr>โปรแกรม Validate duplicate number</vt:lpstr>
      <vt:lpstr>โปรแกรม Counting alphabet</vt:lpstr>
      <vt:lpstr>โปรแกรม Vowel group</vt:lpstr>
      <vt:lpstr>โปรแกรม Convert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Exercises</dc:title>
  <dc:creator>Nachai (Fluke) Paramesthanakorn</dc:creator>
  <cp:lastModifiedBy>Nachai (Fluke) Paramesthanakorn</cp:lastModifiedBy>
  <cp:revision>1</cp:revision>
  <dcterms:created xsi:type="dcterms:W3CDTF">2022-06-11T08:20:16Z</dcterms:created>
  <dcterms:modified xsi:type="dcterms:W3CDTF">2022-07-03T04:38:16Z</dcterms:modified>
</cp:coreProperties>
</file>