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28604-CAA7-4A2B-A8C5-B36BE7AEE87C}" v="38" dt="2022-07-02T16:27:5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37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690688"/>
            <a:ext cx="5880497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[1, 2, 3, 13, 55, 23, 45, 1, -6, 17, 30]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สร้างลิสต์ใหม่จาก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แต่ละตัวต้องมีค่าน้อยกว่า 30 เก็บไว้ในลิสต์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แต่ละตัวต้องมีค่าน้อยกว่า 30 และหาร 2 ลงตัว เก็บไว้ในลิสต์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จากลิสต์</a:t>
            </a:r>
          </a:p>
          <a:p>
            <a:pPr marL="0" indent="0">
              <a:buNone/>
            </a:pP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append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06663"/>
              </p:ext>
            </p:extLst>
          </p:nvPr>
        </p:nvGraphicFramePr>
        <p:xfrm>
          <a:off x="6718698" y="1867416"/>
          <a:ext cx="50049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62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49320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ไม่มี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[1, 2, 3, 13, 23, 1, -6, 17]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[2, -6]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718697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690688"/>
            <a:ext cx="5880497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[1, -2, 1, 5, -6, '10', 'A', 'R', 'E', 0, 8, 7, '-88', '100', 55]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นับจำนวน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ตามเงื่อนไข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นับจำนวน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ที่มีค่าน้อยกว่า 0 เก็บไว้ในลิสต์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นับจำนวน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ที่มีค่ามากกว่า 2 เก็บไว้ในลิสต์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นับจำนวน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ที่มีเป็นสตริง เก็บไว้ในลิสต์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และจำนวนสมาชิกในลิสต์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และจำนวนสมาชิกในลิสต์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3 แสดง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และจำนวนสมาชิกในลิสต์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จากลิสต์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เช็ค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type(item) == str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04904"/>
              </p:ext>
            </p:extLst>
          </p:nvPr>
        </p:nvGraphicFramePr>
        <p:xfrm>
          <a:off x="6718698" y="1867416"/>
          <a:ext cx="500497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62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49320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800" b="0" kern="120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ไม่มี </a:t>
                      </a:r>
                      <a:r>
                        <a:rPr lang="en-US" sz="2800" b="0" kern="120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</a:t>
                      </a:r>
                      <a:endParaRPr lang="en-US" sz="2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[-2, -6] 2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[5, 8, 7, 55] 4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['10', 'A', 'R', 'E', '-88', '100'] 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718697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5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Split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690688"/>
            <a:ext cx="5880497" cy="4802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มีบรรทัดเดียว รับตัวเลขจำนวนเต็ม 4 ตัว คั่นด้วยช่องว่าง ผ่านทาง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สตริงแบ่งข้อมูลแต่ละตัวออกจากกัน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หาผลรวมของตัวเลขทั้ง 4 โดยไม่ใช้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comprehension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แสดงข้อมูลที่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และผลรวม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เพื่แบ่งข้อมูล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/>
        </p:nvGraphicFramePr>
        <p:xfrm>
          <a:off x="6533762" y="1903710"/>
          <a:ext cx="5374841" cy="244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1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713525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 5 9 7 66 10 -8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['1', '5', '9', '7', '66', '10', '-8'] 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7 9 8 55 -100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['7', '9', '8', '55', '-100', '3'] 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4880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0 1 0 1 6 3 8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['0', '1', '0', '1', '6', '3', '8'] 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084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533762" y="1442045"/>
            <a:ext cx="537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31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1" y="182245"/>
            <a:ext cx="10515600" cy="942467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Split string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24712"/>
            <a:ext cx="6292971" cy="5368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มีบรรทัดเดียว รับข้อความตัวอักษรหรือตัวเลข อย่างน้อย 5 ตัว คั่นด้วยช่องว่าง ผ่านทาง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โดยต้องมีตัวอักษรอย่างน้อย 1 ตัว และ ตัวเลขอย่างน้อย 1 ตัว 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สตริงแบ่งข้อมูลแต่ละตัวออกจากกัน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หาผลรวมของตัวเลขทั้งหมดในลิสต์ ถ้าเป็นตัวอักษร กำหนดให้ค่าเป็น 0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หาผลรวมของ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เป็นเลขคู่ เริ่มตั้งแต่ 0 ถ้าเป็นตัวอักษร กำหนดให้ค่าเป็น 0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4. นับจำนวนตัวอักษร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แสดงข้อมูลที่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แสดงผลรวมของตัวเลขทั้งหมดในลิสต์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3 แสดงผลรวมของ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เป็นเลขคู่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4 แสดงผลรวมของจำนวนตัวอักษร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เพื่แบ่งข้อมูล</a:t>
            </a:r>
          </a:p>
          <a:p>
            <a:pPr marL="0" indent="0">
              <a:buNone/>
            </a:pPr>
            <a:r>
              <a:rPr lang="th-TH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แจกแจงข้อมูลเพื่อ ทำตามเงื่อนไข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53163"/>
              </p:ext>
            </p:extLst>
          </p:nvPr>
        </p:nvGraphicFramePr>
        <p:xfrm>
          <a:off x="6574537" y="1446510"/>
          <a:ext cx="54498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675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15214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1 2 3 4 A B 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['0', '1', '2', '3', '4', 'A', 'B', 'C’]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6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-55 A 7 11 8 RRR F 3 9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['-55', 'A', '7', '11', '8', 'RRR', 'F', '3', '9’]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38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24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4880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 B C D E R T Y Z 11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['A', 'B', 'C', 'D', 'E', 'R', 'T', 'Y', 'Z', '11’]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084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574537" y="1052545"/>
            <a:ext cx="54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219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1" y="182245"/>
            <a:ext cx="10515600" cy="942467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Nested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052545"/>
            <a:ext cx="6104061" cy="5623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มีบรรทัดเดียว รับตัวเลขจำนวนเต็ม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 คั่นด้วยช่องว่าง ผ่านทาง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(n &gt; 2)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 </a:t>
            </a:r>
            <a:endParaRPr lang="th-TH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&lt;= 2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ตามตัวอย่าง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สตริงแบ่งข้อมูลแต่ละตัวออกจากกัน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สร้างลิสต์ที่มีข้อมูล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ครึ่งตัวแรก (ตัวที่ 0 ถึง ตัวที่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n/2)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เก็บไว้ในลิสต์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สร้างลิสต์ที่มีข้อมูล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ครึ่งตัวหลัง (ตัวที่เหลือ) เก็บไว้ในลิสต์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nested list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 [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y, z, [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จำนวนสมาชิกของ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y,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จำนวนสมาชิกของ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z,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จำนวนสมาชิกทั้งหมด]]</a:t>
            </a:r>
            <a:endParaRPr lang="th-TH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for loop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แสดงผลลัพธ์ของ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nested list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</a:t>
            </a: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เพื่แบ่งข้อมูล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ถ้า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เป็นเลขคี่ ให้ปัดลง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enumerate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ใช้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range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56382"/>
              </p:ext>
            </p:extLst>
          </p:nvPr>
        </p:nvGraphicFramePr>
        <p:xfrm>
          <a:off x="6574537" y="1446510"/>
          <a:ext cx="5449824" cy="313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675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15214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es-E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 5 9 8 7 6 AA EE RR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['1', '5', '9', '8’]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 ['7', '6', 'AA', 'EE', 'RR’]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 [4, 5, 9]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 6 R A 9 8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 ['2', '6', 'R’]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 ['A', '9', '8’]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 [3, 3,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4880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pt-BR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AAA BBB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Invalid item &lt;=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084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572392" y="1052545"/>
            <a:ext cx="54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837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42379"/>
            <a:ext cx="10515600" cy="6010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643421"/>
            <a:ext cx="8394191" cy="6099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รับรหัสนักเรียนและรายการของคะแนนการสอบย่อยต่าง ๆ ของนักเรียนจำนวนหนึ่ง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มาประมวลผลเพื่อ แสดงรหัสนักเรียนและคะแนนรวมตามลำดับคะแนนรวม จากมากไปน้อย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รับค่าจำนวนเต็มบวก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คั่นด้วยช่องว่างใน 1 บรรทัด จาก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คือจำนวนนักเรียน และ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คือจำนวนการสอบย่อยแต่ละครั้ง 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ถึง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แต่ละบรรทัดรับ รหัสนักเรียน ตามด้วยคะแนนของการสอบแต่ละครั้ง (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ครั้ง) คั่นด้วยช่องว่าง 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ถ้ามีบรรทัดที่จำนวนคะแนนย่อยไม่ตรงกับ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</a:p>
          <a:p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ให้รวบรวมรหัสนักเรียนมาแสดงตามตัวอย่าง (เรียงตามที่ได้รับจากข้อมูลนำเข้า)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ถ้าทุกบรรทัดมีคะแนนครบจำนวนทุกคน 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ให้แสดงรหัสนักเรียนตามด้วยคะแนนรวมของนักเรียนบรรทัดละคน เรียงลำดับตามคะแนนรวมจาก </a:t>
            </a:r>
            <a:r>
              <a:rPr lang="th-TH" sz="1800" b="1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มากไปน้อย</a:t>
            </a:r>
            <a:endParaRPr lang="en-US" sz="1800" b="1" i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ในกรณีที่มีคะแนนรวมเท่ากัน ให้เรียงตามรหัสนักเรียนจาก </a:t>
            </a:r>
            <a:r>
              <a:rPr lang="th-TH" sz="1800" b="1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น้อยไปมาก</a:t>
            </a:r>
            <a:endParaRPr lang="th-TH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split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เพื่อแยกข้อมูล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ไปเก็บไว้ในลิสต์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เก็บข้อมูลด้วย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nested list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len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เพื่อตรวจสอบจำนวน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bubble sort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เพื่อเรียงลำดับคะแนน และ รหัสนักเรียน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แสดงผลด้วย .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join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0216"/>
              </p:ext>
            </p:extLst>
          </p:nvPr>
        </p:nvGraphicFramePr>
        <p:xfrm>
          <a:off x="8887968" y="1867416"/>
          <a:ext cx="32095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574324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3 2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 3.0 2.0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 4.0 5.0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 2.0 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 9.0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 5.0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 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3 3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 3.0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 9.0 4.0 7.0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AC 8.0 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Invalid data:</a:t>
                      </a:r>
                    </a:p>
                    <a:p>
                      <a:pPr algn="l"/>
                      <a:r>
                        <a:rPr lang="pt-BR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</a:t>
                      </a:r>
                    </a:p>
                    <a:p>
                      <a:pPr algn="l"/>
                      <a:r>
                        <a:rPr lang="pt-BR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AC </a:t>
                      </a:r>
                      <a:endParaRPr lang="en-US" sz="2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7409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8887968" y="1442045"/>
            <a:ext cx="320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27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1206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Sarabun New</vt:lpstr>
      <vt:lpstr>Office Theme</vt:lpstr>
      <vt:lpstr>Exercises</vt:lpstr>
      <vt:lpstr>Get item</vt:lpstr>
      <vt:lpstr>Count item</vt:lpstr>
      <vt:lpstr>Split string</vt:lpstr>
      <vt:lpstr>Split string 2</vt:lpstr>
      <vt:lpstr>Nested list</vt:lpstr>
      <vt:lpstr>Sort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9</cp:revision>
  <dcterms:created xsi:type="dcterms:W3CDTF">2022-06-11T08:20:16Z</dcterms:created>
  <dcterms:modified xsi:type="dcterms:W3CDTF">2022-07-09T16:33:33Z</dcterms:modified>
</cp:coreProperties>
</file>