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27F-92EE-F439-E5F6-B3DEB38AA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CAA6-95AF-A91E-4F11-FC0AF277E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94B4-2AFA-F463-77B1-A79C8439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BEA2-9FA2-745D-E48C-14661FB8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E452-4E37-1DDE-A57F-E168979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7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BDE-CC08-496A-14D8-A24AE08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F367-E2FF-D9F0-9234-D2D56ED8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2954-3D1F-6D68-9C5A-7164069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A467-FFD2-03A5-B983-729917F5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8ABE-8D5F-30BD-4394-267754B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71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20614-6605-EFA9-EE24-C22FAD79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41BDB-D6B9-8CD0-D4D3-A1600DCC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B8D3-930D-D2CB-1AB9-6A6A3A1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A47E-21C0-0D7D-A835-F06F677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5AD3-6236-9761-A97B-8093A585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1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16F1-7118-959C-2484-FBF64E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22B-F0D9-FEB9-A30B-277BC8D5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8C6B-116C-FCC7-7B9B-5FBA9617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82D2-F53A-FF75-BD6E-3C4C1424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6420-520B-4CDE-4C2A-02BDDAF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33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A18-677E-ADE2-B5CD-4E4AFEF8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DB85-AC91-343D-741A-72A21A00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0817-75FF-E4FA-9677-7A97C966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BB94-287C-2C1F-5528-37A1E95C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C525-8EE3-ACB4-D6E1-02DD224A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5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A8AE-0DD8-83CD-FB27-8E5DA207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08FC-CCC1-1691-5B7D-F367E4B88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F1E7-770F-64C9-6998-4A41AA4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2286-CFA2-FE0C-B286-2D237B17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9E9A-8896-56DF-7AB4-FF1F94EE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091F-059C-815C-9DF5-DC2A5292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5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478-7052-FDBC-8D96-82F1986A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6A33-D6FC-330C-520A-91FEA7C6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522-C6ED-9DA7-EA9C-C2CF2265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C221-1D82-7C11-3C96-FA461EFF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F4AF-C4DB-8B5E-9345-4C4285C8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C1943-E6DB-B332-5061-78B41201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E8D67-0DC7-57AF-A3A3-A262DFD2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5246E-7539-7E91-6320-AC4DFA6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52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F83-62A1-F968-A17C-CD5682F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C8D36-E895-C270-3695-827DAC1F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8388C-2A1F-F1AE-8056-660448E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1C63D-CDC6-E270-16EF-DC9EFBF4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1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0C7E2-0FC5-B8A4-A15B-66573D6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98F2-482B-9F91-4549-FABC6EBE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1DB8-DCAC-4E36-E1F1-1B53D4A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5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2346-782E-DE54-4BF2-E8F355E9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C47E-B3AB-A8F9-428E-0DDDA87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A4DA-2AC8-EF49-A847-E62055C4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5EE7E-EE4F-843D-D7B8-DB5A7F1E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597D-3BF0-5315-5CB9-7472E86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AD6B-8B6F-AD81-909D-33FEEB3A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5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02D5-B5A4-C070-9611-E8419355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7392-941B-D7BD-FBFB-C285CC63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D525C-190A-7F7C-4B48-6D971BF5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267C-1964-66C9-C318-3186B46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F496-7CD9-AC83-62FF-FB08A69E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9DC0-D3A8-E2B6-38C3-92D7C2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4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8618-45D0-6D20-36FF-A849EA8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F00F-3942-E993-4065-E6B32079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5DE6-85A8-1C2C-BEC6-0AAB8BEEA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1FC6-8E04-4B34-B8B0-F6A7E1CD8639}" type="datetimeFigureOut">
              <a:rPr lang="th-TH" smtClean="0"/>
              <a:t>30/01/66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8BEB-51F3-8CE2-517D-DA290999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AA78-4A70-B97F-4878-30F7F749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A32E-9D6A-4C07-B652-753B0F7F4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6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D35-F036-6A44-B536-AF9AF3B4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 Round Robin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F458-44C1-C1B8-BA3D-9128E2D5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38530"/>
            <a:ext cx="9144000" cy="41947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Requirement by Nachai Paramesthanakorn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618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439-2FDA-82BD-F6EC-793BD2D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43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Workflow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03B14-2605-0877-8750-6382B9FCC790}"/>
              </a:ext>
            </a:extLst>
          </p:cNvPr>
          <p:cNvSpPr/>
          <p:nvPr/>
        </p:nvSpPr>
        <p:spPr>
          <a:xfrm>
            <a:off x="381737" y="1624608"/>
            <a:ext cx="1979721" cy="2823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6A54E-3F08-1477-3FA5-7FFDC64BFFA6}"/>
              </a:ext>
            </a:extLst>
          </p:cNvPr>
          <p:cNvSpPr/>
          <p:nvPr/>
        </p:nvSpPr>
        <p:spPr>
          <a:xfrm>
            <a:off x="563729" y="1926450"/>
            <a:ext cx="1615736" cy="594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Website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44C7D-54F4-ADC2-E91F-5ACA080CB35C}"/>
              </a:ext>
            </a:extLst>
          </p:cNvPr>
          <p:cNvSpPr/>
          <p:nvPr/>
        </p:nvSpPr>
        <p:spPr>
          <a:xfrm>
            <a:off x="563729" y="2765391"/>
            <a:ext cx="1615736" cy="594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Phone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18946-FACC-67B1-B7E4-80D7569380DD}"/>
              </a:ext>
            </a:extLst>
          </p:cNvPr>
          <p:cNvSpPr/>
          <p:nvPr/>
        </p:nvSpPr>
        <p:spPr>
          <a:xfrm>
            <a:off x="563729" y="3604332"/>
            <a:ext cx="1615736" cy="594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Manual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C8AA1-EA90-F0C2-8D43-C189F7A5F962}"/>
              </a:ext>
            </a:extLst>
          </p:cNvPr>
          <p:cNvSpPr txBox="1"/>
          <p:nvPr/>
        </p:nvSpPr>
        <p:spPr>
          <a:xfrm>
            <a:off x="381737" y="1154657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A6FDF-A34F-4D5D-F1DC-E086BDAEBBE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361458" y="3031719"/>
            <a:ext cx="821184" cy="44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3AB8B-3B1E-C9DC-3B60-F7537B49BD44}"/>
              </a:ext>
            </a:extLst>
          </p:cNvPr>
          <p:cNvSpPr/>
          <p:nvPr/>
        </p:nvSpPr>
        <p:spPr>
          <a:xfrm>
            <a:off x="3182642" y="2503497"/>
            <a:ext cx="3018407" cy="1056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- Validate customer</a:t>
            </a:r>
            <a:endParaRPr lang="th-TH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0630C-5222-FF36-AF20-E87A5332664C}"/>
              </a:ext>
            </a:extLst>
          </p:cNvPr>
          <p:cNvSpPr/>
          <p:nvPr/>
        </p:nvSpPr>
        <p:spPr>
          <a:xfrm>
            <a:off x="8016534" y="2503497"/>
            <a:ext cx="3018407" cy="1056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– Round Robin</a:t>
            </a:r>
            <a:endParaRPr lang="th-TH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1C7789-1712-EEA8-72BA-595123FE4B99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201049" y="3031719"/>
            <a:ext cx="181548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D6DA1-1F91-C6D6-A15D-4111E62C85E6}"/>
              </a:ext>
            </a:extLst>
          </p:cNvPr>
          <p:cNvSpPr/>
          <p:nvPr/>
        </p:nvSpPr>
        <p:spPr>
          <a:xfrm>
            <a:off x="6610531" y="1926450"/>
            <a:ext cx="996519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Valid customer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46AEFE-90AF-CEB2-06DA-303152AE62E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525738" y="3559941"/>
            <a:ext cx="0" cy="9765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EA28F4C-CFC8-7F46-6E97-ED1935584A78}"/>
              </a:ext>
            </a:extLst>
          </p:cNvPr>
          <p:cNvSpPr/>
          <p:nvPr/>
        </p:nvSpPr>
        <p:spPr>
          <a:xfrm>
            <a:off x="8407153" y="4536489"/>
            <a:ext cx="2441358" cy="954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 file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9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903-DF72-BF33-2EF1-381A75F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– Round Robin</a:t>
            </a:r>
            <a:endParaRPr lang="th-TH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customer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ด้วยการใช้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ขั้นต่ำของบัตรที่สมัคร กับ รายได้ของลูกค้า เช่น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ตัวอย่าง 1 - ลูกค้ามีรายได้ </a:t>
            </a:r>
            <a:r>
              <a:rPr lang="th-TH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 15,000 บาท/เดือน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จัดอยู่ใน </a:t>
            </a:r>
            <a:r>
              <a:rPr lang="en-US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tier 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จะสามารถสมัครได้เฉพาะบัตร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ULC, MXC, RCC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ถ้าสมัครบัตรที่ 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สูงกว่าจะไม่นำไปพิจารณา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ตัวอย่าง 2 - ลูกค้ามีรายได้ </a:t>
            </a:r>
            <a:r>
              <a:rPr lang="th-TH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60,001-100,000 บาท/เดือน</a:t>
            </a:r>
            <a:r>
              <a:rPr 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จัดอยู่ใน </a:t>
            </a:r>
            <a:r>
              <a:rPr lang="en-US" i="1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tier 4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จะสามารถสมัครได้ทุกบัตร ยกเว้นบัตร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VVIP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สมัครบัตรที่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ต่ำกว่าได้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ลูกค้าที่ผ่านการพิจารณาจะเรียกว่า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valid customer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ซึ่งจะนำไปจัดคิวให้ทีมขายต่อไป</a:t>
            </a:r>
          </a:p>
        </p:txBody>
      </p:sp>
    </p:spTree>
    <p:extLst>
      <p:ext uri="{BB962C8B-B14F-4D97-AF65-F5344CB8AC3E}">
        <p14:creationId xmlns:p14="http://schemas.microsoft.com/office/powerpoint/2010/main" val="255970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903-DF72-BF33-2EF1-381A75F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- Validate customer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จัดคิวงานตามกลุ่มของทีมขาย โดยแบ่งตามชนิดของบัตรที่สมัคร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ถ้าลูกค้าสมัครบัตร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LFP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จะจัดคิวให้ทีมขายกลุ่ม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ถ้าลูกค้าสมัครบัตร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VVIP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SPC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จะจัดคิวให้ทีมขายกลุ่ม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927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903-DF72-BF33-2EF1-381A75F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- Validate customer (</a:t>
            </a:r>
            <a:r>
              <a:rPr lang="th-TH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3B95-46DE-F42C-3412-AB7D150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แบ่งงานให้ทีมขายแต่ละคนในกลุ่ม (ไม่สนใจลำดับก่อนหลัง)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ทีมขายกลุ่ม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มีทั้งหมด 9 คน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valid customer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ที่สมัครบัตร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VVIP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SPC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รวมกันทั้งสิ้น 22 คน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จะแบ่งงานดังนี้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พนง.ขาย 4 คน ที่ได้ 3 งาน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พนง.ขาย 5 คน ที่ได้ 2 งาน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1878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903-DF72-BF33-2EF1-381A75F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Process - Validate customer (</a:t>
            </a:r>
            <a:r>
              <a:rPr lang="th-TH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2D8B8-0403-69B3-F1E0-C7C73DF4A3D8}"/>
              </a:ext>
            </a:extLst>
          </p:cNvPr>
          <p:cNvSpPr/>
          <p:nvPr/>
        </p:nvSpPr>
        <p:spPr>
          <a:xfrm>
            <a:off x="5841508" y="1686755"/>
            <a:ext cx="994298" cy="363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endParaRPr lang="th-TH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F97D9-039B-C274-E7BF-14D0E022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9" y="1139628"/>
            <a:ext cx="6831930" cy="41780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4819D-DA4D-2A90-5BD9-C4C4F22F2854}"/>
              </a:ext>
            </a:extLst>
          </p:cNvPr>
          <p:cNvSpPr/>
          <p:nvPr/>
        </p:nvSpPr>
        <p:spPr>
          <a:xfrm>
            <a:off x="7111011" y="160685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0F665-849F-3039-1A75-57C9C82B68D7}"/>
              </a:ext>
            </a:extLst>
          </p:cNvPr>
          <p:cNvSpPr/>
          <p:nvPr/>
        </p:nvSpPr>
        <p:spPr>
          <a:xfrm>
            <a:off x="7111011" y="200692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FE8B60-3EE4-7F26-3A17-ABA2D694D317}"/>
              </a:ext>
            </a:extLst>
          </p:cNvPr>
          <p:cNvSpPr/>
          <p:nvPr/>
        </p:nvSpPr>
        <p:spPr>
          <a:xfrm>
            <a:off x="7111011" y="2438566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3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0BF59-BBCE-101C-7F1A-17178DC94489}"/>
              </a:ext>
            </a:extLst>
          </p:cNvPr>
          <p:cNvSpPr/>
          <p:nvPr/>
        </p:nvSpPr>
        <p:spPr>
          <a:xfrm>
            <a:off x="7111011" y="285137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1A4E8-A652-FA09-1623-CC556D690A36}"/>
              </a:ext>
            </a:extLst>
          </p:cNvPr>
          <p:cNvSpPr/>
          <p:nvPr/>
        </p:nvSpPr>
        <p:spPr>
          <a:xfrm>
            <a:off x="7111011" y="3264180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5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E1A1D-C53B-3BC7-AE87-D87ED7180558}"/>
              </a:ext>
            </a:extLst>
          </p:cNvPr>
          <p:cNvSpPr/>
          <p:nvPr/>
        </p:nvSpPr>
        <p:spPr>
          <a:xfrm>
            <a:off x="7111011" y="366355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6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25337-CC0A-378A-06B0-BD1E162E00C5}"/>
              </a:ext>
            </a:extLst>
          </p:cNvPr>
          <p:cNvSpPr/>
          <p:nvPr/>
        </p:nvSpPr>
        <p:spPr>
          <a:xfrm>
            <a:off x="7111011" y="4062926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7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2F85-2699-2B49-DAF8-BB4A99A03C82}"/>
              </a:ext>
            </a:extLst>
          </p:cNvPr>
          <p:cNvSpPr/>
          <p:nvPr/>
        </p:nvSpPr>
        <p:spPr>
          <a:xfrm>
            <a:off x="7111011" y="4450911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8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7D9EF1-4A64-DD9E-F764-4516189AB108}"/>
              </a:ext>
            </a:extLst>
          </p:cNvPr>
          <p:cNvSpPr/>
          <p:nvPr/>
        </p:nvSpPr>
        <p:spPr>
          <a:xfrm>
            <a:off x="7111011" y="487917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9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9827AC-368E-DA89-C60C-180AA26F7664}"/>
              </a:ext>
            </a:extLst>
          </p:cNvPr>
          <p:cNvSpPr/>
          <p:nvPr/>
        </p:nvSpPr>
        <p:spPr>
          <a:xfrm>
            <a:off x="8069799" y="160685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10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8A40A-2766-11B2-03D4-53167D6DA50E}"/>
              </a:ext>
            </a:extLst>
          </p:cNvPr>
          <p:cNvSpPr/>
          <p:nvPr/>
        </p:nvSpPr>
        <p:spPr>
          <a:xfrm>
            <a:off x="8069799" y="200692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11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5F085-3EAB-BEF4-FE82-28D5B70EA330}"/>
              </a:ext>
            </a:extLst>
          </p:cNvPr>
          <p:cNvSpPr/>
          <p:nvPr/>
        </p:nvSpPr>
        <p:spPr>
          <a:xfrm>
            <a:off x="8069799" y="2438566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12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08622-09F3-01D8-6348-CAE1E074F121}"/>
              </a:ext>
            </a:extLst>
          </p:cNvPr>
          <p:cNvSpPr/>
          <p:nvPr/>
        </p:nvSpPr>
        <p:spPr>
          <a:xfrm>
            <a:off x="8069799" y="285137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13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2AD2F-1EC1-650B-EC33-92575CCCED65}"/>
              </a:ext>
            </a:extLst>
          </p:cNvPr>
          <p:cNvSpPr/>
          <p:nvPr/>
        </p:nvSpPr>
        <p:spPr>
          <a:xfrm>
            <a:off x="8069799" y="3264180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14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C0E3D4-FE2D-858D-B5CD-BCA0C1B641BF}"/>
              </a:ext>
            </a:extLst>
          </p:cNvPr>
          <p:cNvSpPr/>
          <p:nvPr/>
        </p:nvSpPr>
        <p:spPr>
          <a:xfrm>
            <a:off x="8069799" y="366355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15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6A9B81-90DD-60AA-DE54-E4AFCFFC32C7}"/>
              </a:ext>
            </a:extLst>
          </p:cNvPr>
          <p:cNvSpPr/>
          <p:nvPr/>
        </p:nvSpPr>
        <p:spPr>
          <a:xfrm>
            <a:off x="8069799" y="4062926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16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D0A76F-D6A1-96F3-C896-966011356C34}"/>
              </a:ext>
            </a:extLst>
          </p:cNvPr>
          <p:cNvSpPr/>
          <p:nvPr/>
        </p:nvSpPr>
        <p:spPr>
          <a:xfrm>
            <a:off x="8069799" y="4450911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17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CFDF7-9AB5-9E9F-0AB5-D36E0A65D87C}"/>
              </a:ext>
            </a:extLst>
          </p:cNvPr>
          <p:cNvSpPr/>
          <p:nvPr/>
        </p:nvSpPr>
        <p:spPr>
          <a:xfrm>
            <a:off x="8069799" y="487917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18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6A95-5ECE-F56C-321B-9B81F19FE1BE}"/>
              </a:ext>
            </a:extLst>
          </p:cNvPr>
          <p:cNvSpPr/>
          <p:nvPr/>
        </p:nvSpPr>
        <p:spPr>
          <a:xfrm>
            <a:off x="9028587" y="160685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19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CF7DFE-1CDA-A50A-2E59-D13D7D780385}"/>
              </a:ext>
            </a:extLst>
          </p:cNvPr>
          <p:cNvSpPr/>
          <p:nvPr/>
        </p:nvSpPr>
        <p:spPr>
          <a:xfrm>
            <a:off x="9028587" y="2006927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20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EC3AA-A774-4345-9DB1-ECF2DB3FCF64}"/>
              </a:ext>
            </a:extLst>
          </p:cNvPr>
          <p:cNvSpPr/>
          <p:nvPr/>
        </p:nvSpPr>
        <p:spPr>
          <a:xfrm>
            <a:off x="9028587" y="2438566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21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0B2E0-6E22-D445-3E90-A7923891E9B3}"/>
              </a:ext>
            </a:extLst>
          </p:cNvPr>
          <p:cNvSpPr/>
          <p:nvPr/>
        </p:nvSpPr>
        <p:spPr>
          <a:xfrm>
            <a:off x="9028587" y="2851373"/>
            <a:ext cx="896644" cy="302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22</a:t>
            </a:r>
            <a:endParaRPr lang="th-TH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F5136-585C-8EF1-476A-E4F7B3A02948}"/>
              </a:ext>
            </a:extLst>
          </p:cNvPr>
          <p:cNvSpPr txBox="1"/>
          <p:nvPr/>
        </p:nvSpPr>
        <p:spPr>
          <a:xfrm>
            <a:off x="7062381" y="1035057"/>
            <a:ext cx="42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มีลูกค้ากลุ่ม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22 คน จะจัดคิวให้แต่ละคนได้ดังนี้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DEC356-E0FB-BC47-03F7-593A4794C39D}"/>
              </a:ext>
            </a:extLst>
          </p:cNvPr>
          <p:cNvSpPr txBox="1"/>
          <p:nvPr/>
        </p:nvSpPr>
        <p:spPr>
          <a:xfrm>
            <a:off x="1083076" y="5402797"/>
            <a:ext cx="725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Eric, Nick, Jason, Thomas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ดูแลลูกค้า 3 คน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Bob, Mile, Olivia, John K, Jim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ดูแลลูกค้า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22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E2E6-89CD-CEB3-683A-4EA35B92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 – Round robin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76732-474A-374C-3A5F-009FA21D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2" y="1253331"/>
            <a:ext cx="6368362" cy="5553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AA017-2A86-7183-D321-E9EF722F8D4A}"/>
              </a:ext>
            </a:extLst>
          </p:cNvPr>
          <p:cNvSpPr txBox="1"/>
          <p:nvPr/>
        </p:nvSpPr>
        <p:spPr>
          <a:xfrm>
            <a:off x="6818050" y="1047565"/>
            <a:ext cx="5279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Save file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แยกตามกลุ่ม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Format = </a:t>
            </a:r>
          </a:p>
          <a:p>
            <a:r>
              <a:rPr lang="en-US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“Output – Round robin  group {Group}.xlsx”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</a:t>
            </a:r>
            <a:r>
              <a:rPr lang="en-US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{Group}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กลุ่ม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S, A, B, C, D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38C01-DB76-A7BC-67E0-666E76A0804E}"/>
              </a:ext>
            </a:extLst>
          </p:cNvPr>
          <p:cNvSpPr txBox="1"/>
          <p:nvPr/>
        </p:nvSpPr>
        <p:spPr>
          <a:xfrm>
            <a:off x="6818050" y="3158440"/>
            <a:ext cx="4998129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เพิ่มคอลัมน์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Sale ID, Sale Name, Group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ตามตัวอย่าง</a:t>
            </a:r>
          </a:p>
          <a:p>
            <a:r>
              <a:rPr lang="th-TH" sz="2400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*** ไม่ต้องใส่สีใน </a:t>
            </a:r>
            <a:r>
              <a:rPr lang="en-US" sz="2400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cell</a:t>
            </a:r>
            <a:endParaRPr lang="th-TH" sz="2400" i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595876-1FAF-001C-2D45-672B2872D405}"/>
              </a:ext>
            </a:extLst>
          </p:cNvPr>
          <p:cNvCxnSpPr>
            <a:cxnSpLocks/>
          </p:cNvCxnSpPr>
          <p:nvPr/>
        </p:nvCxnSpPr>
        <p:spPr>
          <a:xfrm>
            <a:off x="6258757" y="2574524"/>
            <a:ext cx="559293" cy="583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1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B803-7D09-B89E-2754-0091F3F1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4922-34A1-A07F-6D6E-F34B96EC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9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Round Robin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การกระจายงานตามคิว 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process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นี้จะเป็นการกระจายรายชื่อลูกค้าที่ต้องการสมัครบัตรเครดิต ส่งให้ทีมขายดูแลและติดตามลูกค้าต่อไป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ทีมขายมีทั้งหมด 5 กลุ่ม คือ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S, A, B, C, D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แต่ละกลุ่มจะมีสมาชิกไม่เท่ากัน ซึ่งจะดูแลลูกค้าตาม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ของลูกค้า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ภาพรวมการทำงาน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รับข้อมูลนำเข้าเป็นไฟล์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3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sources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คำนวณแบ่ง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ของลูกค้า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จัดคิวงานให้สมาชิกของทีมขายแต่ละกลุ่มตาม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</a:t>
            </a: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66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D697-5D59-6788-305D-E96FFA11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prepared files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35A3-4E8A-1F6B-BE29-47CA7277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Master.xlsx</a:t>
            </a:r>
          </a:p>
          <a:p>
            <a:r>
              <a:rPr lang="en-US" dirty="0"/>
              <a:t>Input Registration-Website.xlsx</a:t>
            </a:r>
          </a:p>
          <a:p>
            <a:r>
              <a:rPr lang="en-US" dirty="0"/>
              <a:t>Input Registration-Phone.txt</a:t>
            </a:r>
          </a:p>
          <a:p>
            <a:r>
              <a:rPr lang="en-US" dirty="0"/>
              <a:t>Input Registration-Manual.xlsx</a:t>
            </a:r>
          </a:p>
        </p:txBody>
      </p:sp>
    </p:spTree>
    <p:extLst>
      <p:ext uri="{BB962C8B-B14F-4D97-AF65-F5344CB8AC3E}">
        <p14:creationId xmlns:p14="http://schemas.microsoft.com/office/powerpoint/2010/main" val="39796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16BD-1061-4076-07EE-8C37982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- product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C4A07-E7CC-88EF-6136-DF0E422B9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8171"/>
            <a:ext cx="8002430" cy="50812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67B1E-AB03-9CF4-E674-B5B5E8F24A57}"/>
              </a:ext>
            </a:extLst>
          </p:cNvPr>
          <p:cNvSpPr txBox="1"/>
          <p:nvPr/>
        </p:nvSpPr>
        <p:spPr>
          <a:xfrm>
            <a:off x="7468671" y="843240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/>
              <a:t>เงื่อนไขในการจัดคิวงานตามกลุ่ม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264CD-74CE-589E-B169-93EF3F716628}"/>
              </a:ext>
            </a:extLst>
          </p:cNvPr>
          <p:cNvSpPr txBox="1"/>
          <p:nvPr/>
        </p:nvSpPr>
        <p:spPr>
          <a:xfrm>
            <a:off x="9476509" y="211518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/>
              <a:t>เงื่อนไขขั้นต่ำในการออกบัตร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6EA72C-421E-7B60-6B1B-67BCD2748297}"/>
              </a:ext>
            </a:extLst>
          </p:cNvPr>
          <p:cNvCxnSpPr>
            <a:endCxn id="8" idx="1"/>
          </p:cNvCxnSpPr>
          <p:nvPr/>
        </p:nvCxnSpPr>
        <p:spPr>
          <a:xfrm flipV="1">
            <a:off x="6761018" y="1027906"/>
            <a:ext cx="707653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2B90E7-FB13-0DFA-9678-E53D9B24214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51273" y="1690688"/>
            <a:ext cx="1025236" cy="60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0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EC0E-4C4E-28BB-008A-4EEBB73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 Income range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D216C-4DE2-4214-024C-D16592654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07" y="1690687"/>
            <a:ext cx="5650790" cy="4613341"/>
          </a:xfrm>
        </p:spPr>
      </p:pic>
    </p:spTree>
    <p:extLst>
      <p:ext uri="{BB962C8B-B14F-4D97-AF65-F5344CB8AC3E}">
        <p14:creationId xmlns:p14="http://schemas.microsoft.com/office/powerpoint/2010/main" val="322333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7F20-8283-C603-6DE7-4133827C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– Sale members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3A5CDB-B9BA-9C03-78FC-87D1E6BC2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93" y="1601912"/>
            <a:ext cx="3104375" cy="4993732"/>
          </a:xfrm>
        </p:spPr>
      </p:pic>
    </p:spTree>
    <p:extLst>
      <p:ext uri="{BB962C8B-B14F-4D97-AF65-F5344CB8AC3E}">
        <p14:creationId xmlns:p14="http://schemas.microsoft.com/office/powerpoint/2010/main" val="34406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DB9-5788-533F-6C42-7A0CB876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Input Website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6C214-B1B5-8851-B43A-DCD94672B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2" y="1053267"/>
            <a:ext cx="5748819" cy="5600569"/>
          </a:xfrm>
        </p:spPr>
      </p:pic>
    </p:spTree>
    <p:extLst>
      <p:ext uri="{BB962C8B-B14F-4D97-AF65-F5344CB8AC3E}">
        <p14:creationId xmlns:p14="http://schemas.microsoft.com/office/powerpoint/2010/main" val="39110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922-83A3-7D5C-88C0-194352CA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"/>
            <a:ext cx="10515600" cy="1325563"/>
          </a:xfrm>
        </p:spPr>
        <p:txBody>
          <a:bodyPr/>
          <a:lstStyle/>
          <a:p>
            <a:r>
              <a:rPr lang="en-US" dirty="0"/>
              <a:t>Input Phone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42A45-7546-C2FC-2213-B9F0CE3D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9" y="937857"/>
            <a:ext cx="6055928" cy="5893665"/>
          </a:xfrm>
        </p:spPr>
      </p:pic>
    </p:spTree>
    <p:extLst>
      <p:ext uri="{BB962C8B-B14F-4D97-AF65-F5344CB8AC3E}">
        <p14:creationId xmlns:p14="http://schemas.microsoft.com/office/powerpoint/2010/main" val="34770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922-83A3-7D5C-88C0-194352CA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"/>
            <a:ext cx="10515600" cy="1325563"/>
          </a:xfrm>
        </p:spPr>
        <p:txBody>
          <a:bodyPr/>
          <a:lstStyle/>
          <a:p>
            <a:r>
              <a:rPr lang="en-US" dirty="0"/>
              <a:t>Input Manual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DE2D97-D726-6A0B-7658-989F47B28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2" y="935039"/>
            <a:ext cx="5878692" cy="5838623"/>
          </a:xfrm>
        </p:spPr>
      </p:pic>
    </p:spTree>
    <p:extLst>
      <p:ext uri="{BB962C8B-B14F-4D97-AF65-F5344CB8AC3E}">
        <p14:creationId xmlns:p14="http://schemas.microsoft.com/office/powerpoint/2010/main" val="16644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561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TH Sarabun New</vt:lpstr>
      <vt:lpstr>Office Theme</vt:lpstr>
      <vt:lpstr>Automate Round Robin</vt:lpstr>
      <vt:lpstr>บทนำ</vt:lpstr>
      <vt:lpstr>User prepared files</vt:lpstr>
      <vt:lpstr>Master - product</vt:lpstr>
      <vt:lpstr>Master – Income range</vt:lpstr>
      <vt:lpstr>Master – Sale members</vt:lpstr>
      <vt:lpstr>Input Website</vt:lpstr>
      <vt:lpstr>Input Phone</vt:lpstr>
      <vt:lpstr>Input Manual</vt:lpstr>
      <vt:lpstr>Workflow</vt:lpstr>
      <vt:lpstr>Process – Round Robin</vt:lpstr>
      <vt:lpstr>Process - Validate customer</vt:lpstr>
      <vt:lpstr>Process - Validate customer (ต่อ)</vt:lpstr>
      <vt:lpstr>Process - Validate customer (ต่อ)</vt:lpstr>
      <vt:lpstr>Output – Round robin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Reconcile daily report</dc:title>
  <dc:creator>Nachai Paramesthanakorn</dc:creator>
  <cp:lastModifiedBy>Nachai Paramesthanakorn</cp:lastModifiedBy>
  <cp:revision>5</cp:revision>
  <dcterms:created xsi:type="dcterms:W3CDTF">2023-01-20T14:31:59Z</dcterms:created>
  <dcterms:modified xsi:type="dcterms:W3CDTF">2023-01-30T18:10:07Z</dcterms:modified>
</cp:coreProperties>
</file>