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66" r:id="rId7"/>
    <p:sldId id="269" r:id="rId8"/>
    <p:sldId id="268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27F-92EE-F439-E5F6-B3DEB38AA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ECAA6-95AF-A91E-4F11-FC0AF277E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94B4-2AFA-F463-77B1-A79C8439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BEA2-9FA2-745D-E48C-14661FB8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E452-4E37-1DDE-A57F-E168979B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876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3BDE-CC08-496A-14D8-A24AE08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F367-E2FF-D9F0-9234-D2D56ED8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2954-3D1F-6D68-9C5A-7164069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A467-FFD2-03A5-B983-729917F5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8ABE-8D5F-30BD-4394-267754B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712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20614-6605-EFA9-EE24-C22FAD79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41BDB-D6B9-8CD0-D4D3-A1600DCC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B8D3-930D-D2CB-1AB9-6A6A3A1A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A47E-21C0-0D7D-A835-F06F677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5AD3-6236-9761-A97B-8093A585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1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16F1-7118-959C-2484-FBF64E3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22B-F0D9-FEB9-A30B-277BC8D5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8C6B-116C-FCC7-7B9B-5FBA9617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82D2-F53A-FF75-BD6E-3C4C1424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6420-520B-4CDE-4C2A-02BDDAF3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335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FA18-677E-ADE2-B5CD-4E4AFEF8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DB85-AC91-343D-741A-72A21A00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E0817-75FF-E4FA-9677-7A97C966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BB94-287C-2C1F-5528-37A1E95C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C525-8EE3-ACB4-D6E1-02DD224A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45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A8AE-0DD8-83CD-FB27-8E5DA207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08FC-CCC1-1691-5B7D-F367E4B88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5F1E7-770F-64C9-6998-4A41AA48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2286-CFA2-FE0C-B286-2D237B17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A9E9A-8896-56DF-7AB4-FF1F94EE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091F-059C-815C-9DF5-DC2A5292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50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E478-7052-FDBC-8D96-82F1986A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66A33-D6FC-330C-520A-91FEA7C6F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7522-C6ED-9DA7-EA9C-C2CF2265D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0C221-1D82-7C11-3C96-FA461EFF5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7F4AF-C4DB-8B5E-9345-4C4285C8E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C1943-E6DB-B332-5061-78B41201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E8D67-0DC7-57AF-A3A3-A262DFD2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5246E-7539-7E91-6320-AC4DFA62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52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DF83-62A1-F968-A17C-CD5682F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C8D36-E895-C270-3695-827DAC1F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8388C-2A1F-F1AE-8056-660448E9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1C63D-CDC6-E270-16EF-DC9EFBF4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1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0C7E2-0FC5-B8A4-A15B-66573D6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98F2-482B-9F91-4549-FABC6EBE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31DB8-DCAC-4E36-E1F1-1B53D4AC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5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2346-782E-DE54-4BF2-E8F355E9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C47E-B3AB-A8F9-428E-0DDDA87C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BA4DA-2AC8-EF49-A847-E62055C4D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5EE7E-EE4F-843D-D7B8-DB5A7F1E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5597D-3BF0-5315-5CB9-7472E86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AD6B-8B6F-AD81-909D-33FEEB3A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15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02D5-B5A4-C070-9611-E8419355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7392-941B-D7BD-FBFB-C285CC63C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D525C-190A-7F7C-4B48-6D971BF5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F267C-1964-66C9-C318-3186B468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AF496-7CD9-AC83-62FF-FB08A69E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9DC0-D3A8-E2B6-38C3-92D7C2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14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28618-45D0-6D20-36FF-A849EA83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F00F-3942-E993-4065-E6B32079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5DE6-85A8-1C2C-BEC6-0AAB8BEEA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1FC6-8E04-4B34-B8B0-F6A7E1CD8639}" type="datetimeFigureOut">
              <a:rPr lang="th-TH" smtClean="0"/>
              <a:t>20/05/66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8BEB-51F3-8CE2-517D-DA2909999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AA78-4A70-B97F-4878-30F7F7497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63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D35-F036-6A44-B536-AF9AF3B47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 daily data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F458-44C1-C1B8-BA3D-9128E2D5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438530"/>
            <a:ext cx="9144000" cy="41947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Requirement by Nachai Paramesthanakorn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61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B803-7D09-B89E-2754-0091F3F1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บทนำ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4922-34A1-A07F-6D6E-F34B96EC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9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Bot run daily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เก็บข้อมูลจำนวนลูกค้าที่มาใช้บริการ เพื่อทำรายงานสรุป</a:t>
            </a: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664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D697-5D59-6788-305D-E96FFA11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prepared files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35A3-4E8A-1F6B-BE29-47CA7277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Master.xlsx</a:t>
            </a:r>
          </a:p>
          <a:p>
            <a:r>
              <a:rPr lang="en-US" dirty="0"/>
              <a:t>Input customer walk-in.txt</a:t>
            </a:r>
          </a:p>
        </p:txBody>
      </p:sp>
    </p:spTree>
    <p:extLst>
      <p:ext uri="{BB962C8B-B14F-4D97-AF65-F5344CB8AC3E}">
        <p14:creationId xmlns:p14="http://schemas.microsoft.com/office/powerpoint/2010/main" val="39796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16BD-1061-4076-07EE-8C37982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- product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02C413-AF86-4CFF-F487-B2A9ADE69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0799"/>
            <a:ext cx="70025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0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439-2FDA-82BD-F6EC-793BD2DC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43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Workflow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28DC69-880B-BBCB-51C2-5768CD1B642E}"/>
              </a:ext>
            </a:extLst>
          </p:cNvPr>
          <p:cNvGrpSpPr/>
          <p:nvPr/>
        </p:nvGrpSpPr>
        <p:grpSpPr>
          <a:xfrm>
            <a:off x="381737" y="2503497"/>
            <a:ext cx="1979721" cy="1056443"/>
            <a:chOff x="381737" y="1624608"/>
            <a:chExt cx="1979721" cy="28231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903B14-2605-0877-8750-6382B9FCC790}"/>
                </a:ext>
              </a:extLst>
            </p:cNvPr>
            <p:cNvSpPr/>
            <p:nvPr/>
          </p:nvSpPr>
          <p:spPr>
            <a:xfrm>
              <a:off x="381737" y="1624608"/>
              <a:ext cx="1979721" cy="28231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96A54E-3F08-1477-3FA5-7FFDC64BFFA6}"/>
                </a:ext>
              </a:extLst>
            </p:cNvPr>
            <p:cNvSpPr/>
            <p:nvPr/>
          </p:nvSpPr>
          <p:spPr>
            <a:xfrm>
              <a:off x="563729" y="1926449"/>
              <a:ext cx="1615736" cy="2171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Walk-in data</a:t>
              </a:r>
              <a:endPara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8C8AA1-EA90-F0C2-8D43-C189F7A5F962}"/>
              </a:ext>
            </a:extLst>
          </p:cNvPr>
          <p:cNvSpPr txBox="1"/>
          <p:nvPr/>
        </p:nvSpPr>
        <p:spPr>
          <a:xfrm>
            <a:off x="381737" y="1154657"/>
            <a:ext cx="197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A6FDF-A34F-4D5D-F1DC-E086BDAEBBE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361458" y="3031719"/>
            <a:ext cx="82118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3AB8B-3B1E-C9DC-3B60-F7537B49BD44}"/>
              </a:ext>
            </a:extLst>
          </p:cNvPr>
          <p:cNvSpPr/>
          <p:nvPr/>
        </p:nvSpPr>
        <p:spPr>
          <a:xfrm>
            <a:off x="3182642" y="2503497"/>
            <a:ext cx="3018407" cy="1056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Monitor daily</a:t>
            </a:r>
            <a:endParaRPr lang="th-TH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1C7789-1712-EEA8-72BA-595123FE4B9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01049" y="3031719"/>
            <a:ext cx="181548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D6DA1-1F91-C6D6-A15D-4111E62C85E6}"/>
              </a:ext>
            </a:extLst>
          </p:cNvPr>
          <p:cNvSpPr/>
          <p:nvPr/>
        </p:nvSpPr>
        <p:spPr>
          <a:xfrm>
            <a:off x="6610531" y="1926450"/>
            <a:ext cx="996519" cy="9543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summary to output</a:t>
            </a: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A28F4C-CFC8-7F46-6E97-ED1935584A78}"/>
              </a:ext>
            </a:extLst>
          </p:cNvPr>
          <p:cNvSpPr/>
          <p:nvPr/>
        </p:nvSpPr>
        <p:spPr>
          <a:xfrm>
            <a:off x="8016532" y="2554544"/>
            <a:ext cx="2441358" cy="9543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 file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93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3B95-46DE-F42C-3412-AB7D1503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สรุปรายการขายสินค้า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ให้รวมยอดจ่ายเงินทั้งหมด แล้วแบ่งตามช่วงเวลา โดยในหนึ่งวันจะแบ่ง 3 ช่วงเวลา ดังนี้</a:t>
            </a:r>
          </a:p>
          <a:p>
            <a:pPr marL="514350" indent="-514350">
              <a:buAutoNum type="arabicPeriod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เช้า 00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:00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–12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:59:59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eriod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กลางวัน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13:00:00 – 17:59:59</a:t>
            </a:r>
          </a:p>
          <a:p>
            <a:pPr marL="514350" indent="-514350">
              <a:buAutoNum type="arabicPeriod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เย็น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18:00:00 – 23:59:59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970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82F5-4139-AE73-761A-2DD56D5A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input </a:t>
            </a:r>
            <a:r>
              <a:rPr lang="th-TH" dirty="0"/>
              <a:t>ของแต่ละวัน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021A9-81E1-7065-9B3E-19141667E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863" y="1825625"/>
            <a:ext cx="9070274" cy="4351338"/>
          </a:xfrm>
        </p:spPr>
      </p:pic>
    </p:spTree>
    <p:extLst>
      <p:ext uri="{BB962C8B-B14F-4D97-AF65-F5344CB8AC3E}">
        <p14:creationId xmlns:p14="http://schemas.microsoft.com/office/powerpoint/2010/main" val="172948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3B95-46DE-F42C-3412-AB7D1503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ยอดรวมการขายสินค้าแต่ละรายการ แยกตามช่วงเวลา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สรุปรายการขายสินค้า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PDA14S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สินค้า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PDA14S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ช่วงเช้า ขายได้ทั้งหมด 45 ชิ้น รายได้ 45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000 บาท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สินค้า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PDA14S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ช่วงบ่าย ขายได้ทั้งหมด 100 ชิ้น รายได้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100,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000 บาท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สินค้า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PDA14S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ช่วงเย็น ขายได้ทั้งหมด 0 ชิ้น 0 บาท</a:t>
            </a: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และทำรายงานสรุป .</a:t>
            </a:r>
            <a:r>
              <a:rPr lang="en-US">
                <a:latin typeface="TH Sarabun New" panose="020B0500040200020003" pitchFamily="34" charset="-34"/>
                <a:cs typeface="TH Sarabun New" panose="020B0500040200020003" pitchFamily="34" charset="-34"/>
              </a:rPr>
              <a:t>xlsx</a:t>
            </a:r>
            <a:r>
              <a:rPr lang="th-TH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(ออกแบบรายงานเอง)</a:t>
            </a: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2C834C-DD4C-8170-67E8-89421ACA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Result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9927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161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 Sarabun New</vt:lpstr>
      <vt:lpstr>Office Theme</vt:lpstr>
      <vt:lpstr>Monitor daily data</vt:lpstr>
      <vt:lpstr>บทนำ</vt:lpstr>
      <vt:lpstr>User prepared files</vt:lpstr>
      <vt:lpstr>Master - product</vt:lpstr>
      <vt:lpstr>Workflow</vt:lpstr>
      <vt:lpstr>PowerPoint Presentation</vt:lpstr>
      <vt:lpstr>ตัวอย่าง input ของแต่ละวัน</vt:lpstr>
      <vt:lpstr>Expect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Reconcile daily report</dc:title>
  <dc:creator>Nachai Paramesthanakorn</dc:creator>
  <cp:lastModifiedBy>Nachai Paramesthanakorn</cp:lastModifiedBy>
  <cp:revision>9</cp:revision>
  <dcterms:created xsi:type="dcterms:W3CDTF">2023-01-20T14:31:59Z</dcterms:created>
  <dcterms:modified xsi:type="dcterms:W3CDTF">2023-05-20T04:22:00Z</dcterms:modified>
</cp:coreProperties>
</file>