
<file path=[Content_Types].xml><?xml version="1.0" encoding="utf-8"?>
<Types xmlns="http://schemas.openxmlformats.org/package/2006/content-types">
  <Default Extension="emf" ContentType="image/x-emf"/>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727AA-E5BB-C240-A358-B5ACD661B577}" v="24" dt="2025-10-21T16:44:23.2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0" autoAdjust="0"/>
    <p:restoredTop sz="95033" autoAdjust="0"/>
  </p:normalViewPr>
  <p:slideViewPr>
    <p:cSldViewPr snapToGrid="0">
      <p:cViewPr varScale="1">
        <p:scale>
          <a:sx n="91" d="100"/>
          <a:sy n="91" d="100"/>
        </p:scale>
        <p:origin x="1064" y="48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BASKARAN" userId="b15b39c6a4c2e777" providerId="LiveId" clId="{3974E468-7BAC-5113-92E6-8558D6AD0AF3}"/>
    <pc:docChg chg="custSel modSld">
      <pc:chgData name="RAMESH BASKARAN" userId="b15b39c6a4c2e777" providerId="LiveId" clId="{3974E468-7BAC-5113-92E6-8558D6AD0AF3}" dt="2025-10-21T16:44:28.662" v="45" actId="1076"/>
      <pc:docMkLst>
        <pc:docMk/>
      </pc:docMkLst>
      <pc:sldChg chg="modSp mod">
        <pc:chgData name="RAMESH BASKARAN" userId="b15b39c6a4c2e777" providerId="LiveId" clId="{3974E468-7BAC-5113-92E6-8558D6AD0AF3}" dt="2025-10-21T16:44:28.662" v="45" actId="1076"/>
        <pc:sldMkLst>
          <pc:docMk/>
          <pc:sldMk cId="1604013440" sldId="338"/>
        </pc:sldMkLst>
        <pc:spChg chg="mod">
          <ac:chgData name="RAMESH BASKARAN" userId="b15b39c6a4c2e777" providerId="LiveId" clId="{3974E468-7BAC-5113-92E6-8558D6AD0AF3}" dt="2025-10-21T16:44:28.662" v="45" actId="1076"/>
          <ac:spMkLst>
            <pc:docMk/>
            <pc:sldMk cId="1604013440" sldId="338"/>
            <ac:spMk id="4" creationId="{92056599-CDAA-4367-BEF8-31D6E32518C8}"/>
          </ac:spMkLst>
        </pc:spChg>
      </pc:sldChg>
      <pc:sldChg chg="addSp delSp modSp mod">
        <pc:chgData name="RAMESH BASKARAN" userId="b15b39c6a4c2e777" providerId="LiveId" clId="{3974E468-7BAC-5113-92E6-8558D6AD0AF3}" dt="2025-10-21T16:17:11.470" v="7" actId="14100"/>
        <pc:sldMkLst>
          <pc:docMk/>
          <pc:sldMk cId="1086225493" sldId="339"/>
        </pc:sldMkLst>
        <pc:spChg chg="del mod">
          <ac:chgData name="RAMESH BASKARAN" userId="b15b39c6a4c2e777" providerId="LiveId" clId="{3974E468-7BAC-5113-92E6-8558D6AD0AF3}" dt="2025-10-21T16:15:56.221" v="1" actId="478"/>
          <ac:spMkLst>
            <pc:docMk/>
            <pc:sldMk cId="1086225493" sldId="339"/>
            <ac:spMk id="2" creationId="{62734786-4DEA-9955-BFF8-FDF1EBB84300}"/>
          </ac:spMkLst>
        </pc:spChg>
        <pc:picChg chg="add mod">
          <ac:chgData name="RAMESH BASKARAN" userId="b15b39c6a4c2e777" providerId="LiveId" clId="{3974E468-7BAC-5113-92E6-8558D6AD0AF3}" dt="2025-10-21T16:17:11.470" v="7" actId="14100"/>
          <ac:picMkLst>
            <pc:docMk/>
            <pc:sldMk cId="1086225493" sldId="339"/>
            <ac:picMk id="6" creationId="{0F43D4DD-10E8-C12E-8D8F-8CAA8A328338}"/>
          </ac:picMkLst>
        </pc:picChg>
      </pc:sldChg>
      <pc:sldChg chg="addSp delSp modSp mod">
        <pc:chgData name="RAMESH BASKARAN" userId="b15b39c6a4c2e777" providerId="LiveId" clId="{3974E468-7BAC-5113-92E6-8558D6AD0AF3}" dt="2025-10-21T16:18:05.469" v="15" actId="14100"/>
        <pc:sldMkLst>
          <pc:docMk/>
          <pc:sldMk cId="390853083" sldId="340"/>
        </pc:sldMkLst>
        <pc:spChg chg="del mod">
          <ac:chgData name="RAMESH BASKARAN" userId="b15b39c6a4c2e777" providerId="LiveId" clId="{3974E468-7BAC-5113-92E6-8558D6AD0AF3}" dt="2025-10-21T16:17:18.402" v="10" actId="478"/>
          <ac:spMkLst>
            <pc:docMk/>
            <pc:sldMk cId="390853083" sldId="340"/>
            <ac:spMk id="2" creationId="{A36EB5C4-B334-C562-399B-4AC61818DAC5}"/>
          </ac:spMkLst>
        </pc:spChg>
        <pc:picChg chg="add mod">
          <ac:chgData name="RAMESH BASKARAN" userId="b15b39c6a4c2e777" providerId="LiveId" clId="{3974E468-7BAC-5113-92E6-8558D6AD0AF3}" dt="2025-10-21T16:18:05.469" v="15" actId="14100"/>
          <ac:picMkLst>
            <pc:docMk/>
            <pc:sldMk cId="390853083" sldId="340"/>
            <ac:picMk id="6" creationId="{F7F0FFC4-0EA5-53B0-922D-4F86F9F3AF19}"/>
          </ac:picMkLst>
        </pc:picChg>
      </pc:sldChg>
      <pc:sldChg chg="addSp delSp modSp mod">
        <pc:chgData name="RAMESH BASKARAN" userId="b15b39c6a4c2e777" providerId="LiveId" clId="{3974E468-7BAC-5113-92E6-8558D6AD0AF3}" dt="2025-10-21T16:19:00.486" v="23" actId="14100"/>
        <pc:sldMkLst>
          <pc:docMk/>
          <pc:sldMk cId="349846658" sldId="341"/>
        </pc:sldMkLst>
        <pc:spChg chg="del">
          <ac:chgData name="RAMESH BASKARAN" userId="b15b39c6a4c2e777" providerId="LiveId" clId="{3974E468-7BAC-5113-92E6-8558D6AD0AF3}" dt="2025-10-21T16:18:12.741" v="16" actId="478"/>
          <ac:spMkLst>
            <pc:docMk/>
            <pc:sldMk cId="349846658" sldId="341"/>
            <ac:spMk id="2" creationId="{B2023D69-07AE-2EBE-3CC7-8A1AD6C902BB}"/>
          </ac:spMkLst>
        </pc:spChg>
        <pc:picChg chg="add mod">
          <ac:chgData name="RAMESH BASKARAN" userId="b15b39c6a4c2e777" providerId="LiveId" clId="{3974E468-7BAC-5113-92E6-8558D6AD0AF3}" dt="2025-10-21T16:19:00.486" v="23" actId="14100"/>
          <ac:picMkLst>
            <pc:docMk/>
            <pc:sldMk cId="349846658" sldId="341"/>
            <ac:picMk id="6" creationId="{91B708E4-2140-1C98-7379-F0C6558D5376}"/>
          </ac:picMkLst>
        </pc:picChg>
      </pc:sldChg>
      <pc:sldChg chg="modSp mod modAnim">
        <pc:chgData name="RAMESH BASKARAN" userId="b15b39c6a4c2e777" providerId="LiveId" clId="{3974E468-7BAC-5113-92E6-8558D6AD0AF3}" dt="2025-10-21T16:34:56.378" v="42" actId="20577"/>
        <pc:sldMkLst>
          <pc:docMk/>
          <pc:sldMk cId="1596923865" sldId="344"/>
        </pc:sldMkLst>
        <pc:spChg chg="mod">
          <ac:chgData name="RAMESH BASKARAN" userId="b15b39c6a4c2e777" providerId="LiveId" clId="{3974E468-7BAC-5113-92E6-8558D6AD0AF3}" dt="2025-10-21T16:34:54.464" v="38" actId="20577"/>
          <ac:spMkLst>
            <pc:docMk/>
            <pc:sldMk cId="1596923865" sldId="344"/>
            <ac:spMk id="10" creationId="{8935B953-0B74-DF35-9464-45E8CB01D8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NaSanji73/VOIS_AICTE_Oct2025_MajorProject_Sanjita"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657601" y="3429001"/>
            <a:ext cx="6055360" cy="1574496"/>
          </a:xfrm>
        </p:spPr>
        <p:txBody>
          <a:bodyPr>
            <a:normAutofit/>
          </a:bodyPr>
          <a:lstStyle/>
          <a:p>
            <a:pPr algn="r"/>
            <a:r>
              <a:rPr lang="en-US" sz="2200" dirty="0">
                <a:solidFill>
                  <a:schemeClr val="tx1"/>
                </a:solidFill>
                <a:latin typeface="Times New Roman" panose="02020603050405020304" pitchFamily="18" charset="0"/>
                <a:cs typeface="Times New Roman" panose="02020603050405020304" pitchFamily="18" charset="0"/>
              </a:rPr>
              <a:t>Sanjita R</a:t>
            </a:r>
          </a:p>
          <a:p>
            <a:pPr algn="r"/>
            <a:r>
              <a:rPr lang="en-US" sz="2200" dirty="0">
                <a:solidFill>
                  <a:schemeClr val="tx1"/>
                </a:solidFill>
                <a:latin typeface="Times New Roman" panose="02020603050405020304" pitchFamily="18" charset="0"/>
                <a:cs typeface="Times New Roman" panose="02020603050405020304" pitchFamily="18" charset="0"/>
              </a:rPr>
              <a:t>INTERNSHIP_17546440516895be537820f</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57520" y="2205297"/>
            <a:ext cx="4998720" cy="743448"/>
          </a:xfrm>
        </p:spPr>
        <p:txBody>
          <a:bodyPr>
            <a:normAutofit/>
          </a:bodyPr>
          <a:lstStyle/>
          <a:p>
            <a:r>
              <a:rPr lang="en-GB" sz="3200" b="1" dirty="0"/>
              <a:t>Netflix Dataset Analysis </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B7AC456C-DCB8-6976-A585-378556FC33C1}"/>
              </a:ext>
            </a:extLst>
          </p:cNvPr>
          <p:cNvPicPr>
            <a:picLocks noChangeAspect="1"/>
          </p:cNvPicPr>
          <p:nvPr/>
        </p:nvPicPr>
        <p:blipFill>
          <a:blip r:embed="rId3"/>
          <a:stretch>
            <a:fillRect/>
          </a:stretch>
        </p:blipFill>
        <p:spPr>
          <a:xfrm>
            <a:off x="320982" y="1076067"/>
            <a:ext cx="7772400" cy="549237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823E569A-5D0C-ED99-BE3D-8E917DC3BD3F}"/>
              </a:ext>
            </a:extLst>
          </p:cNvPr>
          <p:cNvPicPr>
            <a:picLocks noChangeAspect="1"/>
          </p:cNvPicPr>
          <p:nvPr/>
        </p:nvPicPr>
        <p:blipFill>
          <a:blip r:embed="rId3"/>
          <a:stretch>
            <a:fillRect/>
          </a:stretch>
        </p:blipFill>
        <p:spPr>
          <a:xfrm>
            <a:off x="675957" y="1076067"/>
            <a:ext cx="7772400" cy="549237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98064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graph with a line graph&#10;&#10;AI-generated content may be incorrect.">
            <a:extLst>
              <a:ext uri="{FF2B5EF4-FFF2-40B4-BE49-F238E27FC236}">
                <a16:creationId xmlns:a16="http://schemas.microsoft.com/office/drawing/2014/main" id="{0F43D4DD-10E8-C12E-8D8F-8CAA8A328338}"/>
              </a:ext>
            </a:extLst>
          </p:cNvPr>
          <p:cNvPicPr>
            <a:picLocks noChangeAspect="1"/>
          </p:cNvPicPr>
          <p:nvPr/>
        </p:nvPicPr>
        <p:blipFill>
          <a:blip r:embed="rId3"/>
          <a:stretch>
            <a:fillRect/>
          </a:stretch>
        </p:blipFill>
        <p:spPr>
          <a:xfrm>
            <a:off x="459493" y="1275371"/>
            <a:ext cx="9036033" cy="445668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graph with lines and dots&#10;&#10;AI-generated content may be incorrect.">
            <a:extLst>
              <a:ext uri="{FF2B5EF4-FFF2-40B4-BE49-F238E27FC236}">
                <a16:creationId xmlns:a16="http://schemas.microsoft.com/office/drawing/2014/main" id="{F7F0FFC4-0EA5-53B0-922D-4F86F9F3AF19}"/>
              </a:ext>
            </a:extLst>
          </p:cNvPr>
          <p:cNvPicPr>
            <a:picLocks noChangeAspect="1"/>
          </p:cNvPicPr>
          <p:nvPr/>
        </p:nvPicPr>
        <p:blipFill>
          <a:blip r:embed="rId3"/>
          <a:stretch>
            <a:fillRect/>
          </a:stretch>
        </p:blipFill>
        <p:spPr>
          <a:xfrm>
            <a:off x="459493" y="1433145"/>
            <a:ext cx="8609791" cy="414948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graph of a number of titles&#10;&#10;AI-generated content may be incorrect.">
            <a:extLst>
              <a:ext uri="{FF2B5EF4-FFF2-40B4-BE49-F238E27FC236}">
                <a16:creationId xmlns:a16="http://schemas.microsoft.com/office/drawing/2014/main" id="{91B708E4-2140-1C98-7379-F0C6558D5376}"/>
              </a:ext>
            </a:extLst>
          </p:cNvPr>
          <p:cNvPicPr>
            <a:picLocks noChangeAspect="1"/>
          </p:cNvPicPr>
          <p:nvPr/>
        </p:nvPicPr>
        <p:blipFill>
          <a:blip r:embed="rId3"/>
          <a:stretch>
            <a:fillRect/>
          </a:stretch>
        </p:blipFill>
        <p:spPr>
          <a:xfrm>
            <a:off x="320981" y="1250077"/>
            <a:ext cx="8977931" cy="409777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8974145" cy="2579557"/>
          </a:xfrm>
        </p:spPr>
        <p:txBody>
          <a:bodyPr vert="horz" lIns="91440" tIns="45720" rIns="91440" bIns="45720" rtlCol="0" anchor="t">
            <a:normAutofit/>
          </a:bodyPr>
          <a:lstStyle/>
          <a:p>
            <a:pPr marL="0" indent="0">
              <a:buNone/>
            </a:pPr>
            <a:r>
              <a:rPr lang="en-US" dirty="0">
                <a:hlinkClick r:id="rId3"/>
              </a:rPr>
              <a:t>https://github.com/NaSanji73/VOIS_AICTE_Oct2025_MajorProject_Sanjita</a:t>
            </a:r>
            <a:br>
              <a:rPr lang="en-US" dirty="0"/>
            </a:b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765</TotalTime>
  <Words>364</Words>
  <Application>Microsoft Macintosh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Netflix Dataset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RAMESH BASKARAN</cp:lastModifiedBy>
  <cp:revision>118</cp:revision>
  <dcterms:created xsi:type="dcterms:W3CDTF">2021-07-11T13:13:15Z</dcterms:created>
  <dcterms:modified xsi:type="dcterms:W3CDTF">2025-10-21T16:44:32Z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