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306" r:id="rId10"/>
    <p:sldId id="307" r:id="rId11"/>
    <p:sldId id="308" r:id="rId12"/>
    <p:sldId id="309" r:id="rId13"/>
    <p:sldId id="304" r:id="rId14"/>
    <p:sldId id="310" r:id="rId15"/>
    <p:sldId id="311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26" r:id="rId33"/>
    <p:sldId id="327" r:id="rId34"/>
    <p:sldId id="336" r:id="rId35"/>
    <p:sldId id="337" r:id="rId36"/>
    <p:sldId id="33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B2BCC6"/>
    <a:srgbClr val="FFFFFF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58671" y="2276295"/>
            <a:ext cx="5994400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srgbClr val="8E99A5"/>
                </a:solidFill>
              </a:rPr>
              <a:t>       JSP </a:t>
            </a:r>
            <a:r>
              <a:rPr lang="ko-KR" altLang="en-US" sz="3600" b="1" i="1" kern="0" dirty="0" smtClean="0">
                <a:solidFill>
                  <a:srgbClr val="8E99A5"/>
                </a:solidFill>
              </a:rPr>
              <a:t>프로젝트</a:t>
            </a:r>
            <a:endParaRPr lang="en-US" altLang="ko-KR" sz="3600" b="1" i="1" kern="0" dirty="0">
              <a:solidFill>
                <a:srgbClr val="8E99A5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조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나성현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송석환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신정민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위재림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이상훈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정주연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671" y="2276295"/>
            <a:ext cx="522680" cy="383415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3293871" y="2431727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3293871" y="2462426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3293871" y="2493125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81351" y="2276296"/>
            <a:ext cx="5471721" cy="383414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58846888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ea typeface="맑은 고딕"/>
              </a:rPr>
              <a:t>2021 </a:t>
            </a:r>
            <a:r>
              <a:rPr lang="ko-KR" altLang="en-US" sz="1000" b="1" dirty="0" err="1">
                <a:ea typeface="맑은 고딕"/>
              </a:rPr>
              <a:t>그린컴퓨터</a:t>
            </a:r>
            <a:r>
              <a:rPr lang="ko-KR" altLang="en-US" sz="1000" b="1" dirty="0">
                <a:ea typeface="맑은 고딕"/>
              </a:rPr>
              <a:t> </a:t>
            </a:r>
            <a:r>
              <a:rPr lang="ko-KR" altLang="en-US" sz="1000" b="1" dirty="0" err="1" smtClean="0">
                <a:ea typeface="맑은 고딕"/>
              </a:rPr>
              <a:t>아트학원</a:t>
            </a:r>
            <a:r>
              <a:rPr lang="ko-KR" altLang="en-US" sz="1000" b="1" dirty="0" smtClean="0">
                <a:ea typeface="맑은 고딕"/>
              </a:rPr>
              <a:t> 자바 </a:t>
            </a:r>
            <a:r>
              <a:rPr lang="ko-KR" altLang="en-US" sz="1000" b="1" dirty="0">
                <a:ea typeface="맑은 고딕"/>
              </a:rPr>
              <a:t>기반 웹 개발자 과정</a:t>
            </a:r>
          </a:p>
        </p:txBody>
      </p:sp>
      <p:sp>
        <p:nvSpPr>
          <p:cNvPr id="25" name="직사각형 24"/>
          <p:cNvSpPr/>
          <p:nvPr/>
        </p:nvSpPr>
        <p:spPr>
          <a:xfrm rot="16200000">
            <a:off x="6246795" y="254947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6951023" y="4700373"/>
            <a:ext cx="3525162" cy="580473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02836" y="4677192"/>
            <a:ext cx="3525162" cy="1473973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계정찾기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아이디 찾기 결과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23" y="1445517"/>
            <a:ext cx="3525162" cy="2779111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836" y="1481429"/>
            <a:ext cx="3525162" cy="2743200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2309181" y="4700372"/>
            <a:ext cx="37124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① 다시 찾기 클릭 시 아이디 찾기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   화면으로 이동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② 회원 가입 클릭 시 회원가입 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   화면으로 이동</a:t>
            </a:r>
            <a:endParaRPr lang="en-US" altLang="ko-KR" sz="1400" dirty="0" smtClean="0"/>
          </a:p>
          <a:p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326837" y="4264567"/>
            <a:ext cx="205428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정보가 틀린 경우</a:t>
            </a:r>
            <a:endParaRPr lang="en-US" altLang="ko-KR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56404" y="4243760"/>
            <a:ext cx="205428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정보가 맞은 경우</a:t>
            </a:r>
            <a:endParaRPr lang="en-US" altLang="ko-KR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07793" y="4803667"/>
            <a:ext cx="381162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① 로그인 클릭 시 로그인 화면으로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029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405284" y="3900847"/>
            <a:ext cx="4444720" cy="2050621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145854" y="2708186"/>
            <a:ext cx="4177929" cy="59657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계정찾기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비밀번호 찾기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56" y="1175439"/>
            <a:ext cx="5000625" cy="38576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429436" y="2104742"/>
            <a:ext cx="4790745" cy="177844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23" idx="1"/>
          </p:cNvCxnSpPr>
          <p:nvPr/>
        </p:nvCxnSpPr>
        <p:spPr>
          <a:xfrm>
            <a:off x="6220181" y="2993963"/>
            <a:ext cx="925675" cy="0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45856" y="2807020"/>
            <a:ext cx="476814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아이디 미 기재 시 알림 창이 나타남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259" y="1449038"/>
            <a:ext cx="4200525" cy="117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직사각형 24"/>
          <p:cNvSpPr/>
          <p:nvPr/>
        </p:nvSpPr>
        <p:spPr>
          <a:xfrm>
            <a:off x="2895072" y="4043739"/>
            <a:ext cx="1778412" cy="680329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673484" y="4383903"/>
            <a:ext cx="1731800" cy="0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63673" y="4040534"/>
            <a:ext cx="4516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확인 클릭 시 이름과 아이디가 맞지 않은 경우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   알림 창이 뜨면서 해당 화면으로 다시 이동되고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   맞은 경우 비밀번호 재설정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취소 클릭 시 계정 찾기 메인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46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951769" y="4355059"/>
            <a:ext cx="4730213" cy="936581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770" y="3017136"/>
            <a:ext cx="4730212" cy="879616"/>
          </a:xfrm>
          <a:prstGeom prst="rect">
            <a:avLst/>
          </a:prstGeom>
          <a:effectLst/>
        </p:spPr>
      </p:pic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계정찾기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비밀번호 재설정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46" y="1205415"/>
            <a:ext cx="4714875" cy="40862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220012" y="2433684"/>
            <a:ext cx="4790745" cy="177844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>
            <a:off x="6010757" y="3322905"/>
            <a:ext cx="903078" cy="0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13835" y="3066352"/>
            <a:ext cx="476814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새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비밀번호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및 확인 미 기재 시 알림 창이 나타나며 두 곳 입력 값이 다른 경우에도 알림 문구가 나타난다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884742" y="4411717"/>
            <a:ext cx="1589045" cy="680329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 flipV="1">
            <a:off x="4473787" y="4751881"/>
            <a:ext cx="2440048" cy="1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3835" y="4448207"/>
            <a:ext cx="6080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확인 클릭 시 비밀번호가 바뀌면서 메인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취소 클릭 시 비밀번호 찾기 화면으로 이동</a:t>
            </a:r>
            <a:endParaRPr lang="en-US" altLang="ko-KR" sz="1400" dirty="0" smtClean="0">
              <a:latin typeface="+mn-ea"/>
            </a:endParaRPr>
          </a:p>
          <a:p>
            <a:endParaRPr lang="en-US" altLang="ko-KR" dirty="0" smtClean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976" y="1875359"/>
            <a:ext cx="4133850" cy="104775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86385" y="2078478"/>
            <a:ext cx="4949599" cy="309034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회원가입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64552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32" y="955375"/>
            <a:ext cx="4843159" cy="50057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84859" y="2284821"/>
            <a:ext cx="6138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</a:t>
            </a:r>
            <a:r>
              <a:rPr lang="en-US" altLang="ko-KR" sz="1400" dirty="0" smtClean="0">
                <a:latin typeface="+mn-ea"/>
              </a:rPr>
              <a:t>*</a:t>
            </a:r>
            <a:r>
              <a:rPr lang="ko-KR" altLang="en-US" sz="1400" dirty="0" smtClean="0">
                <a:latin typeface="+mn-ea"/>
              </a:rPr>
              <a:t>이 있는 항목은 입력하지 않고 </a:t>
            </a:r>
            <a:r>
              <a:rPr lang="en-US" altLang="ko-KR" sz="1400" dirty="0" smtClean="0">
                <a:latin typeface="+mn-ea"/>
              </a:rPr>
              <a:t>join </a:t>
            </a:r>
            <a:r>
              <a:rPr lang="ko-KR" altLang="en-US" sz="1400" dirty="0" smtClean="0">
                <a:latin typeface="+mn-ea"/>
              </a:rPr>
              <a:t>누르면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    각 </a:t>
            </a:r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항목들을  입력하라는 알림 창이 나타남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약관동의 필수에 체크 안할 시 회원가입이 되지 않음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 (</a:t>
            </a:r>
            <a:r>
              <a:rPr lang="ko-KR" altLang="en-US" sz="1400" dirty="0" smtClean="0">
                <a:latin typeface="+mn-ea"/>
              </a:rPr>
              <a:t>실패 해도 로그인 창으로 이동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</a:t>
            </a:r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항목과 약관동의 필수를 모두 체크하고 </a:t>
            </a:r>
            <a:r>
              <a:rPr lang="en-US" altLang="ko-KR" sz="1400" dirty="0" smtClean="0">
                <a:latin typeface="+mn-ea"/>
              </a:rPr>
              <a:t>join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클릭 시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    계정이 하나 생기면서 로그인 창으로 이동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89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948354" y="4013518"/>
            <a:ext cx="3714956" cy="867971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48354" y="1516860"/>
            <a:ext cx="3714956" cy="851634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회원가입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중복 확인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51944" y="1591933"/>
            <a:ext cx="401793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아이디를 입력하고 중복 확인 클릭 시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중복 확인하는 팝업 창이 나타남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20" y="1451097"/>
            <a:ext cx="5172075" cy="12096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96" y="4013518"/>
            <a:ext cx="3819525" cy="19240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51944" y="4053455"/>
            <a:ext cx="459287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실행 되자마자 한 번 중복 체크를 해줌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사용 가능한 아이디인 경우 사용 체크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3923694" y="2986928"/>
            <a:ext cx="619125" cy="56660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381797" y="3805105"/>
            <a:ext cx="4762919" cy="1324947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81798" y="1410411"/>
            <a:ext cx="4762918" cy="742241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회원가입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우편번호 찾기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81797" y="1578248"/>
            <a:ext cx="4228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우편번호 찾기를 클릭하면 관련 팝업 창이 나타남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1798" y="3936665"/>
            <a:ext cx="47629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주소를 입력하고 </a:t>
            </a:r>
            <a:r>
              <a:rPr lang="ko-KR" altLang="en-US" sz="1400" dirty="0" err="1" smtClean="0">
                <a:latin typeface="+mn-ea"/>
              </a:rPr>
              <a:t>도로명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지번을 클릭하면 해당 값을           가져옴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다음 우편번호 찾기 </a:t>
            </a:r>
            <a:r>
              <a:rPr lang="en-US" altLang="ko-KR" sz="1400" dirty="0" smtClean="0">
                <a:latin typeface="+mn-ea"/>
              </a:rPr>
              <a:t>API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이용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843" y="1055283"/>
            <a:ext cx="3220990" cy="12306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43" y="3154913"/>
            <a:ext cx="3220990" cy="2996252"/>
          </a:xfrm>
          <a:prstGeom prst="rect">
            <a:avLst/>
          </a:prstGeom>
        </p:spPr>
      </p:pic>
      <p:sp>
        <p:nvSpPr>
          <p:cNvPr id="20" name="아래쪽 화살표 19"/>
          <p:cNvSpPr/>
          <p:nvPr/>
        </p:nvSpPr>
        <p:spPr>
          <a:xfrm>
            <a:off x="3631529" y="2437139"/>
            <a:ext cx="619125" cy="566607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020636" y="729070"/>
            <a:ext cx="6868951" cy="542209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브랜드 소개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31417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90" y="887675"/>
            <a:ext cx="6529591" cy="50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561046" y="953080"/>
            <a:ext cx="8031925" cy="487094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브랜드 소개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-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조직도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755" y="1073044"/>
            <a:ext cx="7740049" cy="45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719457" y="927412"/>
            <a:ext cx="3360479" cy="541924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브랜드 소개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사이트 맵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42" y="1645501"/>
            <a:ext cx="6397355" cy="45056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98195" y="1075382"/>
            <a:ext cx="39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각 항목 클릭 시 해당 화면으로 이동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69996" y="2999458"/>
            <a:ext cx="972477" cy="65814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18" idx="3"/>
            <a:endCxn id="17" idx="2"/>
          </p:cNvCxnSpPr>
          <p:nvPr/>
        </p:nvCxnSpPr>
        <p:spPr>
          <a:xfrm flipV="1">
            <a:off x="9242473" y="1469336"/>
            <a:ext cx="157224" cy="1859193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595236" y="2081513"/>
            <a:ext cx="5664842" cy="240608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상품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(Trending, </a:t>
            </a:r>
            <a:r>
              <a:rPr lang="ko-KR" altLang="en-US" b="1" i="1" kern="0" dirty="0" err="1" smtClean="0">
                <a:solidFill>
                  <a:srgbClr val="8E99A5"/>
                </a:solidFill>
              </a:rPr>
              <a:t>아우터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/ACC,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상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/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하의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)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13560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36" y="1035531"/>
            <a:ext cx="2741321" cy="51156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00850" y="2434823"/>
            <a:ext cx="555922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</a:t>
            </a:r>
            <a:r>
              <a:rPr lang="en-US" altLang="ko-KR" sz="1400" dirty="0" smtClean="0">
                <a:latin typeface="+mn-ea"/>
              </a:rPr>
              <a:t>‘NEW’,’BEST’ </a:t>
            </a:r>
            <a:r>
              <a:rPr lang="ko-KR" altLang="en-US" sz="1400" dirty="0" smtClean="0">
                <a:latin typeface="+mn-ea"/>
              </a:rPr>
              <a:t>와 같이 탭 버튼 클릭 시 해당 항목 페이지로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해당 항목 개수 표시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상품 정렬 콤보 리스트를 통해 상품 정렬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18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3657600" y="-22564"/>
            <a:ext cx="8534400" cy="7016518"/>
          </a:xfrm>
          <a:prstGeom prst="rect">
            <a:avLst/>
          </a:prstGeom>
          <a:solidFill>
            <a:srgbClr val="E7E6E6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49" name="내용 개체 틀 2"/>
          <p:cNvSpPr>
            <a:spLocks noGrp="1"/>
          </p:cNvSpPr>
          <p:nvPr>
            <p:ph idx="1"/>
          </p:nvPr>
        </p:nvSpPr>
        <p:spPr>
          <a:xfrm>
            <a:off x="7244082" y="569420"/>
            <a:ext cx="7130143" cy="594509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메인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계정 찾기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브랜드 소개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상품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고객센터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새소식</a:t>
            </a:r>
            <a:endParaRPr lang="en-US" altLang="ko-KR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lnSpc>
                <a:spcPct val="150000"/>
              </a:lnSpc>
              <a:spcBef>
                <a:spcPts val="1600"/>
              </a:spcBef>
              <a:buNone/>
            </a:pPr>
            <a:r>
              <a:rPr lang="ko-KR" alt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마이 페이지</a:t>
            </a:r>
            <a:endParaRPr lang="ko-KR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73191" y="533630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1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6171"/>
            <a:ext cx="6225702" cy="6858000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73650" y="1172388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73191" y="1880274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73191" y="2504151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4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73191" y="3159231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5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73191" y="3783464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6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77198" y="4489705"/>
            <a:ext cx="48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7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71188" y="5151542"/>
            <a:ext cx="489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8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87247" y="5797222"/>
            <a:ext cx="45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9</a:t>
            </a:r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2432" y="2588160"/>
            <a:ext cx="3419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44394" y="2504151"/>
            <a:ext cx="26728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744393" y="4078893"/>
            <a:ext cx="26728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227088" y="1348301"/>
            <a:ext cx="4032990" cy="427877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상품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상품 상세 내역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40" y="1348301"/>
            <a:ext cx="4707039" cy="45506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50160" y="1647825"/>
            <a:ext cx="5209975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수량</a:t>
            </a:r>
            <a:r>
              <a:rPr lang="en-US" altLang="ko-KR" sz="1400" dirty="0" smtClean="0">
                <a:latin typeface="+mn-ea"/>
              </a:rPr>
              <a:t>, SIZE </a:t>
            </a:r>
            <a:r>
              <a:rPr lang="ko-KR" altLang="en-US" sz="1400" dirty="0" smtClean="0">
                <a:latin typeface="+mn-ea"/>
              </a:rPr>
              <a:t>선택 필수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수량 선택 시 총 상품 금액 자동 계산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장바구니 클릭 시 장바구니에 담겨지면서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장바구니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 구매하기 클릭 시 구매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 상세정보나 제품 리뷰를 클릭하면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해당 정보가 나타남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70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412036" y="1745456"/>
            <a:ext cx="4701442" cy="308705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상품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-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구매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66780" y="2407615"/>
            <a:ext cx="5551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고른 상품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주문자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결재 금액을 보여줌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</a:t>
            </a:r>
            <a:r>
              <a:rPr lang="ko-KR" altLang="en-US" sz="1400" dirty="0" err="1" smtClean="0"/>
              <a:t>배송지</a:t>
            </a:r>
            <a:r>
              <a:rPr lang="ko-KR" altLang="en-US" sz="1400" dirty="0" smtClean="0"/>
              <a:t> 정보 미 기입 시 알림 창 나타남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③ 결제하기 클릭 시 결제 완료 창이 나타나면서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  주문 조회 화면으로 이동</a:t>
            </a: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75" y="830214"/>
            <a:ext cx="3478457" cy="532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998158" y="2609680"/>
            <a:ext cx="4261919" cy="1533303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상품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주문 조회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10" y="1616587"/>
            <a:ext cx="4538663" cy="35194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98158" y="2900900"/>
            <a:ext cx="555138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결제한 주문 내역이 나타남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각 상품 정보 클릭 시 주문 상세 내역으로 이동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651613" y="1998594"/>
            <a:ext cx="3927718" cy="2735687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상품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주문 상세 내역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12" y="1998594"/>
            <a:ext cx="6153150" cy="30276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5644" y="2314047"/>
            <a:ext cx="4876800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주문 상세 내역이 나타남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이미지나 상품정보를 누르면 해당 상품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   상세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목록 클릭 시 주문 조회 화면으로 이동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7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26215" y="1917290"/>
            <a:ext cx="4164037" cy="278861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고객센터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1:1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화면 </a:t>
            </a:r>
            <a:r>
              <a:rPr lang="ko-KR" altLang="en-US" b="1" i="1" kern="0" dirty="0" err="1" smtClean="0">
                <a:solidFill>
                  <a:srgbClr val="8E99A5"/>
                </a:solidFill>
              </a:rPr>
              <a:t>게시글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목록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74748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36645" y="2095517"/>
            <a:ext cx="4876800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검색 창을 통해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검색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제목 클릭 시 해당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문의하기 클릭 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작성화면</a:t>
            </a:r>
            <a:r>
              <a:rPr lang="ko-KR" altLang="en-US" sz="1400" dirty="0" smtClean="0">
                <a:latin typeface="+mn-ea"/>
              </a:rPr>
              <a:t>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 </a:t>
            </a:r>
            <a:r>
              <a:rPr lang="ko-KR" altLang="en-US" sz="1400" dirty="0" err="1" smtClean="0">
                <a:latin typeface="+mn-ea"/>
              </a:rPr>
              <a:t>게시글이</a:t>
            </a:r>
            <a:r>
              <a:rPr lang="ko-KR" altLang="en-US" sz="1400" dirty="0" smtClean="0">
                <a:latin typeface="+mn-ea"/>
              </a:rPr>
              <a:t> 많은 경우 페이지 번호로 이동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03" y="1462863"/>
            <a:ext cx="594360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474356" y="1647825"/>
            <a:ext cx="3941786" cy="343061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고객센터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1:1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화면 </a:t>
            </a:r>
            <a:r>
              <a:rPr lang="ko-KR" altLang="en-US" b="1" i="1" kern="0" dirty="0" err="1" smtClean="0">
                <a:solidFill>
                  <a:srgbClr val="8E99A5"/>
                </a:solidFill>
              </a:rPr>
              <a:t>게시글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작성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 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69359" y="1647825"/>
            <a:ext cx="4876800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아이디는 자동으로 불러옴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</a:t>
            </a:r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smtClean="0">
                <a:latin typeface="+mn-ea"/>
              </a:rPr>
              <a:t>항목 미 입력 시 알림 창 생성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파일 첨부 항목을 통해 파일 첨부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 취소를 누른 경우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목록 화면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⑤ 문의하기 누른 경우 해당 </a:t>
            </a:r>
            <a:r>
              <a:rPr lang="ko-KR" altLang="en-US" sz="1400" dirty="0" err="1" smtClean="0">
                <a:latin typeface="+mn-ea"/>
              </a:rPr>
              <a:t>게시글이</a:t>
            </a:r>
            <a:r>
              <a:rPr lang="ko-KR" altLang="en-US" sz="1400" dirty="0" smtClean="0">
                <a:latin typeface="+mn-ea"/>
              </a:rPr>
              <a:t>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   저장되면서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목록 화면 이동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88" y="1346304"/>
            <a:ext cx="51721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936645" y="1647825"/>
            <a:ext cx="4852081" cy="3223109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고객센터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1:1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화면 </a:t>
            </a:r>
            <a:r>
              <a:rPr lang="ko-KR" altLang="en-US" b="1" i="1" kern="0" dirty="0" err="1" smtClean="0">
                <a:solidFill>
                  <a:srgbClr val="8E99A5"/>
                </a:solidFill>
              </a:rPr>
              <a:t>게시글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상세보기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 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21877" y="1843088"/>
            <a:ext cx="4876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목록 클릭 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목록 화면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수정 클릭 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 비밀번호 확인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삭제 클릭 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비밀번호 확인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 비밀번호 확인 창에서 비밀번호 확인을 누르면 수정인                   경우에는 수정 화면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삭제인 경우에는 해당 </a:t>
            </a:r>
            <a:r>
              <a:rPr lang="ko-KR" altLang="en-US" sz="1400" dirty="0" err="1" smtClean="0">
                <a:latin typeface="+mn-ea"/>
              </a:rPr>
              <a:t>게시글이</a:t>
            </a:r>
            <a:r>
              <a:rPr lang="ko-KR" altLang="en-US" sz="1400" dirty="0" smtClean="0">
                <a:latin typeface="+mn-ea"/>
              </a:rPr>
              <a:t> 삭제   되면서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목록 화면으로 이동한다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63" y="999710"/>
            <a:ext cx="5403877" cy="35671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94" y="4534637"/>
            <a:ext cx="2828924" cy="16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030820" y="1706386"/>
            <a:ext cx="4876800" cy="324544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고객센터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1:1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화면 </a:t>
            </a:r>
            <a:r>
              <a:rPr lang="ko-KR" altLang="en-US" b="1" i="1" kern="0" dirty="0" err="1" smtClean="0">
                <a:solidFill>
                  <a:srgbClr val="8E99A5"/>
                </a:solidFill>
              </a:rPr>
              <a:t>게시글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수정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 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30820" y="1843088"/>
            <a:ext cx="4876800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</a:t>
            </a:r>
            <a:r>
              <a:rPr lang="ko-KR" altLang="en-US" sz="1400" dirty="0" err="1" smtClean="0"/>
              <a:t>문의제목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문의내용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파일첨부 기존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데이터를 가져옴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아이디를 제외한 나머지 항목은 수정 가능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③ 취소 클릭 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목록 화면으로 이동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④ 수정하기 클릭 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내용이 수정되면서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목록 화면으로 이동</a:t>
            </a:r>
            <a:endParaRPr lang="en-US" altLang="ko-KR" sz="14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92" y="1194944"/>
            <a:ext cx="5763997" cy="451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566780" y="2620604"/>
            <a:ext cx="5248163" cy="154352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고객센터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FAQ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00910" y="3049209"/>
            <a:ext cx="48768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질문 클릭 시 해당 내용을 보여준다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</a:t>
            </a:r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 바로 가기 클릭 시 </a:t>
            </a:r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 화면으로 이동한다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91" y="958562"/>
            <a:ext cx="4729163" cy="53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560896" y="1745456"/>
            <a:ext cx="4255965" cy="3180953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새소식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-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공지사항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92001" y="1989641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검색 창을 통해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검색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제목 클릭 시 해당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③ 문의하기 클릭 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작성화면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(</a:t>
            </a:r>
            <a:r>
              <a:rPr lang="ko-KR" altLang="en-US" sz="1400" dirty="0" smtClean="0"/>
              <a:t>관리자 계정만 해당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④ </a:t>
            </a:r>
            <a:r>
              <a:rPr lang="ko-KR" altLang="en-US" sz="1400" dirty="0" err="1" smtClean="0"/>
              <a:t>게시글이</a:t>
            </a:r>
            <a:r>
              <a:rPr lang="ko-KR" altLang="en-US" sz="1400" dirty="0" smtClean="0"/>
              <a:t> 많은 경우 페이지 번호로 이동</a:t>
            </a:r>
            <a:endParaRPr lang="en-US" altLang="ko-KR" sz="14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03" y="1647825"/>
            <a:ext cx="5884932" cy="3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93418" y="505849"/>
            <a:ext cx="3746724" cy="623560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메인 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-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전체화면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55168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48" y="632353"/>
            <a:ext cx="3364864" cy="59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371471" y="1435967"/>
            <a:ext cx="4121834" cy="367060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새소식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공지사항 등록하기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(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관리자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)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21" y="1058734"/>
            <a:ext cx="5210175" cy="50924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04096" y="1608238"/>
            <a:ext cx="4876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아이디는 자동으로 불러옴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항목 미 입력 시 알림 창 생성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③ 파일 첨부 항목을 통해 파일 첨부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④ 취소를 누른 경우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목록 화면 이동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⑤ 등록하기 누른 경우 해당 </a:t>
            </a:r>
            <a:r>
              <a:rPr lang="ko-KR" altLang="en-US" sz="1400" dirty="0" err="1" smtClean="0"/>
              <a:t>게시글이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 저장되면서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목록 화면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841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81843" y="1153515"/>
            <a:ext cx="5110409" cy="4219283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새소식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공지사항 상세보기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86" y="1153515"/>
            <a:ext cx="5678895" cy="3581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35344" y="1293131"/>
            <a:ext cx="4876800" cy="368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① 목록 클릭 시 </a:t>
            </a:r>
            <a:r>
              <a:rPr lang="ko-KR" altLang="en-US" sz="1400" dirty="0" err="1" smtClean="0">
                <a:latin typeface="+mj-ea"/>
                <a:ea typeface="+mj-ea"/>
              </a:rPr>
              <a:t>게시글</a:t>
            </a:r>
            <a:r>
              <a:rPr lang="ko-KR" altLang="en-US" sz="1400" dirty="0" smtClean="0">
                <a:latin typeface="+mj-ea"/>
                <a:ea typeface="+mj-ea"/>
              </a:rPr>
              <a:t> 목록 화면 이동</a:t>
            </a: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② 수정 클릭 시 </a:t>
            </a:r>
            <a:r>
              <a:rPr lang="ko-KR" altLang="en-US" sz="1400" dirty="0" err="1" smtClean="0">
                <a:latin typeface="+mj-ea"/>
                <a:ea typeface="+mj-ea"/>
              </a:rPr>
              <a:t>게시글</a:t>
            </a:r>
            <a:r>
              <a:rPr lang="ko-KR" altLang="en-US" sz="1400" dirty="0" smtClean="0">
                <a:latin typeface="+mj-ea"/>
                <a:ea typeface="+mj-ea"/>
              </a:rPr>
              <a:t>  비밀번호 확인 화면으로 이동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관리자만 해당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③ 삭제 클릭 시 </a:t>
            </a:r>
            <a:r>
              <a:rPr lang="ko-KR" altLang="en-US" sz="1400" dirty="0" err="1" smtClean="0">
                <a:latin typeface="+mj-ea"/>
                <a:ea typeface="+mj-ea"/>
              </a:rPr>
              <a:t>게시글</a:t>
            </a:r>
            <a:r>
              <a:rPr lang="ko-KR" altLang="en-US" sz="1400" dirty="0" smtClean="0">
                <a:latin typeface="+mj-ea"/>
                <a:ea typeface="+mj-ea"/>
              </a:rPr>
              <a:t> 비밀번호 확인 화면으로 이동</a:t>
            </a:r>
            <a:r>
              <a:rPr lang="en-US" altLang="ko-KR" sz="1400" dirty="0" smtClean="0">
                <a:latin typeface="+mj-ea"/>
                <a:ea typeface="+mj-ea"/>
              </a:rPr>
              <a:t>(</a:t>
            </a:r>
            <a:r>
              <a:rPr lang="ko-KR" altLang="en-US" sz="1400" dirty="0" smtClean="0">
                <a:latin typeface="+mj-ea"/>
                <a:ea typeface="+mj-ea"/>
              </a:rPr>
              <a:t>관리자만 해당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  <a:ea typeface="+mj-ea"/>
              </a:rPr>
              <a:t>④ 비밀번호 확인 창에서 비밀번호 확인을 누르면 수정인 경우에는 수정 화면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삭제인 경우에는 해당 </a:t>
            </a:r>
            <a:r>
              <a:rPr lang="ko-KR" altLang="en-US" sz="1400" dirty="0" err="1" smtClean="0">
                <a:latin typeface="+mj-ea"/>
                <a:ea typeface="+mj-ea"/>
              </a:rPr>
              <a:t>게시글이</a:t>
            </a:r>
            <a:r>
              <a:rPr lang="ko-KR" altLang="en-US" sz="1400" dirty="0" smtClean="0">
                <a:latin typeface="+mj-ea"/>
                <a:ea typeface="+mj-ea"/>
              </a:rPr>
              <a:t> 삭제되면서 </a:t>
            </a:r>
            <a:r>
              <a:rPr lang="ko-KR" altLang="en-US" sz="1400" dirty="0" err="1" smtClean="0">
                <a:latin typeface="+mj-ea"/>
                <a:ea typeface="+mj-ea"/>
              </a:rPr>
              <a:t>게시글</a:t>
            </a:r>
            <a:r>
              <a:rPr lang="ko-KR" altLang="en-US" sz="1400" dirty="0" smtClean="0">
                <a:latin typeface="+mj-ea"/>
                <a:ea typeface="+mj-ea"/>
              </a:rPr>
              <a:t> 목록 화면으로 이동한다</a:t>
            </a:r>
            <a:r>
              <a:rPr lang="en-US" altLang="ko-KR" sz="1400" dirty="0" smtClean="0">
                <a:latin typeface="+mj-ea"/>
                <a:ea typeface="+mj-ea"/>
              </a:rPr>
              <a:t>. (</a:t>
            </a:r>
            <a:r>
              <a:rPr lang="ko-KR" altLang="en-US" sz="1400" dirty="0" smtClean="0">
                <a:latin typeface="+mj-ea"/>
                <a:ea typeface="+mj-ea"/>
              </a:rPr>
              <a:t>관리자만 해당</a:t>
            </a:r>
            <a:r>
              <a:rPr lang="en-US" altLang="ko-KR" dirty="0" smtClean="0"/>
              <a:t>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13" y="4839460"/>
            <a:ext cx="2828924" cy="16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63938" y="1448972"/>
            <a:ext cx="4876800" cy="3390314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새소식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공지사항 수정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(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관리자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)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13604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938" y="1647825"/>
            <a:ext cx="4876800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</a:t>
            </a:r>
            <a:r>
              <a:rPr lang="ko-KR" altLang="en-US" sz="1400" dirty="0" err="1" smtClean="0">
                <a:latin typeface="+mn-ea"/>
              </a:rPr>
              <a:t>공지제목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작성자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비밀번호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공지내용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파일첨부 기존 데이터를 가져옴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아이디를 제외한 나머지 항목은 수정 가능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취소 클릭 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목록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 수정하기 클릭 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내용이 수정되면서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목록 화면으로 이동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03" y="1038395"/>
            <a:ext cx="544663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147501" y="1938604"/>
            <a:ext cx="4864390" cy="2991539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마이페이지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메인 화면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 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8541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12" y="1334030"/>
            <a:ext cx="5819775" cy="3736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47501" y="2288983"/>
            <a:ext cx="4905375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카트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장바구니 </a:t>
            </a:r>
            <a:r>
              <a:rPr lang="ko-KR" altLang="en-US" sz="1400" dirty="0" err="1" smtClean="0">
                <a:latin typeface="+mn-ea"/>
              </a:rPr>
              <a:t>클릭시</a:t>
            </a:r>
            <a:r>
              <a:rPr lang="ko-KR" altLang="en-US" sz="1400" dirty="0" smtClean="0">
                <a:latin typeface="+mn-ea"/>
              </a:rPr>
              <a:t> 장바구니 화면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주문 조회 클릭 시 주문 조회 화면 이동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회원정보 수정 클릭 시 회원 정보 수정 화면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④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대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문의 클릭 시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대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문의 </a:t>
            </a:r>
            <a:r>
              <a:rPr lang="ko-KR" altLang="en-US" sz="1400" dirty="0" err="1" smtClean="0">
                <a:latin typeface="+mn-ea"/>
              </a:rPr>
              <a:t>게시글</a:t>
            </a:r>
            <a:r>
              <a:rPr lang="ko-KR" altLang="en-US" sz="1400" dirty="0" smtClean="0">
                <a:latin typeface="+mn-ea"/>
              </a:rPr>
              <a:t> 목록 화면으로 이동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018870" y="1843088"/>
            <a:ext cx="4993022" cy="2785183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마이페이지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-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장바구니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 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27688" y="2092986"/>
            <a:ext cx="506853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주문하기 클릭 시 해당 상품 정보를 가지고 구매 화면으로 이동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삭제 클릭 시 해당 상품이 체크되어 있어야 삭제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③ 장바구니 비우기 클릭 시 장바구니 목록에 있는 상품     모두 삭제 </a:t>
            </a:r>
            <a:endParaRPr lang="en-US" altLang="ko-KR" sz="14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49" y="1720037"/>
            <a:ext cx="5652897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49661" y="1745456"/>
            <a:ext cx="5009566" cy="3740944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마이페이지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회원정보 수정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 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3852" y="1982463"/>
            <a:ext cx="4905375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① 비밀번호 관련 내용 제외한 나머지 항목은 기존 데이터 들어가 있음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② 데이터 수정 후 회원정보 수정 클릭 시 수정되면서 메인 화면으로 이동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세션 종료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③ 취소 클릭 시 메인 화면으로 이동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세션 종료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④ 회원 탈퇴 클릭 시 회원 탈퇴 화면으로 이동</a:t>
            </a:r>
            <a:endParaRPr lang="en-US" altLang="ko-KR" sz="14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03" y="1230750"/>
            <a:ext cx="520936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7016947" y="2274915"/>
            <a:ext cx="4588899" cy="247996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마이페이지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회원정보 탈퇴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 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106516" y="2499234"/>
            <a:ext cx="4905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아이디는 기존 데이터 가져옴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회원탈퇴 클릭 시 해당 계정 삭제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 (</a:t>
            </a:r>
            <a:r>
              <a:rPr lang="ko-KR" altLang="en-US" sz="1400" dirty="0" smtClean="0">
                <a:latin typeface="+mn-ea"/>
              </a:rPr>
              <a:t>비밀번호 입력이 맞지 않으면 </a:t>
            </a:r>
            <a:r>
              <a:rPr lang="ko-KR" altLang="en-US" sz="1400" dirty="0" err="1" smtClean="0">
                <a:latin typeface="+mn-ea"/>
              </a:rPr>
              <a:t>알림창</a:t>
            </a:r>
            <a:r>
              <a:rPr lang="ko-KR" altLang="en-US" sz="1400" dirty="0" smtClean="0">
                <a:latin typeface="+mn-ea"/>
              </a:rPr>
              <a:t> 생성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취소 클릭 시 마이 페이지 메인 화면으로 이동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02" y="1647825"/>
            <a:ext cx="54959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092854" y="4746250"/>
            <a:ext cx="1951259" cy="81140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840595" y="2749904"/>
            <a:ext cx="1869274" cy="119915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579841" y="4891781"/>
            <a:ext cx="2379081" cy="110600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메인 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-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헤더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954" y="1642406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47" y="2426228"/>
            <a:ext cx="8305800" cy="20859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60081" y="5069416"/>
            <a:ext cx="239884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각 항목 클릭 시 해당 항목 페이지로 이동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88328" y="1531551"/>
            <a:ext cx="6865620" cy="298065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8148" y="2431639"/>
            <a:ext cx="1240675" cy="95029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2"/>
            <a:endCxn id="16" idx="1"/>
          </p:cNvCxnSpPr>
          <p:nvPr/>
        </p:nvCxnSpPr>
        <p:spPr>
          <a:xfrm rot="16200000" flipH="1">
            <a:off x="6487741" y="4345600"/>
            <a:ext cx="905737" cy="1238943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8" idx="2"/>
            <a:endCxn id="21" idx="0"/>
          </p:cNvCxnSpPr>
          <p:nvPr/>
        </p:nvCxnSpPr>
        <p:spPr>
          <a:xfrm rot="5400000">
            <a:off x="1386328" y="4064091"/>
            <a:ext cx="136431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9064" y="4746250"/>
            <a:ext cx="239884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이미지 클릭하면</a:t>
            </a:r>
            <a:endParaRPr lang="en-US" altLang="ko-KR" sz="14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메인 화면으로 이동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082" y="2132124"/>
            <a:ext cx="2193866" cy="4286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497" y="1732484"/>
            <a:ext cx="1695450" cy="352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10441" y="1684350"/>
            <a:ext cx="4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25303" y="2089742"/>
            <a:ext cx="4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25303" y="2485521"/>
            <a:ext cx="49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238654" y="1672475"/>
            <a:ext cx="2515293" cy="118237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3"/>
          </p:cNvCxnSpPr>
          <p:nvPr/>
        </p:nvCxnSpPr>
        <p:spPr>
          <a:xfrm>
            <a:off x="9753947" y="2263664"/>
            <a:ext cx="662175" cy="476529"/>
          </a:xfrm>
          <a:prstGeom prst="bentConnector3">
            <a:avLst>
              <a:gd name="adj1" fmla="val 99948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40596" y="2793345"/>
            <a:ext cx="235140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관리자 로그인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일반 회원 로그인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로그인 하지 않음</a:t>
            </a:r>
          </a:p>
        </p:txBody>
      </p:sp>
    </p:spTree>
    <p:extLst>
      <p:ext uri="{BB962C8B-B14F-4D97-AF65-F5344CB8AC3E}">
        <p14:creationId xmlns:p14="http://schemas.microsoft.com/office/powerpoint/2010/main" val="4477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6276755" y="4874628"/>
            <a:ext cx="4434788" cy="1343381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52754" y="3074142"/>
            <a:ext cx="4452816" cy="119915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58727" y="881882"/>
            <a:ext cx="4452816" cy="119915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 t="4669" r="7726" b="8767"/>
          <a:stretch/>
        </p:blipFill>
        <p:spPr>
          <a:xfrm>
            <a:off x="2372500" y="862122"/>
            <a:ext cx="2644117" cy="535588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메인 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– Section </a:t>
            </a: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영역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2755" y="3326947"/>
            <a:ext cx="593924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상품 이미지 클릭 시 해당 상품 상세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</a:t>
            </a:r>
            <a:r>
              <a:rPr lang="en-US" altLang="ko-KR" sz="1400" dirty="0" smtClean="0">
                <a:latin typeface="+mn-ea"/>
              </a:rPr>
              <a:t>more </a:t>
            </a:r>
            <a:r>
              <a:rPr lang="ko-KR" altLang="en-US" sz="1400" dirty="0" smtClean="0">
                <a:latin typeface="+mn-ea"/>
              </a:rPr>
              <a:t>클릭 시 각 상품 화면으로 이동 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72500" y="862122"/>
            <a:ext cx="2644117" cy="12386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372500" y="2081038"/>
            <a:ext cx="2644117" cy="3465284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58728" y="1132935"/>
            <a:ext cx="52463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이미지 자동 전환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이미지 클릭 시 </a:t>
            </a:r>
            <a:r>
              <a:rPr lang="en-US" altLang="ko-KR" sz="1400" dirty="0" smtClean="0">
                <a:latin typeface="+mn-ea"/>
              </a:rPr>
              <a:t>NEW, BEST </a:t>
            </a:r>
            <a:r>
              <a:rPr lang="ko-KR" altLang="en-US" sz="1400" dirty="0" smtClean="0">
                <a:latin typeface="+mn-ea"/>
              </a:rPr>
              <a:t>상품화면으로 이동</a:t>
            </a:r>
          </a:p>
        </p:txBody>
      </p:sp>
      <p:cxnSp>
        <p:nvCxnSpPr>
          <p:cNvPr id="20" name="직선 화살표 연결선 19"/>
          <p:cNvCxnSpPr>
            <a:stCxn id="17" idx="3"/>
            <a:endCxn id="19" idx="1"/>
          </p:cNvCxnSpPr>
          <p:nvPr/>
        </p:nvCxnSpPr>
        <p:spPr>
          <a:xfrm>
            <a:off x="5016617" y="1481460"/>
            <a:ext cx="1242111" cy="0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6" idx="1"/>
          </p:cNvCxnSpPr>
          <p:nvPr/>
        </p:nvCxnSpPr>
        <p:spPr>
          <a:xfrm>
            <a:off x="5028617" y="3673719"/>
            <a:ext cx="1224138" cy="1753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72500" y="5403273"/>
            <a:ext cx="2644117" cy="814733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52754" y="4874627"/>
            <a:ext cx="593924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공지사항 </a:t>
            </a:r>
            <a:r>
              <a:rPr lang="en-US" altLang="ko-KR" sz="1400" dirty="0" smtClean="0">
                <a:latin typeface="+mn-ea"/>
              </a:rPr>
              <a:t>more </a:t>
            </a:r>
            <a:r>
              <a:rPr lang="ko-KR" altLang="en-US" sz="1400" dirty="0" smtClean="0">
                <a:latin typeface="+mn-ea"/>
              </a:rPr>
              <a:t>클릭 시 공지사항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공지사항 목록 클릭 시 해당 목록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관리자로 로그인 시 등록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수정 기능 사용 가능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③ </a:t>
            </a:r>
            <a:r>
              <a:rPr lang="en-US" altLang="ko-KR" sz="1400" dirty="0" smtClean="0">
                <a:latin typeface="+mn-ea"/>
              </a:rPr>
              <a:t>FAQ </a:t>
            </a:r>
            <a:r>
              <a:rPr lang="ko-KR" altLang="en-US" sz="1400" dirty="0" smtClean="0">
                <a:latin typeface="+mn-ea"/>
              </a:rPr>
              <a:t>클릭 시 </a:t>
            </a:r>
            <a:r>
              <a:rPr lang="en-US" altLang="ko-KR" sz="1400" dirty="0" smtClean="0">
                <a:latin typeface="+mn-ea"/>
              </a:rPr>
              <a:t>FAQ </a:t>
            </a:r>
            <a:r>
              <a:rPr lang="ko-KR" altLang="en-US" sz="1400" dirty="0" smtClean="0">
                <a:latin typeface="+mn-ea"/>
              </a:rPr>
              <a:t>화면으로 이동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013631" y="5538814"/>
            <a:ext cx="1245096" cy="7508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068779" y="1745674"/>
            <a:ext cx="10943112" cy="239731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  <a:latin typeface="+mn-ea"/>
              </a:rPr>
              <a:t>메인 </a:t>
            </a:r>
            <a:r>
              <a:rPr lang="en-US" altLang="ko-KR" b="1" i="1" kern="0" dirty="0" smtClean="0">
                <a:solidFill>
                  <a:srgbClr val="8E99A5"/>
                </a:solidFill>
                <a:latin typeface="+mn-ea"/>
              </a:rPr>
              <a:t>– </a:t>
            </a:r>
            <a:r>
              <a:rPr lang="ko-KR" altLang="en-US" b="1" i="1" kern="0" dirty="0" err="1" smtClean="0">
                <a:solidFill>
                  <a:srgbClr val="8E99A5"/>
                </a:solidFill>
                <a:latin typeface="+mn-ea"/>
              </a:rPr>
              <a:t>푸터</a:t>
            </a:r>
            <a:endParaRPr lang="en-US" altLang="ko-KR" i="1" kern="0" dirty="0">
              <a:solidFill>
                <a:srgbClr val="8E99A5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03" y="1951944"/>
            <a:ext cx="10372725" cy="20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6423057" y="3920825"/>
            <a:ext cx="3532339" cy="46080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23057" y="4462051"/>
            <a:ext cx="4331316" cy="70989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23058" y="2752717"/>
            <a:ext cx="3532339" cy="99422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6" y="1358179"/>
            <a:ext cx="5600700" cy="428625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smtClean="0">
                <a:solidFill>
                  <a:srgbClr val="8E99A5"/>
                </a:solidFill>
              </a:rPr>
              <a:t>로그인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93016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89478" y="2683742"/>
            <a:ext cx="3916770" cy="1182378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23058" y="2926599"/>
            <a:ext cx="346464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아이디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비밀번호 미 입력 시 위와 같이 알림 창이 나타남</a:t>
            </a:r>
            <a:endParaRPr lang="en-US" altLang="ko-KR" sz="1400" dirty="0" smtClean="0">
              <a:latin typeface="+mn-ea"/>
            </a:endParaRPr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>
            <a:off x="5306248" y="3274931"/>
            <a:ext cx="1116810" cy="193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796279" y="1824637"/>
            <a:ext cx="5606374" cy="812939"/>
            <a:chOff x="6096000" y="2651315"/>
            <a:chExt cx="5606374" cy="81293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8103" y="2651316"/>
              <a:ext cx="2534742" cy="729870"/>
            </a:xfrm>
            <a:prstGeom prst="rect">
              <a:avLst/>
            </a:prstGeom>
            <a:ln>
              <a:solidFill>
                <a:srgbClr val="B2BCC6"/>
              </a:solidFill>
            </a:ln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66001" y="2651316"/>
              <a:ext cx="2642838" cy="729870"/>
            </a:xfrm>
            <a:prstGeom prst="rect">
              <a:avLst/>
            </a:prstGeom>
            <a:ln>
              <a:solidFill>
                <a:srgbClr val="B2BCC6"/>
              </a:solidFill>
            </a:ln>
          </p:spPr>
        </p:pic>
        <p:sp>
          <p:nvSpPr>
            <p:cNvPr id="21" name="직사각형 20"/>
            <p:cNvSpPr/>
            <p:nvPr/>
          </p:nvSpPr>
          <p:spPr>
            <a:xfrm>
              <a:off x="6096000" y="2651315"/>
              <a:ext cx="5606374" cy="812939"/>
            </a:xfrm>
            <a:prstGeom prst="rect">
              <a:avLst/>
            </a:prstGeom>
            <a:noFill/>
            <a:ln>
              <a:solidFill>
                <a:srgbClr val="B2B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>
            <a:endCxn id="23" idx="1"/>
          </p:cNvCxnSpPr>
          <p:nvPr/>
        </p:nvCxnSpPr>
        <p:spPr>
          <a:xfrm flipV="1">
            <a:off x="5287198" y="4185820"/>
            <a:ext cx="1169707" cy="268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56905" y="4031931"/>
            <a:ext cx="3464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로그인 성공 시 메인 화면 이동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0428" y="4462051"/>
            <a:ext cx="2680952" cy="536197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4051380" y="4730150"/>
            <a:ext cx="2371677" cy="18109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12461" y="4446104"/>
            <a:ext cx="55690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회원가입 클릭 시 회원가입 화면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계정 찾기 클릭 시 계정 찾기 메인 화면으로 이동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916884" y="2850371"/>
            <a:ext cx="4300708" cy="112071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계정찾기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err="1" smtClean="0">
                <a:solidFill>
                  <a:srgbClr val="8E99A5"/>
                </a:solidFill>
              </a:rPr>
              <a:t>계정찾기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 메인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31039"/>
              </p:ext>
            </p:extLst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03" y="1647825"/>
            <a:ext cx="4572000" cy="30099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86769" y="2521508"/>
            <a:ext cx="3818475" cy="177844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  <a:endCxn id="17" idx="1"/>
          </p:cNvCxnSpPr>
          <p:nvPr/>
        </p:nvCxnSpPr>
        <p:spPr>
          <a:xfrm>
            <a:off x="5605244" y="3410729"/>
            <a:ext cx="1311640" cy="0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6884" y="3062204"/>
            <a:ext cx="55690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아이디 찾기 클릭 시 아이디 찾기 화면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비밀번호 찾기 클릭 시 비밀번호 찾기 화면 이동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7137123" y="2635529"/>
            <a:ext cx="4200525" cy="52155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01916" y="5026897"/>
            <a:ext cx="4471295" cy="1174389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rgbClr val="B2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 smtClean="0">
                <a:solidFill>
                  <a:srgbClr val="8E99A5"/>
                </a:solidFill>
              </a:rPr>
              <a:t>계정찾기</a:t>
            </a:r>
            <a:r>
              <a:rPr lang="en-US" altLang="ko-KR" b="1" i="1" kern="0" dirty="0">
                <a:solidFill>
                  <a:srgbClr val="8E99A5"/>
                </a:solidFill>
              </a:rPr>
              <a:t> </a:t>
            </a:r>
            <a:r>
              <a:rPr lang="en-US" altLang="ko-KR" b="1" i="1" kern="0" dirty="0" smtClean="0">
                <a:solidFill>
                  <a:srgbClr val="8E99A5"/>
                </a:solidFill>
              </a:rPr>
              <a:t>– </a:t>
            </a:r>
            <a:r>
              <a:rPr lang="ko-KR" altLang="en-US" b="1" i="1" kern="0" dirty="0" smtClean="0">
                <a:solidFill>
                  <a:srgbClr val="8E99A5"/>
                </a:solidFill>
              </a:rPr>
              <a:t>아이디 찾기</a:t>
            </a:r>
            <a:endParaRPr lang="en-US" altLang="ko-KR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5503" y="434983"/>
          <a:ext cx="926058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메인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로그인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계정찾기</a:t>
                      </a:r>
                      <a:endParaRPr kumimoji="0" lang="ko-KR" alt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회원가입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브랜드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상품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고객센터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새소식</a:t>
                      </a:r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19246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haroni" panose="02010803020104030203" pitchFamily="2" charset="-79"/>
                        </a:rPr>
                        <a:t>▤ 마이 페이지</a:t>
                      </a:r>
                      <a:endParaRPr lang="ko-KR" altLang="en-US" sz="800" b="1" dirty="0" smtClean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800" b="1" dirty="0">
                        <a:solidFill>
                          <a:srgbClr val="B2BCC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16801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120949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120949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120949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77" y="6151165"/>
            <a:ext cx="751814" cy="5331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27" y="885558"/>
            <a:ext cx="5019675" cy="41243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475203" y="2023023"/>
            <a:ext cx="4790745" cy="1778442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 flipV="1">
            <a:off x="6265948" y="2908069"/>
            <a:ext cx="871176" cy="4175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7124" y="2754180"/>
            <a:ext cx="476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휴대전화 미 기재 시 알림 창이 나타남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124" y="1340278"/>
            <a:ext cx="4200525" cy="117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2940839" y="3962020"/>
            <a:ext cx="1778412" cy="680329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endCxn id="18" idx="2"/>
          </p:cNvCxnSpPr>
          <p:nvPr/>
        </p:nvCxnSpPr>
        <p:spPr>
          <a:xfrm>
            <a:off x="3830045" y="4650783"/>
            <a:ext cx="7520" cy="359100"/>
          </a:xfrm>
          <a:prstGeom prst="straightConnector1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5160" y="5084468"/>
            <a:ext cx="613815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① 확인 클릭 시 이름과 휴대전화 정보 매칭에 따른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   결과 화면으로 이동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② 취소 클릭 시 계정 찾기 메인 화면으로 이동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9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1948</Words>
  <Application>Microsoft Office PowerPoint</Application>
  <PresentationFormat>와이드스크린</PresentationFormat>
  <Paragraphs>579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Adobe 고딕 Std B</vt:lpstr>
      <vt:lpstr>Aharoni</vt:lpstr>
      <vt:lpstr>맑은 고딕</vt:lpstr>
      <vt:lpstr>Arial</vt:lpstr>
      <vt:lpstr>Arial Rounded MT Bold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GREEN</cp:lastModifiedBy>
  <cp:revision>19</cp:revision>
  <dcterms:created xsi:type="dcterms:W3CDTF">2021-02-23T06:53:01Z</dcterms:created>
  <dcterms:modified xsi:type="dcterms:W3CDTF">2021-11-05T07:52:44Z</dcterms:modified>
</cp:coreProperties>
</file>