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5" r:id="rId12"/>
    <p:sldId id="264" r:id="rId13"/>
    <p:sldId id="263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66"/>
    <a:srgbClr val="9933FF"/>
    <a:srgbClr val="336600"/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559EF-10D4-584F-4F54-11F582E88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E8D4E6-F483-A424-76DF-9412E4C0A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BD596-B4F7-B943-9EAF-B41D7BA3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E362-95A5-4ED0-9B38-37759DF346C1}" type="datetimeFigureOut">
              <a:rPr lang="fr-FR" smtClean="0"/>
              <a:t>02/07/2024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F7747D-FBD8-4FF4-4994-9458D9FC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564B97-CB38-E363-0AC9-95D4B5DE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BF27-55F5-4333-B6EE-E718BB392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82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28A8E9-0B65-3184-DC18-B3387073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E6302F-1FE9-D53E-9C77-5615B8C44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A47B71-D84A-41FB-8019-C0CF6FBD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E362-95A5-4ED0-9B38-37759DF346C1}" type="datetimeFigureOut">
              <a:rPr lang="fr-FR" smtClean="0"/>
              <a:t>02/07/2024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FA0A3D-0958-C02F-1D3D-80318BFB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7094BC-D73A-3823-5C5C-369E4C14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BF27-55F5-4333-B6EE-E718BB392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14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22F277-4DB3-6AE1-3D8F-393602914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AEEE88-6C22-E490-00B6-FC3667F07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C1C034-648D-051A-68CC-F1BF75D5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E362-95A5-4ED0-9B38-37759DF346C1}" type="datetimeFigureOut">
              <a:rPr lang="fr-FR" smtClean="0"/>
              <a:t>02/07/2024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E6D9A9-4FCA-23CE-6895-7F87E30B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28604D-36A4-01EF-9ECA-383429E8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BF27-55F5-4333-B6EE-E718BB392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61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C0F39E-2B5A-4406-B96D-7E668580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79E8EF-1C54-7FF9-F883-9CA32A64B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3DAB18-E14A-8C61-7D21-F43718B1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E362-95A5-4ED0-9B38-37759DF346C1}" type="datetimeFigureOut">
              <a:rPr lang="fr-FR" smtClean="0"/>
              <a:t>02/07/2024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4C79E9-4428-BF4D-0742-8F90A0A3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6067E-A024-3B15-D0E7-E415BFAB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BF27-55F5-4333-B6EE-E718BB392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3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29033-EB9A-0CF5-3F16-0E08054E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34B9A9-0BD9-0ED9-FF28-00C54B3F5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3E6758-BA75-E4CB-CFBB-14FA5D14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E362-95A5-4ED0-9B38-37759DF346C1}" type="datetimeFigureOut">
              <a:rPr lang="fr-FR" smtClean="0"/>
              <a:t>02/07/2024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CCF56B-045B-1CD9-9773-DBAAECD4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662A1E-3FE8-AA9E-8C74-C9A73D3E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BF27-55F5-4333-B6EE-E718BB392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42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4F83C-2697-B860-6892-A26827AC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AE6049-FEC9-DE58-A7DA-FA164A61A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2148F2-C1E3-FFFD-03FD-85E61D756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C33903-3D03-E321-5AE2-983F1ADA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E362-95A5-4ED0-9B38-37759DF346C1}" type="datetimeFigureOut">
              <a:rPr lang="fr-FR" smtClean="0"/>
              <a:t>02/07/2024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5626BB-4162-8F71-5DE6-AF0A40665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294CB8-D224-B3A6-C369-10E0403D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BF27-55F5-4333-B6EE-E718BB392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30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C384D-FF50-44D8-610F-53BD226A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FE2233-2CBD-AFCE-C9AA-38BB52314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E6C419-5E03-8AEE-9263-15B04D4A8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914D5F-C557-A6B9-9162-C13B91959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FFEC98-332F-3A4F-03A2-4A758C24C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CB83CE-547B-1FEC-E15F-E2F43BDC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E362-95A5-4ED0-9B38-37759DF346C1}" type="datetimeFigureOut">
              <a:rPr lang="fr-FR" smtClean="0"/>
              <a:t>02/07/2024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60665A-C8BF-216A-BEA1-7B712306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1EAD04-34AD-BE37-4C66-9396FF3D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BF27-55F5-4333-B6EE-E718BB392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53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9D38D1-A7BE-955A-513C-39778DFE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127B93-793C-BCC7-CD27-27459B48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E362-95A5-4ED0-9B38-37759DF346C1}" type="datetimeFigureOut">
              <a:rPr lang="fr-FR" smtClean="0"/>
              <a:t>02/07/2024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D44677-8CDD-EB46-7515-1E832848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FC4350-DBB5-BD5C-96C2-397B34E6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BF27-55F5-4333-B6EE-E718BB392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53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0D032A5-BEB1-9F0B-909C-69EC8969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E362-95A5-4ED0-9B38-37759DF346C1}" type="datetimeFigureOut">
              <a:rPr lang="fr-FR" smtClean="0"/>
              <a:t>02/07/2024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050E0E-CE18-4479-E7C4-8AEF49DE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5349F6-4429-3CCD-6870-D76F07E6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BF27-55F5-4333-B6EE-E718BB392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43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D9C39-B7F7-9A99-A966-498BF6E7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A65FB9-3B67-4FF2-CAD9-3749936C2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28308E-EAA8-6F5C-2A03-08B855A0F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69C4E5-0DAB-F2A8-2628-B0788E96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E362-95A5-4ED0-9B38-37759DF346C1}" type="datetimeFigureOut">
              <a:rPr lang="fr-FR" smtClean="0"/>
              <a:t>02/07/2024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35592F-7940-3276-9E40-1C11E24C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A5ABFE-AC23-7376-7150-6C658AA1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BF27-55F5-4333-B6EE-E718BB392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24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7F812-D507-BDEA-04F7-64BEE967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F882F4-4D7E-952A-967E-7278A5206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56A898-17A5-F9CD-8A92-160E072D1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36D01E-53C0-6499-0BEE-B7858785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0E362-95A5-4ED0-9B38-37759DF346C1}" type="datetimeFigureOut">
              <a:rPr lang="fr-FR" smtClean="0"/>
              <a:t>02/07/2024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6B562-853C-80C0-056F-92B9833F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EDDAB3-DF02-B67E-B193-4271E258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BF27-55F5-4333-B6EE-E718BB392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20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27821C-D46F-F3C4-6B95-D435485D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D9EC14-B0CB-EE2D-F8BA-55DC6CBC3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CD0D41-2F4A-6F2E-E7DB-1F8441911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90E362-95A5-4ED0-9B38-37759DF346C1}" type="datetimeFigureOut">
              <a:rPr lang="fr-FR" smtClean="0"/>
              <a:t>02/07/2024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FAEDB0-268B-BD0A-0955-5EDEFAF5C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6A9B9C-26D6-C1BC-5A1E-28BB0A710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2BF27-55F5-4333-B6EE-E718BB3925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0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hyperlink" Target="https://angers.tagemploi.com/query?what=&amp;where=&amp;contract_type=Stage%2CAlternance" TargetMode="External"/><Relationship Id="rId26" Type="http://schemas.openxmlformats.org/officeDocument/2006/relationships/hyperlink" Target="http://ww8.apprenti.com/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www.savoirpourfaire.fr/nos-offres-demploi#page:1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s://www.alternancemploi.com/" TargetMode="External"/><Relationship Id="rId25" Type="http://schemas.openxmlformats.org/officeDocument/2006/relationships/hyperlink" Target="https://www.alternance.fr/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hyperlink" Target="https://jobs-stages.letudiant.fr/offre-alternance.html" TargetMode="External"/><Relationship Id="rId29" Type="http://schemas.openxmlformats.org/officeDocument/2006/relationships/hyperlink" Target="https://www.welcometothejungle.com/fr/companies/am-creations/job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hyperlink" Target="https://www.engagement-jeunes.com/" TargetMode="External"/><Relationship Id="rId32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hyperlink" Target="https://www.capcampus.com/emploi-alternance/?c=8&amp;k=" TargetMode="External"/><Relationship Id="rId28" Type="http://schemas.openxmlformats.org/officeDocument/2006/relationships/hyperlink" Target="https://www.iscod.fr/offres-emploi-en-alternance?utm_source=bing&amp;utm_medium=cpc&amp;utm_campaign=ISCOD&amp;utm_term=%2Biscod&amp;utm_content=ISCOD" TargetMode="External"/><Relationship Id="rId10" Type="http://schemas.openxmlformats.org/officeDocument/2006/relationships/image" Target="../media/image9.png"/><Relationship Id="rId19" Type="http://schemas.openxmlformats.org/officeDocument/2006/relationships/hyperlink" Target="http://www.en-alternance.com/les_offres" TargetMode="External"/><Relationship Id="rId31" Type="http://schemas.openxmlformats.org/officeDocument/2006/relationships/hyperlink" Target="https://www.bing.com/ck/a?!&amp;&amp;p=5bde1c14bc973b55JmltdHM9MTcxOTM2MDAwMCZpZ3VpZD0yMThhOGQ2My0wZjFiLTZkYjMtMmQyZi05OTFjMGVhMjZjNTcmaW5zaWQ9NTIzNg&amp;ptn=3&amp;ver=2&amp;hsh=3&amp;fclid=218a8d63-0f1b-6db3-2d2f-991c0ea26c57&amp;psq=iquesta+alternance&amp;u=a1aHR0cHM6Ly93d3cuaXF1ZXN0YS5jb20vQWx0ZXJuYW5jZS5odG1s&amp;ntb=1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hyperlink" Target="https://stagup.fr/" TargetMode="External"/><Relationship Id="rId27" Type="http://schemas.openxmlformats.org/officeDocument/2006/relationships/hyperlink" Target="https://www.directetudiant.com/DE/home" TargetMode="External"/><Relationship Id="rId30" Type="http://schemas.openxmlformats.org/officeDocument/2006/relationships/hyperlink" Target="https://www.bing.com/ck/a?!&amp;&amp;p=050041ba0927dcb5JmltdHM9MTcxOTM2MDAwMCZpZ3VpZD0yMThhOGQ2My0wZjFiLTZkYjMtMmQyZi05OTFjMGVhMjZjNTcmaW5zaWQ9NTIzNQ&amp;ptn=3&amp;ver=2&amp;hsh=3&amp;fclid=218a8d63-0f1b-6db3-2d2f-991c0ea26c57&amp;psq=walt+alternance&amp;u=a1aHR0cHM6Ly93YWx0LmNvbW11bml0eS9ob21lLWNhbmRpZGF0&amp;ntb=1" TargetMode="Externa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6.png"/><Relationship Id="rId18" Type="http://schemas.openxmlformats.org/officeDocument/2006/relationships/hyperlink" Target="https://lineup-7.welcomekit.co/" TargetMode="External"/><Relationship Id="rId26" Type="http://schemas.openxmlformats.org/officeDocument/2006/relationships/hyperlink" Target="https://www.lvmh.fr/talents/nous-rejoindre/nos-offres/liste-des-offres/" TargetMode="External"/><Relationship Id="rId39" Type="http://schemas.openxmlformats.org/officeDocument/2006/relationships/image" Target="../media/image114.png"/><Relationship Id="rId21" Type="http://schemas.openxmlformats.org/officeDocument/2006/relationships/image" Target="../media/image180.png"/><Relationship Id="rId34" Type="http://schemas.openxmlformats.org/officeDocument/2006/relationships/hyperlink" Target="https://www.mbda-systems.com/jobs/" TargetMode="External"/><Relationship Id="rId42" Type="http://schemas.openxmlformats.org/officeDocument/2006/relationships/hyperlink" Target="https://careers.microsoft.com/students/us/en/search-results" TargetMode="External"/><Relationship Id="rId7" Type="http://schemas.openxmlformats.org/officeDocument/2006/relationships/image" Target="../media/image173.png"/><Relationship Id="rId2" Type="http://schemas.openxmlformats.org/officeDocument/2006/relationships/image" Target="../media/image17.png"/><Relationship Id="rId16" Type="http://schemas.openxmlformats.org/officeDocument/2006/relationships/hyperlink" Target="https://www.lindustrie-recrute.fr/candidat/recherche/?job_ids%5b%5d=47" TargetMode="External"/><Relationship Id="rId29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ng.com/ck/a?!&amp;&amp;p=d7355571bf1990e3JmltdHM9MTcxNzk3NzYwMCZpZ3VpZD0yMThhOGQ2My0wZjFiLTZkYjMtMmQyZi05OTFjMGVhMjZjNTcmaW5zaWQ9NTMwNQ&amp;ptn=3&amp;ver=2&amp;hsh=3&amp;fclid=218a8d63-0f1b-6db3-2d2f-991c0ea26c57&amp;psq=caisse+primaire+d%27assurance+maladie&amp;u=a1aHR0cHM6Ly9sYW5udWFpcmUuc2VydmljZS1wdWJsaWMuZnIvaWxlLWRlLWZyYW5jZS9wYXJpcy80MGI2ZGEyMC05MDUyLTQ1MGQtYmRkMy0yMjE4ZmI0N2U4OWQ&amp;ntb=1" TargetMode="External"/><Relationship Id="rId11" Type="http://schemas.openxmlformats.org/officeDocument/2006/relationships/image" Target="../media/image175.png"/><Relationship Id="rId24" Type="http://schemas.openxmlformats.org/officeDocument/2006/relationships/hyperlink" Target="https://lrtechnologies.fr/fr/nos-offres/" TargetMode="External"/><Relationship Id="rId32" Type="http://schemas.openxmlformats.org/officeDocument/2006/relationships/hyperlink" Target="https://www.manpower.fr/offre-emploi/charge+de+recrutement" TargetMode="External"/><Relationship Id="rId37" Type="http://schemas.openxmlformats.org/officeDocument/2006/relationships/image" Target="../media/image188.png"/><Relationship Id="rId40" Type="http://schemas.openxmlformats.org/officeDocument/2006/relationships/hyperlink" Target="https://www.bing.com/aclick?ld=e8Is9qGDx-C4UQbKw-ZLQjIzVUCUz6ZSH70fcdJLqt5KBBmwNjGS7ebA0V29IsDG_OyL7BvgAUPa9hmFhl3M9CY--iM6J8cZubhl3DL7SUWPRmey4LesxRv1pjwG3bL9l8lWVS2Q-vmg6wzCa4ce-_pLLPjZeFJFUKk5y_86Ej42jKMh3i&amp;u=aHR0cHMlM2ElMmYlMmZ3d3cuZGV2aXNtdXR1ZWxsZS5jb20lMmZzYW50ZSUyZmNvbXBhcmF0ZXVyJTJmbHAlMmYwMSUyZiUzZnV0bV9zb3VyY2UlM2RiaW5nJTI2dXRtX21lZGl1bSUzZHBhaWQtc2VhcmNoJTI2dXRtX2NhbXBhaWduJTNkc2FudGVfZGV2aXNtdXR1ZWxsZS5jb21fYXNzdXJldXJzJTI2dXRtX2NvbnRlbnQlM2RnZW5lcmlxdWUlMjZ1dG1fdGVybSUzZG11dHVlbGxlJTI1MjBpbnRlZ3JhbmNlJTI2bXNjbGtpZCUzZGU4YmI3ZGJhOWE4NzE2MmI2Y2U4MWJkYzZhYjhiMjk5&amp;rlid=e8bb7dba9a87162b6ce81bdc6ab8b299&amp;ntb=1" TargetMode="External"/><Relationship Id="rId45" Type="http://schemas.openxmlformats.org/officeDocument/2006/relationships/image" Target="../media/image16.png"/><Relationship Id="rId5" Type="http://schemas.openxmlformats.org/officeDocument/2006/relationships/image" Target="../media/image172.png"/><Relationship Id="rId15" Type="http://schemas.openxmlformats.org/officeDocument/2006/relationships/image" Target="../media/image177.png"/><Relationship Id="rId23" Type="http://schemas.openxmlformats.org/officeDocument/2006/relationships/image" Target="../media/image181.png"/><Relationship Id="rId28" Type="http://schemas.openxmlformats.org/officeDocument/2006/relationships/hyperlink" Target="https://www.recrutement.macsf.fr/accueil.aspx?LCID=1036" TargetMode="External"/><Relationship Id="rId36" Type="http://schemas.openxmlformats.org/officeDocument/2006/relationships/hyperlink" Target="https://mca-groupe.com/fr-fr/applicants/jobs" TargetMode="External"/><Relationship Id="rId10" Type="http://schemas.openxmlformats.org/officeDocument/2006/relationships/hyperlink" Target="https://www.laposterecrute.fr/recherche-offres" TargetMode="External"/><Relationship Id="rId19" Type="http://schemas.openxmlformats.org/officeDocument/2006/relationships/image" Target="../media/image179.png"/><Relationship Id="rId31" Type="http://schemas.openxmlformats.org/officeDocument/2006/relationships/image" Target="../media/image185.png"/><Relationship Id="rId44" Type="http://schemas.openxmlformats.org/officeDocument/2006/relationships/hyperlink" Target="https://www.micropole.com/fr-fr/carrieres/nos-offres-d-emploi" TargetMode="External"/><Relationship Id="rId4" Type="http://schemas.openxmlformats.org/officeDocument/2006/relationships/hyperlink" Target="https://www.labanquepostale.com/legroupe/carrieres-emplois/candidat/offres-emplois/LBP.html" TargetMode="External"/><Relationship Id="rId9" Type="http://schemas.openxmlformats.org/officeDocument/2006/relationships/image" Target="../media/image174.png"/><Relationship Id="rId14" Type="http://schemas.openxmlformats.org/officeDocument/2006/relationships/hyperlink" Target="https://www.welcometothejungle.com/fr/companies/lectra/jobs" TargetMode="External"/><Relationship Id="rId22" Type="http://schemas.openxmlformats.org/officeDocument/2006/relationships/hyperlink" Target="https://careers.loreal.com/en_US/jobs/SearchJobs/?3_110_3=18022" TargetMode="External"/><Relationship Id="rId27" Type="http://schemas.openxmlformats.org/officeDocument/2006/relationships/image" Target="../media/image183.png"/><Relationship Id="rId30" Type="http://schemas.openxmlformats.org/officeDocument/2006/relationships/hyperlink" Target="https://carrieres.malakoffhumanis.com/offre-de-emploi/liste-offres.aspx" TargetMode="External"/><Relationship Id="rId35" Type="http://schemas.openxmlformats.org/officeDocument/2006/relationships/image" Target="../media/image187.png"/><Relationship Id="rId43" Type="http://schemas.openxmlformats.org/officeDocument/2006/relationships/image" Target="../media/image190.png"/><Relationship Id="rId8" Type="http://schemas.openxmlformats.org/officeDocument/2006/relationships/hyperlink" Target="https://lmg.wd3.myworkdayjobs.com/LMG" TargetMode="External"/><Relationship Id="rId3" Type="http://schemas.openxmlformats.org/officeDocument/2006/relationships/image" Target="../media/image171.png"/><Relationship Id="rId12" Type="http://schemas.openxmlformats.org/officeDocument/2006/relationships/hyperlink" Target="https://offres-emploi.lcl.com/accueil.aspx" TargetMode="External"/><Relationship Id="rId17" Type="http://schemas.openxmlformats.org/officeDocument/2006/relationships/image" Target="../media/image178.png"/><Relationship Id="rId25" Type="http://schemas.openxmlformats.org/officeDocument/2006/relationships/image" Target="../media/image182.png"/><Relationship Id="rId33" Type="http://schemas.openxmlformats.org/officeDocument/2006/relationships/image" Target="../media/image186.png"/><Relationship Id="rId38" Type="http://schemas.openxmlformats.org/officeDocument/2006/relationships/hyperlink" Target="https://www.mediapost.fr/qui-sommes-nous/rejoignez-nous.html" TargetMode="External"/><Relationship Id="rId20" Type="http://schemas.openxmlformats.org/officeDocument/2006/relationships/hyperlink" Target="https://www.bing.com/ck/a?!&amp;&amp;p=55baf9ad9456ca38JmltdHM9MTcxNzk3NzYwMCZpZ3VpZD0yMThhOGQ2My0wZjFiLTZkYjMtMmQyZi05OTFjMGVhMjZjNTcmaW5zaWQ9NTIzMw&amp;ptn=3&amp;ver=2&amp;hsh=3&amp;fclid=218a8d63-0f1b-6db3-2d2f-991c0ea26c57&amp;psq=linkdin&amp;u=a1aHR0cHM6Ly93d3cubGlua2VkaW4uY29tLw&amp;ntb=1" TargetMode="External"/><Relationship Id="rId41" Type="http://schemas.openxmlformats.org/officeDocument/2006/relationships/image" Target="../media/image18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6.png"/><Relationship Id="rId18" Type="http://schemas.openxmlformats.org/officeDocument/2006/relationships/hyperlink" Target="https://www.groupe-ogic.fr/carrieres/offres/" TargetMode="External"/><Relationship Id="rId26" Type="http://schemas.openxmlformats.org/officeDocument/2006/relationships/hyperlink" Target="https://www.groupeonepoint.com/fr/rejoindre-onepoint/" TargetMode="External"/><Relationship Id="rId39" Type="http://schemas.openxmlformats.org/officeDocument/2006/relationships/image" Target="../media/image209.png"/><Relationship Id="rId21" Type="http://schemas.openxmlformats.org/officeDocument/2006/relationships/image" Target="../media/image200.png"/><Relationship Id="rId34" Type="http://schemas.openxmlformats.org/officeDocument/2006/relationships/hyperlink" Target="https://careers.ovh.com/fr/recherche-offres" TargetMode="External"/><Relationship Id="rId42" Type="http://schemas.openxmlformats.org/officeDocument/2006/relationships/hyperlink" Target="https://www.richemont.com/en/home/talent/view-our-jobs/" TargetMode="External"/><Relationship Id="rId47" Type="http://schemas.openxmlformats.org/officeDocument/2006/relationships/image" Target="../media/image16.png"/><Relationship Id="rId7" Type="http://schemas.openxmlformats.org/officeDocument/2006/relationships/image" Target="../media/image193.png"/><Relationship Id="rId2" Type="http://schemas.openxmlformats.org/officeDocument/2006/relationships/image" Target="../media/image17.png"/><Relationship Id="rId16" Type="http://schemas.openxmlformats.org/officeDocument/2006/relationships/hyperlink" Target="https://jobs.groupe-psa.com/offre-de-emploi/liste-offres.aspx?mode=layer&amp;lcid=1036&amp;facet_JobDescription_Contract=579&amp;facet_JobDescription_Contract=1871" TargetMode="External"/><Relationship Id="rId29" Type="http://schemas.openxmlformats.org/officeDocument/2006/relationships/image" Target="../media/image20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indeed.com/cmp/Netrock-2" TargetMode="External"/><Relationship Id="rId11" Type="http://schemas.openxmlformats.org/officeDocument/2006/relationships/image" Target="../media/image195.png"/><Relationship Id="rId24" Type="http://schemas.openxmlformats.org/officeDocument/2006/relationships/hyperlink" Target="https://open.wd3.myworkdayjobs.com/OPEN" TargetMode="External"/><Relationship Id="rId32" Type="http://schemas.openxmlformats.org/officeDocument/2006/relationships/hyperlink" Target="https://orange.jobs/jobs/search.do?lang=FR" TargetMode="External"/><Relationship Id="rId37" Type="http://schemas.openxmlformats.org/officeDocument/2006/relationships/image" Target="../media/image208.png"/><Relationship Id="rId40" Type="http://schemas.openxmlformats.org/officeDocument/2006/relationships/hyperlink" Target="https://ratp.wd3.myworkdayjobs.com/fr-FR/RATP_Externe" TargetMode="External"/><Relationship Id="rId45" Type="http://schemas.openxmlformats.org/officeDocument/2006/relationships/image" Target="../media/image212.png"/><Relationship Id="rId5" Type="http://schemas.openxmlformats.org/officeDocument/2006/relationships/image" Target="../media/image192.png"/><Relationship Id="rId15" Type="http://schemas.openxmlformats.org/officeDocument/2006/relationships/image" Target="../media/image197.png"/><Relationship Id="rId23" Type="http://schemas.openxmlformats.org/officeDocument/2006/relationships/image" Target="../media/image201.png"/><Relationship Id="rId28" Type="http://schemas.openxmlformats.org/officeDocument/2006/relationships/hyperlink" Target="https://opensourcing.com/offres-demploi/" TargetMode="External"/><Relationship Id="rId36" Type="http://schemas.openxmlformats.org/officeDocument/2006/relationships/hyperlink" Target="https://www.radiall.com/fr/careers/employment" TargetMode="External"/><Relationship Id="rId10" Type="http://schemas.openxmlformats.org/officeDocument/2006/relationships/hyperlink" Target="https://numerique.gouv.fr/rejoignez-nous/" TargetMode="External"/><Relationship Id="rId19" Type="http://schemas.openxmlformats.org/officeDocument/2006/relationships/image" Target="../media/image199.png"/><Relationship Id="rId31" Type="http://schemas.openxmlformats.org/officeDocument/2006/relationships/image" Target="../media/image205.png"/><Relationship Id="rId44" Type="http://schemas.openxmlformats.org/officeDocument/2006/relationships/hyperlink" Target="https://jobs.rexel.com/Rexelfr/search/?searchby=location&amp;createNewAlert=false&amp;q=&amp;locationsearch=&amp;geolocation=&amp;optionsFacetsDD_customfield1=&amp;optionsFacetsDD_customfield2=" TargetMode="External"/><Relationship Id="rId4" Type="http://schemas.openxmlformats.org/officeDocument/2006/relationships/hyperlink" Target="https://www.recrutement.natixis.com/fr/jobs/list?hidden_submit=1&amp;keywords=&amp;category=&amp;country=FR&amp;city=&amp;contractType=&amp;organization=" TargetMode="External"/><Relationship Id="rId9" Type="http://schemas.openxmlformats.org/officeDocument/2006/relationships/image" Target="../media/image194.png"/><Relationship Id="rId14" Type="http://schemas.openxmlformats.org/officeDocument/2006/relationships/hyperlink" Target="https://pernodricard.wd3.myworkdayjobs.com/pernod-ricard" TargetMode="External"/><Relationship Id="rId22" Type="http://schemas.openxmlformats.org/officeDocument/2006/relationships/hyperlink" Target="https://careers.oodrive.com/fr/annonces" TargetMode="External"/><Relationship Id="rId27" Type="http://schemas.openxmlformats.org/officeDocument/2006/relationships/image" Target="../media/image203.png"/><Relationship Id="rId30" Type="http://schemas.openxmlformats.org/officeDocument/2006/relationships/hyperlink" Target="https://oracle.taleo.net/careersection/2/jobsearch.ftl?lang=en" TargetMode="External"/><Relationship Id="rId35" Type="http://schemas.openxmlformats.org/officeDocument/2006/relationships/image" Target="../media/image207.png"/><Relationship Id="rId43" Type="http://schemas.openxmlformats.org/officeDocument/2006/relationships/image" Target="../media/image211.png"/><Relationship Id="rId8" Type="http://schemas.openxmlformats.org/officeDocument/2006/relationships/hyperlink" Target="https://career2.successfactors.eu/career?company=NEXANS&amp;career%5fns=job%5flisting%5fsummary&amp;navBarLevel=JOB%5fSEARCH&amp;_s.crb=N6Sa1X2toUChY5O5jsvW72kgez%2fcZpa%2feXLg9zy5fNE%3d" TargetMode="External"/><Relationship Id="rId3" Type="http://schemas.openxmlformats.org/officeDocument/2006/relationships/image" Target="../media/image191.png"/><Relationship Id="rId12" Type="http://schemas.openxmlformats.org/officeDocument/2006/relationships/hyperlink" Target="https://www.pass.fonction-publique.gouv.fr/recherche-offre?field_type_de_contrat_value%5Bapprentissage%5D=apprentissage&amp;field_type_de_contrat_value%5Bstage%5D=stage&amp;combine=&amp;field_niveau_de_diplome_prepare_target_id=All" TargetMode="External"/><Relationship Id="rId17" Type="http://schemas.openxmlformats.org/officeDocument/2006/relationships/image" Target="../media/image198.png"/><Relationship Id="rId25" Type="http://schemas.openxmlformats.org/officeDocument/2006/relationships/image" Target="../media/image202.png"/><Relationship Id="rId33" Type="http://schemas.openxmlformats.org/officeDocument/2006/relationships/image" Target="../media/image206.png"/><Relationship Id="rId38" Type="http://schemas.openxmlformats.org/officeDocument/2006/relationships/hyperlink" Target="https://www.randstad.fr/emploi/" TargetMode="External"/><Relationship Id="rId46" Type="http://schemas.openxmlformats.org/officeDocument/2006/relationships/hyperlink" Target="https://www.rueducommerce.fr/info/recrutement" TargetMode="External"/><Relationship Id="rId20" Type="http://schemas.openxmlformats.org/officeDocument/2006/relationships/hyperlink" Target="https://www.oms-synergie.com/nous-rejoindre/" TargetMode="External"/><Relationship Id="rId41" Type="http://schemas.openxmlformats.org/officeDocument/2006/relationships/image" Target="../media/image21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8.png"/><Relationship Id="rId18" Type="http://schemas.openxmlformats.org/officeDocument/2006/relationships/hyperlink" Target="https://recrutement.sfr.com/offer/page/1" TargetMode="External"/><Relationship Id="rId26" Type="http://schemas.openxmlformats.org/officeDocument/2006/relationships/hyperlink" Target="https://sii-group.com/fr-FR/offers" TargetMode="External"/><Relationship Id="rId39" Type="http://schemas.openxmlformats.org/officeDocument/2006/relationships/hyperlink" Target="https://www.solocal.com/rejoignez-nous/postulez" TargetMode="External"/><Relationship Id="rId21" Type="http://schemas.openxmlformats.org/officeDocument/2006/relationships/image" Target="../media/image222.png"/><Relationship Id="rId34" Type="http://schemas.openxmlformats.org/officeDocument/2006/relationships/image" Target="../media/image228.png"/><Relationship Id="rId42" Type="http://schemas.openxmlformats.org/officeDocument/2006/relationships/image" Target="../media/image232.png"/><Relationship Id="rId47" Type="http://schemas.openxmlformats.org/officeDocument/2006/relationships/hyperlink" Target="https://hris-suez.csod.com/ats/careersite/search.aspx?site=8&amp;c=hris-suez" TargetMode="External"/><Relationship Id="rId50" Type="http://schemas.openxmlformats.org/officeDocument/2006/relationships/image" Target="../media/image16.png"/><Relationship Id="rId7" Type="http://schemas.openxmlformats.org/officeDocument/2006/relationships/image" Target="../media/image215.png"/><Relationship Id="rId2" Type="http://schemas.openxmlformats.org/officeDocument/2006/relationships/image" Target="../media/image17.png"/><Relationship Id="rId16" Type="http://schemas.openxmlformats.org/officeDocument/2006/relationships/hyperlink" Target="https://www.avantage-entreprise.com/2865-avantages-salaries-Servair/metiers-et-offres-emploi" TargetMode="External"/><Relationship Id="rId29" Type="http://schemas.openxmlformats.org/officeDocument/2006/relationships/hyperlink" Target="https://www.emploi.sncf.com/" TargetMode="External"/><Relationship Id="rId11" Type="http://schemas.openxmlformats.org/officeDocument/2006/relationships/image" Target="../media/image217.png"/><Relationship Id="rId24" Type="http://schemas.openxmlformats.org/officeDocument/2006/relationships/hyperlink" Target="https://jobs.siemens.com/jobs?stretch=0&amp;stretchUnit=MILES&amp;location=France&amp;page=1" TargetMode="External"/><Relationship Id="rId32" Type="http://schemas.openxmlformats.org/officeDocument/2006/relationships/image" Target="../media/image227.png"/><Relationship Id="rId37" Type="http://schemas.openxmlformats.org/officeDocument/2006/relationships/hyperlink" Target="https://www.jobteaser.com/fr/companies/sofibel" TargetMode="External"/><Relationship Id="rId40" Type="http://schemas.openxmlformats.org/officeDocument/2006/relationships/image" Target="../media/image231.png"/><Relationship Id="rId45" Type="http://schemas.openxmlformats.org/officeDocument/2006/relationships/hyperlink" Target="https://www.join.spie-job.com/offre-de-emploi/liste-offres.aspx" TargetMode="External"/><Relationship Id="rId5" Type="http://schemas.openxmlformats.org/officeDocument/2006/relationships/image" Target="../media/image214.png"/><Relationship Id="rId15" Type="http://schemas.openxmlformats.org/officeDocument/2006/relationships/image" Target="../media/image219.png"/><Relationship Id="rId23" Type="http://schemas.openxmlformats.org/officeDocument/2006/relationships/image" Target="../media/image223.png"/><Relationship Id="rId28" Type="http://schemas.openxmlformats.org/officeDocument/2006/relationships/image" Target="../media/image225.png"/><Relationship Id="rId36" Type="http://schemas.openxmlformats.org/officeDocument/2006/relationships/image" Target="../media/image229.png"/><Relationship Id="rId49" Type="http://schemas.openxmlformats.org/officeDocument/2006/relationships/hyperlink" Target="https://www.synchronic.fr/recrutement/" TargetMode="External"/><Relationship Id="rId10" Type="http://schemas.openxmlformats.org/officeDocument/2006/relationships/hyperlink" Target="https://fr.jobs.sanofi.com/" TargetMode="External"/><Relationship Id="rId19" Type="http://schemas.openxmlformats.org/officeDocument/2006/relationships/image" Target="../media/image221.png"/><Relationship Id="rId31" Type="http://schemas.openxmlformats.org/officeDocument/2006/relationships/hyperlink" Target="https://sete.toureiffel.paris/fr/recrutement/offres-emploi" TargetMode="External"/><Relationship Id="rId44" Type="http://schemas.openxmlformats.org/officeDocument/2006/relationships/image" Target="../media/image233.png"/><Relationship Id="rId4" Type="http://schemas.openxmlformats.org/officeDocument/2006/relationships/hyperlink" Target="https://careers.smartrecruiters.com/OCP" TargetMode="External"/><Relationship Id="rId9" Type="http://schemas.openxmlformats.org/officeDocument/2006/relationships/image" Target="../media/image216.png"/><Relationship Id="rId14" Type="http://schemas.openxmlformats.org/officeDocument/2006/relationships/hyperlink" Target="https://www.serma-ingenierie.com/" TargetMode="External"/><Relationship Id="rId22" Type="http://schemas.openxmlformats.org/officeDocument/2006/relationships/hyperlink" Target="https://www.siaap.fr/metiers/recrutement/" TargetMode="External"/><Relationship Id="rId27" Type="http://schemas.openxmlformats.org/officeDocument/2006/relationships/hyperlink" Target="https://www.bing.com/ck/a?!&amp;&amp;p=f5df6c490e204507JmltdHM9MTcxNzk3NzYwMCZpZ3VpZD0yMThhOGQ2My0wZjFiLTZkYjMtMmQyZi05OTFjMGVhMjZjNTcmaW5zaWQ9NTI0MA&amp;ptn=3&amp;ver=2&amp;hsh=3&amp;fclid=218a8d63-0f1b-6db3-2d2f-991c0ea26c57&amp;psq=spac&amp;u=a1aHR0cHM6Ly93d3cuaWcuY29tL2ZyL3N0cmF0ZWdpZXMtZGUtdHJhZGluZy9xdV9lc3QtY2UtcXVfdW5lLXNwYWMtZXQtY29tbWVudC1mb25jdGlvbm5lLXQtZWxsZS0tLTIxMDExNQ&amp;ntb=1" TargetMode="External"/><Relationship Id="rId30" Type="http://schemas.openxmlformats.org/officeDocument/2006/relationships/image" Target="../media/image226.png"/><Relationship Id="rId35" Type="http://schemas.openxmlformats.org/officeDocument/2006/relationships/hyperlink" Target="https://sodexo-recrute.talent-soft.com/accueil.aspx?LCID=1036" TargetMode="External"/><Relationship Id="rId43" Type="http://schemas.openxmlformats.org/officeDocument/2006/relationships/hyperlink" Target="https://www.bing.com/ck/a?!&amp;&amp;p=a5090fd4ebab6fd2JmltdHM9MTcxNzk3NzYwMCZpZ3VpZD0yMThhOGQ2My0wZjFiLTZkYjMtMmQyZi05OTFjMGVhMjZjNTcmaW5zaWQ9NTIyNw&amp;ptn=3&amp;ver=2&amp;hsh=3&amp;fclid=218a8d63-0f1b-6db3-2d2f-991c0ea26c57&amp;psq=spc&amp;u=a1aHR0cHM6Ly9ncm91cGUtc3BjLmNvbS9mci8&amp;ntb=1" TargetMode="External"/><Relationship Id="rId48" Type="http://schemas.openxmlformats.org/officeDocument/2006/relationships/image" Target="../media/image235.png"/><Relationship Id="rId8" Type="http://schemas.openxmlformats.org/officeDocument/2006/relationships/hyperlink" Target="https://joinus.saint-gobain.com/fr" TargetMode="External"/><Relationship Id="rId3" Type="http://schemas.openxmlformats.org/officeDocument/2006/relationships/image" Target="../media/image213.png"/><Relationship Id="rId12" Type="http://schemas.openxmlformats.org/officeDocument/2006/relationships/hyperlink" Target="https://jobs.sap.com/search/?createNewAlert=false&amp;q=&amp;locationsearch=&amp;optionsFacetsDD_department=&amp;optionsFacetsDD_customfield3=&amp;optionsFacetsDD_country=" TargetMode="External"/><Relationship Id="rId17" Type="http://schemas.openxmlformats.org/officeDocument/2006/relationships/image" Target="../media/image220.png"/><Relationship Id="rId25" Type="http://schemas.openxmlformats.org/officeDocument/2006/relationships/image" Target="../media/image224.png"/><Relationship Id="rId33" Type="http://schemas.openxmlformats.org/officeDocument/2006/relationships/hyperlink" Target="https://careers.societegenerale.com/rechercher?query=" TargetMode="External"/><Relationship Id="rId38" Type="http://schemas.openxmlformats.org/officeDocument/2006/relationships/image" Target="../media/image230.png"/><Relationship Id="rId46" Type="http://schemas.openxmlformats.org/officeDocument/2006/relationships/image" Target="../media/image234.png"/><Relationship Id="rId20" Type="http://schemas.openxmlformats.org/officeDocument/2006/relationships/hyperlink" Target="https://www.showroomprivegroup.com/nos-offres/" TargetMode="External"/><Relationship Id="rId41" Type="http://schemas.openxmlformats.org/officeDocument/2006/relationships/hyperlink" Target="https://www.soprasteria.fr/carrieres/rejoignez-nous/offres-emplo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ng.com/ck/a?!&amp;&amp;p=6b0bd7d769a65b59JmltdHM9MTcxNzk3NzYwMCZpZ3VpZD0yMThhOGQ2My0wZjFiLTZkYjMtMmQyZi05OTFjMGVhMjZjNTcmaW5zaWQ9NTIzMg&amp;ptn=3&amp;ver=2&amp;hsh=3&amp;fclid=218a8d63-0f1b-6db3-2d2f-991c0ea26c57&amp;psq=sogeti&amp;u=a1aHR0cHM6Ly93d3cuc29nZXRpLmNvbS8&amp;ntb=1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ng.com/ck/a?!&amp;&amp;p=8572ef5ef67b4178JmltdHM9MTcxNzk3NzYwMCZpZ3VpZD0yMThhOGQ2My0wZjFiLTZkYjMtMmQyZi05OTFjMGVhMjZjNTcmaW5zaWQ9NTIxMg&amp;ptn=3&amp;ver=2&amp;hsh=3&amp;fclid=218a8d63-0f1b-6db3-2d2f-991c0ea26c57&amp;psq=triskell+consulting&amp;u=a1aHR0cHM6Ly93d3cudHJpc2tlbGwtY29uc3VsdGluZy5jb20v&amp;ntb=1" TargetMode="External"/><Relationship Id="rId13" Type="http://schemas.openxmlformats.org/officeDocument/2006/relationships/image" Target="../media/image241.png"/><Relationship Id="rId18" Type="http://schemas.openxmlformats.org/officeDocument/2006/relationships/hyperlink" Target="https://jobs.lever.co/veepee?lever-origin=applied&amp;lever-source%5B%5D=Career%20Website" TargetMode="External"/><Relationship Id="rId26" Type="http://schemas.openxmlformats.org/officeDocument/2006/relationships/hyperlink" Target="https://www.viveris.fr/nous-rejoindre/?keywords&amp;eolia_search=Rechercher#offres" TargetMode="External"/><Relationship Id="rId3" Type="http://schemas.openxmlformats.org/officeDocument/2006/relationships/image" Target="../media/image236.png"/><Relationship Id="rId21" Type="http://schemas.openxmlformats.org/officeDocument/2006/relationships/image" Target="../media/image245.png"/><Relationship Id="rId7" Type="http://schemas.openxmlformats.org/officeDocument/2006/relationships/image" Target="../media/image238.png"/><Relationship Id="rId12" Type="http://schemas.openxmlformats.org/officeDocument/2006/relationships/hyperlink" Target="https://www.ubisoft.com/fr-fr/company/careers/search" TargetMode="External"/><Relationship Id="rId17" Type="http://schemas.openxmlformats.org/officeDocument/2006/relationships/image" Target="../media/image243.png"/><Relationship Id="rId25" Type="http://schemas.openxmlformats.org/officeDocument/2006/relationships/image" Target="../media/image247.png"/><Relationship Id="rId2" Type="http://schemas.openxmlformats.org/officeDocument/2006/relationships/image" Target="../media/image17.png"/><Relationship Id="rId16" Type="http://schemas.openxmlformats.org/officeDocument/2006/relationships/hyperlink" Target="https://www.bing.com/ck/a?!&amp;&amp;p=a2558b235824d325JmltdHM9MTcxNzk3NzYwMCZpZ3VpZD0yMThhOGQ2My0wZjFiLTZkYjMtMmQyZi05OTFjMGVhMjZjNTcmaW5zaWQ9NTIzMw&amp;ptn=3&amp;ver=2&amp;hsh=3&amp;fclid=218a8d63-0f1b-6db3-2d2f-991c0ea26c57&amp;psq=valeo&amp;u=a1aHR0cHM6Ly93d3cudmFsZW8uY29tL2ZyLw&amp;ntb=1" TargetMode="External"/><Relationship Id="rId20" Type="http://schemas.openxmlformats.org/officeDocument/2006/relationships/hyperlink" Target="https://emplois.vinci-construction.com/" TargetMode="External"/><Relationship Id="rId29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mploi.thalesgroup.com/recherche-d%27offres" TargetMode="External"/><Relationship Id="rId11" Type="http://schemas.openxmlformats.org/officeDocument/2006/relationships/image" Target="../media/image240.png"/><Relationship Id="rId24" Type="http://schemas.openxmlformats.org/officeDocument/2006/relationships/hyperlink" Target="https://www.vitaprotech.com/le-groupe/nous-rejoindre/" TargetMode="External"/><Relationship Id="rId5" Type="http://schemas.openxmlformats.org/officeDocument/2006/relationships/image" Target="../media/image237.png"/><Relationship Id="rId15" Type="http://schemas.openxmlformats.org/officeDocument/2006/relationships/image" Target="../media/image242.png"/><Relationship Id="rId23" Type="http://schemas.openxmlformats.org/officeDocument/2006/relationships/image" Target="../media/image246.png"/><Relationship Id="rId28" Type="http://schemas.openxmlformats.org/officeDocument/2006/relationships/hyperlink" Target="https://www.bing.com/ck/a?!&amp;&amp;p=8a4f8de0f531b340JmltdHM9MTcxODA2NDAwMCZpZ3VpZD0yMThhOGQ2My0wZjFiLTZkYjMtMmQyZi05OTFjMGVhMjZjNTcmaW5zaWQ9NTIxOQ&amp;ptn=3&amp;ver=2&amp;hsh=3&amp;fclid=218a8d63-0f1b-6db3-2d2f-991c0ea26c57&amp;psq=westcon+groupe&amp;u=a1aHR0cHM6Ly93d3cud2VzdGNvbmNvbXN0b3IuY29tL2ZyL2ZyLmh0bWw&amp;ntb=1" TargetMode="External"/><Relationship Id="rId10" Type="http://schemas.openxmlformats.org/officeDocument/2006/relationships/hyperlink" Target="https://www.transdev.com/fr/nous-rejoindre/" TargetMode="External"/><Relationship Id="rId19" Type="http://schemas.openxmlformats.org/officeDocument/2006/relationships/image" Target="../media/image244.png"/><Relationship Id="rId31" Type="http://schemas.openxmlformats.org/officeDocument/2006/relationships/image" Target="../media/image16.png"/><Relationship Id="rId4" Type="http://schemas.openxmlformats.org/officeDocument/2006/relationships/hyperlink" Target="https://t-systems.jobs/carriere-fr-fr?opt_search=DE&amp;SearchParam%5Blocation%5D%5B%5D=France" TargetMode="External"/><Relationship Id="rId9" Type="http://schemas.openxmlformats.org/officeDocument/2006/relationships/image" Target="../media/image239.png"/><Relationship Id="rId14" Type="http://schemas.openxmlformats.org/officeDocument/2006/relationships/hyperlink" Target="https://www.ugc.fr/groupeUGCOffresAction#resultats" TargetMode="External"/><Relationship Id="rId22" Type="http://schemas.openxmlformats.org/officeDocument/2006/relationships/hyperlink" Target="https://jobs.visiativ.com/jobs" TargetMode="External"/><Relationship Id="rId27" Type="http://schemas.openxmlformats.org/officeDocument/2006/relationships/image" Target="../media/image248.png"/><Relationship Id="rId30" Type="http://schemas.openxmlformats.org/officeDocument/2006/relationships/hyperlink" Target="https://www.bing.com/ck/a?!&amp;&amp;p=94fffb700233294dJmltdHM9MTcxODA2NDAwMCZpZ3VpZD0yMThhOGQ2My0wZjFiLTZkYjMtMmQyZi05OTFjMGVhMjZjNTcmaW5zaWQ9NTIyNA&amp;ptn=3&amp;ver=2&amp;hsh=3&amp;fclid=218a8d63-0f1b-6db3-2d2f-991c0ea26c57&amp;psq=weveston+&amp;u=a1aHR0cHM6Ly93d3cud2F2ZXN0b25lLmNvbS9mci8&amp;ntb=1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hyperlink" Target="https://informatique.offre-emploi.com/" TargetMode="External"/><Relationship Id="rId21" Type="http://schemas.openxmlformats.org/officeDocument/2006/relationships/hyperlink" Target="https://www.ajstage.com/" TargetMode="External"/><Relationship Id="rId34" Type="http://schemas.openxmlformats.org/officeDocument/2006/relationships/hyperlink" Target="https://www.bing.com/ck/a?!&amp;&amp;p=50c3a9f520ae439bJmltdHM9MTcxNzYzMjAwMCZpZ3VpZD0yMThhOGQ2My0wZjFiLTZkYjMtMmQyZi05OTFjMGVhMjZjNTcmaW5zaWQ9NTIzMw&amp;ptn=3&amp;ver=2&amp;hsh=3&amp;fclid=218a8d63-0f1b-6db3-2d2f-991c0ea26c57&amp;psq=junior+talent&amp;u=a1aHR0cHM6Ly9qdW5pb3ItdGFsZW50LmZyL2p1bmlvci10YWxlbnQ&amp;ntb=1" TargetMode="Externa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hyperlink" Target="https://emploi.developpez.com/" TargetMode="External"/><Relationship Id="rId33" Type="http://schemas.openxmlformats.org/officeDocument/2006/relationships/hyperlink" Target="https://www.bing.com/aclick?ld=e87am3A56fesJxx14IyPkD9jVUCUyZdpdaCL-z3pUPETW4LTQpHcBYUS6XfEKzrrwxxnyD4Gl8E63qbpWvhGZa7iC7WZR4kM8dRT7Rr9E5JOHZu7QAeFoavyT5CLoY5Vu35ZDw-jGDC6yGYTRCLb9kbCdxl9Tiogzk2lnubHwR0jIhWSJO&amp;u=aHR0cHMlM2ElMmYlMmZ3d3cuaGVsbG93b3JrLmNvbSUyZmZyLWZyJTJmc2VhJTJmZW1wbG9pJTJmcmVjaGVyY2hlLmh0bWwlM2Z1dG1fc291cmNlJTNkYmluZyUyNnV0bV9tZWRpdW0lM2RjcGMlMjZ1dG1fY2FtcGFpZ24lM2QzNjMxNjQ5NzAlMjZ1dG1fdGVybSUzZDExOTYyNjk0MTg1MzMxMTAlMjZ1dG1fY29udGVudCUzZGNoZXJjaGVyJTI1MjBlbXBsb2klMjZtc2Nsa2lkJTNkM2NiZDc3YTRiYmNmMTNiYjhiMzExMWM1ZDU2MWExZmY&amp;rlid=3cbd77a4bbcf13bb8b3111c5d561a1ff&amp;ntb=1" TargetMode="External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hyperlink" Target="http://www.abcelectronique.com/emplois/offres_liste.php" TargetMode="External"/><Relationship Id="rId29" Type="http://schemas.openxmlformats.org/officeDocument/2006/relationships/hyperlink" Target="https://fr.hire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hyperlink" Target="https://www.chooseyourboss.com/" TargetMode="External"/><Relationship Id="rId32" Type="http://schemas.openxmlformats.org/officeDocument/2006/relationships/hyperlink" Target="https://www.jobteaser.com/fr/job-offers" TargetMode="External"/><Relationship Id="rId37" Type="http://schemas.openxmlformats.org/officeDocument/2006/relationships/image" Target="../media/image1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hyperlink" Target="https://edugroupe.com/nous-rejoindre/#1563520788415-241b41af-8961" TargetMode="External"/><Relationship Id="rId28" Type="http://schemas.openxmlformats.org/officeDocument/2006/relationships/hyperlink" Target="https://www.graphic-jobs.com/cv.php?page=linkpage&amp;idtab=pagepostedepartement&amp;nocache=1&amp;wip=https&amp;cachemaker=1" TargetMode="External"/><Relationship Id="rId36" Type="http://schemas.openxmlformats.org/officeDocument/2006/relationships/hyperlink" Target="https://maddyjobs.com/" TargetMode="External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hyperlink" Target="https://www.jobgate.fr/jobs" TargetMode="External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hyperlink" Target="http://www.reseauetudiant.com/dossiers/cours-formation/aide-scolaire/ressources-pour-stage/trouver-un-stage-a-letranger/les-organismes-par-pays/france-les-organismes-par-pays/bale-fr-3576-00.htm" TargetMode="External"/><Relationship Id="rId27" Type="http://schemas.openxmlformats.org/officeDocument/2006/relationships/hyperlink" Target="https://www.e-works.fr/" TargetMode="External"/><Relationship Id="rId30" Type="http://schemas.openxmlformats.org/officeDocument/2006/relationships/hyperlink" Target="http://www.ipgp.fr/fr/recrutements/cdd" TargetMode="External"/><Relationship Id="rId35" Type="http://schemas.openxmlformats.org/officeDocument/2006/relationships/hyperlink" Target="https://lespepitestech.com/jobs" TargetMode="External"/><Relationship Id="rId8" Type="http://schemas.openxmlformats.org/officeDocument/2006/relationships/image" Target="../media/image23.png"/><Relationship Id="rId3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hyperlink" Target="https://www.jobtic.fr/fr/chercher-emplois-it" TargetMode="External"/><Relationship Id="rId26" Type="http://schemas.openxmlformats.org/officeDocument/2006/relationships/hyperlink" Target="https://www.youzful-by-ca.fr/emploi/recherche" TargetMode="External"/><Relationship Id="rId3" Type="http://schemas.openxmlformats.org/officeDocument/2006/relationships/image" Target="../media/image35.png"/><Relationship Id="rId21" Type="http://schemas.openxmlformats.org/officeDocument/2006/relationships/hyperlink" Target="https://www.bing.com/ck/a?!&amp;&amp;p=7f3da91440d57be7JmltdHM9MTcxNzYzMjAwMCZpZ3VpZD0yMThhOGQ2My0wZjFiLTZkYjMtMmQyZi05OTFjMGVhMjZjNTcmaW5zaWQ9NTI0Nw&amp;ptn=3&amp;ver=2&amp;hsh=3&amp;fclid=218a8d63-0f1b-6db3-2d2f-991c0ea26c57&amp;psq=madircom&amp;u=a1aHR0cHM6Ly9mci5saW5rZWRpbi5jb20vY29tcGFueS9tYWRpcmNvbQ&amp;ntb=1" TargetMode="External"/><Relationship Id="rId34" Type="http://schemas.openxmlformats.org/officeDocument/2006/relationships/image" Target="../media/image1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hyperlink" Target="https://jobs.wizbii.com/?utm_medium=home&amp;utm_term=menu&amp;utm_source=wizbii-galaxy" TargetMode="External"/><Relationship Id="rId33" Type="http://schemas.openxmlformats.org/officeDocument/2006/relationships/image" Target="../media/image50.png"/><Relationship Id="rId2" Type="http://schemas.openxmlformats.org/officeDocument/2006/relationships/image" Target="../media/image17.png"/><Relationship Id="rId16" Type="http://schemas.openxmlformats.org/officeDocument/2006/relationships/image" Target="../media/image48.png"/><Relationship Id="rId20" Type="http://schemas.openxmlformats.org/officeDocument/2006/relationships/hyperlink" Target="https://www.lesjeudis.com/" TargetMode="External"/><Relationship Id="rId29" Type="http://schemas.openxmlformats.org/officeDocument/2006/relationships/hyperlink" Target="https://www.bing.com/ck/a?!&amp;&amp;p=d17ef4f26c2d8121JmltdHM9MTcxODE1MDQwMCZpZ3VpZD0yMThhOGQ2My0wZjFiLTZkYjMtMmQyZi05OTFjMGVhMjZjNTcmaW5zaWQ9NTIyNA&amp;ptn=3&amp;ver=2&amp;hsh=3&amp;fclid=218a8d63-0f1b-6db3-2d2f-991c0ea26c57&amp;psq=APEC&amp;u=a1aHR0cHM6Ly93d3cuYXBlYy5mci8&amp;ntb=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hyperlink" Target="https://www.vitijob.com/offres_emplois_vin_vignobles" TargetMode="External"/><Relationship Id="rId32" Type="http://schemas.openxmlformats.org/officeDocument/2006/relationships/hyperlink" Target="http://www.f1rstemploi.com/" TargetMode="External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hyperlink" Target="https://www.seekube.com/" TargetMode="External"/><Relationship Id="rId28" Type="http://schemas.openxmlformats.org/officeDocument/2006/relationships/hyperlink" Target="https://www.bing.com/ck/a?!&amp;&amp;p=9328a6f73f28a66cJmltdHM9MTcxODE1MDQwMCZpZ3VpZD0yMThhOGQ2My0wZjFiLTZkYjMtMmQyZi05OTFjMGVhMjZjNTcmaW5zaWQ9NTIwNw&amp;ptn=3&amp;ver=2&amp;hsh=3&amp;fclid=218a8d63-0f1b-6db3-2d2f-991c0ea26c57&amp;psq=INDEED&amp;u=a1aHR0cHM6Ly93d3cuaW5kZWVkLmZyLw&amp;ntb=1" TargetMode="External"/><Relationship Id="rId10" Type="http://schemas.openxmlformats.org/officeDocument/2006/relationships/image" Target="../media/image42.png"/><Relationship Id="rId19" Type="http://schemas.openxmlformats.org/officeDocument/2006/relationships/hyperlink" Target="https://www.bing.com/ck/a?!&amp;&amp;p=317fca1ca7bd6b20JmltdHM9MTcxNzYzMjAwMCZpZ3VpZD0yMThhOGQ2My0wZjFiLTZkYjMtMmQyZi05OTFjMGVhMjZjNTcmaW5zaWQ9NTIyNA&amp;ptn=3&amp;ver=2&amp;hsh=3&amp;fclid=218a8d63-0f1b-6db3-2d2f-991c0ea26c57&amp;psq=le+rel%c3%a8ve&amp;u=a1aHR0cHM6Ly93d3cubGEtcmVsZXZlLmNvbS8&amp;ntb=1" TargetMode="External"/><Relationship Id="rId31" Type="http://schemas.openxmlformats.org/officeDocument/2006/relationships/hyperlink" Target="https://fr.jobted.com/emploi-areva" TargetMode="External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hyperlink" Target="https://nextgroup.fr/recrutement" TargetMode="External"/><Relationship Id="rId27" Type="http://schemas.openxmlformats.org/officeDocument/2006/relationships/hyperlink" Target="https://www.bing.com/aclick?ld=e8WuZde_hi6_1JGYUIgy-kZjVUCUwGIeUUdT19sUP9OCuFo_LdXFyyPVqXtm0Z8lCA6b1TVVSAJt2vucAbm2-lzrUlroiWgjPNE9Yk1u4DNklVrcSym4LZreSFgzarrQ46pwFipw0nVOmrrBZlF5DFV6p40wWqVdA98NVdCVjYBogjJ-x7&amp;u=aHR0cHMlM2ElMmYlMmZ3d3cubWV0ZW9qb2IuY29tJTJmJTNmdXRtX3NvdXJjZSUzZGJpbmclMjZ1dG1fbWVkaXVtJTNkY3BjJTI2dXRtX2NhbXBhaWduJTNkcGFyaXMtcGhyYXNlLWJyYW5kJTI2dXRtX2NvbnRlbnQlM2RzZWFyY2glMjZtc2Nsa2lkJTNkOGIyNTc5YjY3OGY1MWZkZDNlYjgxZmRmZDA2MTQ2MjM&amp;rlid=8b2579b678f51fdd3eb81fdfd0614623&amp;ntb=1" TargetMode="External"/><Relationship Id="rId30" Type="http://schemas.openxmlformats.org/officeDocument/2006/relationships/hyperlink" Target="https://www.apec.fr/candidat/recherche-emploi.html/emploi" TargetMode="External"/><Relationship Id="rId8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58.png"/><Relationship Id="rId26" Type="http://schemas.openxmlformats.org/officeDocument/2006/relationships/hyperlink" Target="https://www.amazon.jobs/fr/search-jobcategory" TargetMode="External"/><Relationship Id="rId39" Type="http://schemas.openxmlformats.org/officeDocument/2006/relationships/image" Target="../media/image69.png"/><Relationship Id="rId21" Type="http://schemas.openxmlformats.org/officeDocument/2006/relationships/image" Target="../media/image60.png"/><Relationship Id="rId34" Type="http://schemas.openxmlformats.org/officeDocument/2006/relationships/hyperlink" Target="https://jobs.atos.net/go/Jobs-in-France/3677001/" TargetMode="External"/><Relationship Id="rId42" Type="http://schemas.openxmlformats.org/officeDocument/2006/relationships/hyperlink" Target="https://careers-axway.icims.com/jobs/search?ss=1" TargetMode="External"/><Relationship Id="rId47" Type="http://schemas.openxmlformats.org/officeDocument/2006/relationships/image" Target="../media/image16.png"/><Relationship Id="rId7" Type="http://schemas.openxmlformats.org/officeDocument/2006/relationships/image" Target="../media/image53.png"/><Relationship Id="rId2" Type="http://schemas.openxmlformats.org/officeDocument/2006/relationships/image" Target="../media/image17.png"/><Relationship Id="rId16" Type="http://schemas.openxmlformats.org/officeDocument/2006/relationships/hyperlink" Target="https://career012.successfactors.eu/career?company=ALE&amp;career%5fns=job%5flisting%5fsummary&amp;navBarLevel=JOB%5fSEARCH&amp;_s.crb=IRpfCwC15Ux0oAqmZwCaOtKbe1KUxjnjNgVzXanb49Y%3d" TargetMode="External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reers.accor.com/fr/fr/accor-jobs" TargetMode="External"/><Relationship Id="rId11" Type="http://schemas.openxmlformats.org/officeDocument/2006/relationships/image" Target="../media/image55.png"/><Relationship Id="rId24" Type="http://schemas.openxmlformats.org/officeDocument/2006/relationships/hyperlink" Target="https://www.bing.com/ck/a?!&amp;&amp;p=62d7c70c520d53b0JmltdHM9MTcxNzYzMjAwMCZpZ3VpZD0yMThhOGQ2My0wZjFiLTZkYjMtMmQyZi05OTFjMGVhMjZjNTcmaW5zaWQ9NTIzMg&amp;ptn=3&amp;ver=2&amp;hsh=3&amp;fclid=218a8d63-0f1b-6db3-2d2f-991c0ea26c57&amp;psq=alten&amp;u=a1aHR0cHM6Ly93d3cuYWx0ZW4uZnIv&amp;ntb=1" TargetMode="External"/><Relationship Id="rId32" Type="http://schemas.openxmlformats.org/officeDocument/2006/relationships/hyperlink" Target="https://www.apessi.com/offre-demploi/?iwj_type=stage" TargetMode="External"/><Relationship Id="rId37" Type="http://schemas.openxmlformats.org/officeDocument/2006/relationships/image" Target="../media/image68.png"/><Relationship Id="rId40" Type="http://schemas.openxmlformats.org/officeDocument/2006/relationships/hyperlink" Target="https://recrutement.axa.fr/nos-offres-emploi" TargetMode="External"/><Relationship Id="rId45" Type="http://schemas.openxmlformats.org/officeDocument/2006/relationships/image" Target="../media/image72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1.png"/><Relationship Id="rId28" Type="http://schemas.openxmlformats.org/officeDocument/2006/relationships/hyperlink" Target="https://talents.ssi.gouv.fr/" TargetMode="External"/><Relationship Id="rId36" Type="http://schemas.openxmlformats.org/officeDocument/2006/relationships/hyperlink" Target="https://jobs.arkema.com/search/?createNewAlert=false&amp;q=&amp;locationsearch=&amp;optionsFacetsDD_customfield1=&amp;optionsFacetsDD_department=" TargetMode="External"/><Relationship Id="rId10" Type="http://schemas.openxmlformats.org/officeDocument/2006/relationships/hyperlink" Target="https://www.akka-technologies.com/people-careers/jobs-list/?lang=fr" TargetMode="External"/><Relationship Id="rId19" Type="http://schemas.openxmlformats.org/officeDocument/2006/relationships/image" Target="../media/image59.png"/><Relationship Id="rId31" Type="http://schemas.openxmlformats.org/officeDocument/2006/relationships/image" Target="../media/image65.png"/><Relationship Id="rId44" Type="http://schemas.openxmlformats.org/officeDocument/2006/relationships/hyperlink" Target="https://emploi.avisto.com/offers" TargetMode="External"/><Relationship Id="rId4" Type="http://schemas.openxmlformats.org/officeDocument/2006/relationships/hyperlink" Target="https://www.accenture.com/fr-fr/careers" TargetMode="External"/><Relationship Id="rId9" Type="http://schemas.openxmlformats.org/officeDocument/2006/relationships/image" Target="../media/image54.png"/><Relationship Id="rId14" Type="http://schemas.openxmlformats.org/officeDocument/2006/relationships/hyperlink" Target="https://www.airliquide.com/fr/carrieres/offres-emploi" TargetMode="External"/><Relationship Id="rId22" Type="http://schemas.openxmlformats.org/officeDocument/2006/relationships/hyperlink" Target="https://www.altavia-group.com/fr/carriere/" TargetMode="External"/><Relationship Id="rId27" Type="http://schemas.openxmlformats.org/officeDocument/2006/relationships/image" Target="../media/image63.png"/><Relationship Id="rId30" Type="http://schemas.openxmlformats.org/officeDocument/2006/relationships/hyperlink" Target="https://www.antargaz.fr/l-entreprise/offres-d-emploi" TargetMode="External"/><Relationship Id="rId35" Type="http://schemas.openxmlformats.org/officeDocument/2006/relationships/image" Target="../media/image67.png"/><Relationship Id="rId43" Type="http://schemas.openxmlformats.org/officeDocument/2006/relationships/image" Target="../media/image71.png"/><Relationship Id="rId8" Type="http://schemas.openxmlformats.org/officeDocument/2006/relationships/hyperlink" Target="https://www.adecco.fr/resultats-offres-emploi/" TargetMode="External"/><Relationship Id="rId3" Type="http://schemas.openxmlformats.org/officeDocument/2006/relationships/image" Target="../media/image51.png"/><Relationship Id="rId12" Type="http://schemas.openxmlformats.org/officeDocument/2006/relationships/hyperlink" Target="https://recrutement.airfrance.com/accueil.aspx?LCID=1036" TargetMode="External"/><Relationship Id="rId17" Type="http://schemas.openxmlformats.org/officeDocument/2006/relationships/hyperlink" Target="https://aldebaranrecruiting.com/job-listings/" TargetMode="External"/><Relationship Id="rId25" Type="http://schemas.openxmlformats.org/officeDocument/2006/relationships/image" Target="../media/image62.png"/><Relationship Id="rId33" Type="http://schemas.openxmlformats.org/officeDocument/2006/relationships/image" Target="../media/image66.png"/><Relationship Id="rId38" Type="http://schemas.openxmlformats.org/officeDocument/2006/relationships/hyperlink" Target="https://www.axa.com/fr/carrieres/offres-emploi" TargetMode="External"/><Relationship Id="rId46" Type="http://schemas.openxmlformats.org/officeDocument/2006/relationships/hyperlink" Target="https://www.bing.com/ck/a?!&amp;&amp;p=57bfdae5576115e5JmltdHM9MTcxODA2NDAwMCZpZ3VpZD0yMThhOGQ2My0wZjFiLTZkYjMtMmQyZi05OTFjMGVhMjZjNTcmaW5zaWQ9NTMwOA&amp;ptn=3&amp;ver=2&amp;hsh=3&amp;fclid=218a8d63-0f1b-6db3-2d2f-991c0ea26c57&amp;psq=auchan+retail+&amp;u=a1aHR0cHM6Ly93d3cuYXVjaGFuLXJldGFpbC5jb20vZnIvbG9jYXRpb24vYXVjaGFuLXJldGFpbC1mcmFuY2Uv&amp;ntb=1" TargetMode="External"/><Relationship Id="rId20" Type="http://schemas.openxmlformats.org/officeDocument/2006/relationships/hyperlink" Target="https://careers.allianz.com/fr_FR.html" TargetMode="External"/><Relationship Id="rId41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arrieres.bollore.com/accueil.aspx?LCID=1036" TargetMode="External"/><Relationship Id="rId13" Type="http://schemas.openxmlformats.org/officeDocument/2006/relationships/image" Target="../media/image78.png"/><Relationship Id="rId18" Type="http://schemas.openxmlformats.org/officeDocument/2006/relationships/hyperlink" Target="https://www.bp.com/fr_fr/france/home/carrieres.html" TargetMode="External"/><Relationship Id="rId26" Type="http://schemas.openxmlformats.org/officeDocument/2006/relationships/hyperlink" Target="https://careers.bureauveritas.com/search/?createNewAlert=false&amp;q=&amp;locationsearch=&amp;optionsFacetsDD_country=&amp;optionsFacetsDD_department=&amp;optionsFacetsDD_shifttype=" TargetMode="External"/><Relationship Id="rId3" Type="http://schemas.openxmlformats.org/officeDocument/2006/relationships/image" Target="../media/image73.png"/><Relationship Id="rId21" Type="http://schemas.openxmlformats.org/officeDocument/2006/relationships/image" Target="../media/image82.png"/><Relationship Id="rId7" Type="http://schemas.openxmlformats.org/officeDocument/2006/relationships/image" Target="../media/image75.png"/><Relationship Id="rId12" Type="http://schemas.openxmlformats.org/officeDocument/2006/relationships/hyperlink" Target="https://www.bouygues.com/talents/nos-offres-demploi/" TargetMode="External"/><Relationship Id="rId17" Type="http://schemas.openxmlformats.org/officeDocument/2006/relationships/image" Target="../media/image80.png"/><Relationship Id="rId25" Type="http://schemas.openxmlformats.org/officeDocument/2006/relationships/image" Target="../media/image84.png"/><Relationship Id="rId2" Type="http://schemas.openxmlformats.org/officeDocument/2006/relationships/image" Target="../media/image17.png"/><Relationship Id="rId16" Type="http://schemas.openxmlformats.org/officeDocument/2006/relationships/hyperlink" Target="https://carrieres.bouygues-construction.com/fr/nos-opportunites?contract%5b%5d=3094&amp;contract%5b%5d=3095&amp;organisation%5b%5d=20039" TargetMode="External"/><Relationship Id="rId20" Type="http://schemas.openxmlformats.org/officeDocument/2006/relationships/hyperlink" Target="https://www.bing.com/ck/a?!&amp;&amp;p=93e4f740b8552c38JmltdHM9MTcxNzYzMjAwMCZpZ3VpZD0yMThhOGQ2My0wZjFiLTZkYjMtMmQyZi05OTFjMGVhMjZjNTcmaW5zaWQ9NTI0Mg&amp;ptn=3&amp;ver=2&amp;hsh=3&amp;fclid=218a8d63-0f1b-6db3-2d2f-991c0ea26c57&amp;psq=carglass&amp;u=a1aHR0cHM6Ly93d3cuY2FyZ2xhc3MuZnIv&amp;ntb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crutement.banque-france.fr/consulter-nos-offres/?contrat=&amp;reference=&amp;domaine=&#174;ion=&amp;departement=&amp;recherche=" TargetMode="External"/><Relationship Id="rId11" Type="http://schemas.openxmlformats.org/officeDocument/2006/relationships/image" Target="../media/image77.png"/><Relationship Id="rId24" Type="http://schemas.openxmlformats.org/officeDocument/2006/relationships/hyperlink" Target="https://www.bperc.com/11/carrieres" TargetMode="External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23" Type="http://schemas.openxmlformats.org/officeDocument/2006/relationships/image" Target="../media/image83.png"/><Relationship Id="rId10" Type="http://schemas.openxmlformats.org/officeDocument/2006/relationships/hyperlink" Target="https://careers.smartrecruiters.com/BoschGroup/france" TargetMode="External"/><Relationship Id="rId19" Type="http://schemas.openxmlformats.org/officeDocument/2006/relationships/image" Target="../media/image81.png"/><Relationship Id="rId4" Type="http://schemas.openxmlformats.org/officeDocument/2006/relationships/hyperlink" Target="https://www.arval.fr/carrieres" TargetMode="External"/><Relationship Id="rId9" Type="http://schemas.openxmlformats.org/officeDocument/2006/relationships/image" Target="../media/image76.png"/><Relationship Id="rId14" Type="http://schemas.openxmlformats.org/officeDocument/2006/relationships/hyperlink" Target="https://bouyguestelecom-recrute.talent-soft.com/offre-de-emploi/liste-offres.aspx?changefacet=1&amp;mode=layer&amp;facet_Contract=-1&amp;facet_Profile=-1&amp;facet_JobFamily=0&amp;facet_JobRegion=0&amp;facet_Contract=0#titrepages" TargetMode="External"/><Relationship Id="rId22" Type="http://schemas.openxmlformats.org/officeDocument/2006/relationships/hyperlink" Target="https://talents.bpifrance.fr/opportunites" TargetMode="External"/><Relationship Id="rId27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hyperlink" Target="https://cgi.njoyn.com/CGI/xweb/xweb.asp?page=JobListing&amp;CLID=21001&amp;CountryID=FR&amp;lang=2" TargetMode="External"/><Relationship Id="rId18" Type="http://schemas.openxmlformats.org/officeDocument/2006/relationships/image" Target="../media/image93.png"/><Relationship Id="rId26" Type="http://schemas.openxmlformats.org/officeDocument/2006/relationships/hyperlink" Target="https://www.coexfi.fr/recrutement.htm" TargetMode="External"/><Relationship Id="rId39" Type="http://schemas.openxmlformats.org/officeDocument/2006/relationships/image" Target="../media/image104.png"/><Relationship Id="rId21" Type="http://schemas.openxmlformats.org/officeDocument/2006/relationships/hyperlink" Target="https://circor.jobs.net/search" TargetMode="External"/><Relationship Id="rId34" Type="http://schemas.openxmlformats.org/officeDocument/2006/relationships/hyperlink" Target="https://groupecreditagricole.jobs/fr/nos-offres/" TargetMode="External"/><Relationship Id="rId42" Type="http://schemas.openxmlformats.org/officeDocument/2006/relationships/hyperlink" Target="https://www.bing.com/ck/a?!&amp;&amp;p=433314867c48644dJmltdHM9MTcxNzk3NzYwMCZpZ3VpZD0yMThhOGQ2My0wZjFiLTZkYjMtMmQyZi05OTFjMGVhMjZjNTcmaW5zaWQ9NTM0Ng&amp;ptn=3&amp;ver=2&amp;hsh=3&amp;fclid=218a8d63-0f1b-6db3-2d2f-991c0ea26c57&amp;psq=Carrrefour&amp;u=a1aHR0cHM6Ly93d3cuY2FycmVmb3VyLmNvbS9mcg&amp;ntb=1" TargetMode="External"/><Relationship Id="rId47" Type="http://schemas.openxmlformats.org/officeDocument/2006/relationships/image" Target="../media/image108.png"/><Relationship Id="rId50" Type="http://schemas.openxmlformats.org/officeDocument/2006/relationships/hyperlink" Target="https://talents.comptoirdescotonniers.com/fr/offres-demploi" TargetMode="External"/><Relationship Id="rId7" Type="http://schemas.openxmlformats.org/officeDocument/2006/relationships/hyperlink" Target="https://jobs.catalina.com/search-jobs" TargetMode="External"/><Relationship Id="rId2" Type="http://schemas.openxmlformats.org/officeDocument/2006/relationships/image" Target="../media/image17.png"/><Relationship Id="rId16" Type="http://schemas.openxmlformats.org/officeDocument/2006/relationships/image" Target="../media/image92.png"/><Relationship Id="rId29" Type="http://schemas.openxmlformats.org/officeDocument/2006/relationships/image" Target="../media/image99.png"/><Relationship Id="rId11" Type="http://schemas.openxmlformats.org/officeDocument/2006/relationships/hyperlink" Target="http://www.cbs.cnrs.fr/index.php/fr/formation/emplois-et-stages" TargetMode="External"/><Relationship Id="rId24" Type="http://schemas.openxmlformats.org/officeDocument/2006/relationships/image" Target="../media/image96.png"/><Relationship Id="rId32" Type="http://schemas.openxmlformats.org/officeDocument/2006/relationships/hyperlink" Target="https://consort-group.com/industriel-du-sur-mesure/" TargetMode="External"/><Relationship Id="rId37" Type="http://schemas.openxmlformats.org/officeDocument/2006/relationships/image" Target="../media/image103.png"/><Relationship Id="rId40" Type="http://schemas.openxmlformats.org/officeDocument/2006/relationships/hyperlink" Target="https://www.bing.com/ck/a?!&amp;&amp;p=1b1ab56fc4717336JmltdHM9MTcxNzk3NzYwMCZpZ3VpZD0yMThhOGQ2My0wZjFiLTZkYjMtMmQyZi05OTFjMGVhMjZjNTcmaW5zaWQ9NTI0MA&amp;ptn=3&amp;ver=2&amp;hsh=3&amp;fclid=218a8d63-0f1b-6db3-2d2f-991c0ea26c57&amp;psq=CBRE&amp;u=a1aHR0cHM6Ly93d3cuY2JyZS5mci8&amp;ntb=1" TargetMode="External"/><Relationship Id="rId45" Type="http://schemas.openxmlformats.org/officeDocument/2006/relationships/image" Target="../media/image107.png"/><Relationship Id="rId53" Type="http://schemas.openxmlformats.org/officeDocument/2006/relationships/hyperlink" Target="https://www.bing.com/ck/a?!&amp;&amp;p=8b508650877a4620JmltdHM9MTcxOTQ0NjQwMCZpZ3VpZD0yMThhOGQ2My0wZjFiLTZkYjMtMmQyZi05OTFjMGVhMjZjNTcmaW5zaWQ9NTIxOQ&amp;ptn=3&amp;ver=2&amp;hsh=3&amp;fclid=218a8d63-0f1b-6db3-2d2f-991c0ea26c57&amp;psq=CNH+INDISTRUAL&amp;u=a1aHR0cHM6Ly93d3cuY25oaW5kdXN0cmlhbGNhcGl0YWwuY29tL2ZyX2ZyL2VzcGFjZS1jbGllbnQvZXNwYWNlLWNsaWVudA&amp;ntb=1" TargetMode="External"/><Relationship Id="rId5" Type="http://schemas.openxmlformats.org/officeDocument/2006/relationships/hyperlink" Target="https://careers.peopleclick.eu.com/careerscp/client_canoneurope/external/search.do?WT.tsrc=nso-site&amp;WT.mc_id=nsosite:SOJ" TargetMode="External"/><Relationship Id="rId10" Type="http://schemas.openxmlformats.org/officeDocument/2006/relationships/image" Target="../media/image89.png"/><Relationship Id="rId19" Type="http://schemas.openxmlformats.org/officeDocument/2006/relationships/hyperlink" Target="https://www.cheops.fr/fr/ressources-humaines" TargetMode="External"/><Relationship Id="rId31" Type="http://schemas.openxmlformats.org/officeDocument/2006/relationships/image" Target="../media/image100.png"/><Relationship Id="rId44" Type="http://schemas.openxmlformats.org/officeDocument/2006/relationships/hyperlink" Target="https://www.bing.com/ck/a?!&amp;&amp;p=dd59d9a9fd1b6f11JmltdHM9MTcxNzk3NzYwMCZpZ3VpZD0yMThhOGQ2My0wZjFiLTZkYjMtMmQyZi05OTFjMGVhMjZjNTcmaW5zaWQ9NTIyNw&amp;ptn=3&amp;ver=2&amp;hsh=3&amp;fclid=218a8d63-0f1b-6db3-2d2f-991c0ea26c57&amp;psq=califrais&amp;u=a1aHR0cHM6Ly93d3cuY2FsaWZyYWlzLmZyLw&amp;ntb=1" TargetMode="External"/><Relationship Id="rId52" Type="http://schemas.openxmlformats.org/officeDocument/2006/relationships/hyperlink" Target="https://emploi.castorama.fr/nos-offres/?redirected=2#page-search" TargetMode="External"/><Relationship Id="rId4" Type="http://schemas.openxmlformats.org/officeDocument/2006/relationships/image" Target="../media/image86.png"/><Relationship Id="rId9" Type="http://schemas.openxmlformats.org/officeDocument/2006/relationships/hyperlink" Target="https://www.bing.com/ck/a?!&amp;&amp;p=2a41cb4ac91fc5f1JmltdHM9MTcxNzYzMjAwMCZpZ3VpZD0yMThhOGQ2My0wZjFiLTZkYjMtMmQyZi05OTFjMGVhMjZjNTcmaW5zaWQ9NTIwOQ&amp;ptn=3&amp;ver=2&amp;hsh=3&amp;fclid=218a8d63-0f1b-6db3-2d2f-991c0ea26c57&amp;psq=cefco&amp;u=a1aHR0cHM6Ly93d3cuY2VmY28uY2gv&amp;ntb=1" TargetMode="External"/><Relationship Id="rId14" Type="http://schemas.openxmlformats.org/officeDocument/2006/relationships/image" Target="../media/image91.png"/><Relationship Id="rId22" Type="http://schemas.openxmlformats.org/officeDocument/2006/relationships/image" Target="../media/image95.png"/><Relationship Id="rId27" Type="http://schemas.openxmlformats.org/officeDocument/2006/relationships/image" Target="../media/image98.png"/><Relationship Id="rId30" Type="http://schemas.openxmlformats.org/officeDocument/2006/relationships/hyperlink" Target="https://www.computacenter.com/fr/careers?tab=job-search" TargetMode="External"/><Relationship Id="rId35" Type="http://schemas.openxmlformats.org/officeDocument/2006/relationships/image" Target="../media/image102.png"/><Relationship Id="rId43" Type="http://schemas.openxmlformats.org/officeDocument/2006/relationships/image" Target="../media/image106.png"/><Relationship Id="rId48" Type="http://schemas.openxmlformats.org/officeDocument/2006/relationships/hyperlink" Target="https://cecca.fr/2021/03/29/offre-demploi-cecca-recrute-un-responsable-si-systeme-information/" TargetMode="External"/><Relationship Id="rId8" Type="http://schemas.openxmlformats.org/officeDocument/2006/relationships/image" Target="../media/image88.png"/><Relationship Id="rId51" Type="http://schemas.openxmlformats.org/officeDocument/2006/relationships/image" Target="../media/image110.png"/><Relationship Id="rId3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hyperlink" Target="https://cc.wd3.myworkdayjobs.com/fr-FR/ChanelCareers" TargetMode="External"/><Relationship Id="rId25" Type="http://schemas.openxmlformats.org/officeDocument/2006/relationships/image" Target="../media/image97.png"/><Relationship Id="rId33" Type="http://schemas.openxmlformats.org/officeDocument/2006/relationships/image" Target="../media/image101.png"/><Relationship Id="rId38" Type="http://schemas.openxmlformats.org/officeDocument/2006/relationships/hyperlink" Target="https://groupe.up.coop/fr/candidats/nous-rejoindre" TargetMode="External"/><Relationship Id="rId46" Type="http://schemas.openxmlformats.org/officeDocument/2006/relationships/hyperlink" Target="https://www.bing.com/ck/a?!&amp;&amp;p=019cca354266d8ceJmltdHM9MTcxNzk3NzYwMCZpZ3VpZD0yMThhOGQ2My0wZjFiLTZkYjMtMmQyZi05OTFjMGVhMjZjNTcmaW5zaWQ9NTIyOA&amp;ptn=3&amp;ver=2&amp;hsh=3&amp;fclid=218a8d63-0f1b-6db3-2d2f-991c0ea26c57&amp;psq=informatique+CDC&amp;u=a1aHR0cDovL3d3dy5pY2RjLmNhaXNzZWRlc2RlcG90cy5mci8&amp;ntb=1" TargetMode="External"/><Relationship Id="rId20" Type="http://schemas.openxmlformats.org/officeDocument/2006/relationships/image" Target="../media/image94.png"/><Relationship Id="rId41" Type="http://schemas.openxmlformats.org/officeDocument/2006/relationships/image" Target="../media/image105.png"/><Relationship Id="rId5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5" Type="http://schemas.openxmlformats.org/officeDocument/2006/relationships/hyperlink" Target="https://cerbahealthcare-career.talent-soft.com/accueil.aspx?LCID=1036" TargetMode="External"/><Relationship Id="rId23" Type="http://schemas.openxmlformats.org/officeDocument/2006/relationships/hyperlink" Target="https://jobs.cisco.com/jobsfr/SearchJobs" TargetMode="External"/><Relationship Id="rId28" Type="http://schemas.openxmlformats.org/officeDocument/2006/relationships/hyperlink" Target="https://www.compass-group.fr/fr/rejoignez-nous/voir-les-offres-demploi/" TargetMode="External"/><Relationship Id="rId36" Type="http://schemas.openxmlformats.org/officeDocument/2006/relationships/hyperlink" Target="https://www.bing.com/ck/a?!&amp;&amp;p=e4e25bf4199e3ba5JmltdHM9MTcxODA2NDAwMCZpZ3VpZD0yMThhOGQ2My0wZjFiLTZkYjMtMmQyZi05OTFjMGVhMjZjNTcmaW5zaWQ9NTM0Ng&amp;ptn=3&amp;ver=2&amp;hsh=3&amp;fclid=218a8d63-0f1b-6db3-2d2f-991c0ea26c57&amp;psq=casa&amp;u=a1aHR0cHM6Ly9mci5jYXNhc2hvcHMuY29tL2ZyL2NvbXB0ZS9zZS1jb25uZWN0ZXIvP3JlZGlyZWN0VG89JTJGZnIlMkZjb21wdGUlMkZjb21tYW5kZXMlMkY&amp;ntb=1" TargetMode="External"/><Relationship Id="rId49" Type="http://schemas.openxmlformats.org/officeDocument/2006/relationships/image" Target="../media/image10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hyperlink" Target="https://www.delsey.com/fr/fr/c/carrieres" TargetMode="External"/><Relationship Id="rId26" Type="http://schemas.openxmlformats.org/officeDocument/2006/relationships/hyperlink" Target="https://www.bing.com/ck/a?!&amp;&amp;p=717a33e0b96f6107JmltdHM9MTcxODA2NDAwMCZpZ3VpZD0yMThhOGQ2My0wZjFiLTZkYjMtMmQyZi05OTFjMGVhMjZjNTcmaW5zaWQ9NTI4Mw&amp;ptn=3&amp;ver=2&amp;hsh=3&amp;fclid=218a8d63-0f1b-6db3-2d2f-991c0ea26c57&amp;psq=essilor&amp;u=a1aHR0cHM6Ly93d3cuZXNzaWxvcmx1eG90dGljYS5jb20vZnIvZ3JvdXBlLw&amp;ntb=1" TargetMode="External"/><Relationship Id="rId39" Type="http://schemas.openxmlformats.org/officeDocument/2006/relationships/image" Target="../media/image129.png"/><Relationship Id="rId21" Type="http://schemas.openxmlformats.org/officeDocument/2006/relationships/image" Target="../media/image120.png"/><Relationship Id="rId34" Type="http://schemas.openxmlformats.org/officeDocument/2006/relationships/hyperlink" Target="https://www.engie.com/espace-candidats" TargetMode="External"/><Relationship Id="rId42" Type="http://schemas.openxmlformats.org/officeDocument/2006/relationships/hyperlink" Target="https://www.bing.com/ck/a?!&amp;&amp;p=fcc20f99c9b4755dJmltdHM9MTcxNzYzMjAwMCZpZ3VpZD0yMThhOGQ2My0wZjFiLTZkYjMtMmQyZi05OTFjMGVhMjZjNTcmaW5zaWQ9NTIzNQ&amp;ptn=3&amp;ver=2&amp;hsh=3&amp;fclid=218a8d63-0f1b-6db3-2d2f-991c0ea26c57&amp;psq=econocom&amp;u=a1aHR0cHM6Ly93d3cuZWNvbm9jb20uY29tL2Zy&amp;ntb=1" TargetMode="External"/><Relationship Id="rId47" Type="http://schemas.openxmlformats.org/officeDocument/2006/relationships/image" Target="../media/image16.png"/><Relationship Id="rId7" Type="http://schemas.openxmlformats.org/officeDocument/2006/relationships/image" Target="../media/image113.png"/><Relationship Id="rId2" Type="http://schemas.openxmlformats.org/officeDocument/2006/relationships/image" Target="../media/image17.png"/><Relationship Id="rId16" Type="http://schemas.openxmlformats.org/officeDocument/2006/relationships/hyperlink" Target="https://dexia-career.talent-soft.com/accueil.aspx?LCID=1036" TargetMode="External"/><Relationship Id="rId29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bfaudit.com/carrieres-opportunites/postes/" TargetMode="External"/><Relationship Id="rId11" Type="http://schemas.openxmlformats.org/officeDocument/2006/relationships/image" Target="../media/image115.png"/><Relationship Id="rId24" Type="http://schemas.openxmlformats.org/officeDocument/2006/relationships/hyperlink" Target="https://careers.danone.com/fr-global/opportunites/" TargetMode="External"/><Relationship Id="rId32" Type="http://schemas.openxmlformats.org/officeDocument/2006/relationships/hyperlink" Target="https://www.enedis.fr/recrute" TargetMode="External"/><Relationship Id="rId37" Type="http://schemas.openxmlformats.org/officeDocument/2006/relationships/image" Target="../media/image128.png"/><Relationship Id="rId40" Type="http://schemas.openxmlformats.org/officeDocument/2006/relationships/hyperlink" Target="https://www.expectra.fr/emploi/" TargetMode="External"/><Relationship Id="rId45" Type="http://schemas.openxmlformats.org/officeDocument/2006/relationships/image" Target="../media/image132.png"/><Relationship Id="rId5" Type="http://schemas.openxmlformats.org/officeDocument/2006/relationships/image" Target="../media/image112.png"/><Relationship Id="rId15" Type="http://schemas.openxmlformats.org/officeDocument/2006/relationships/image" Target="../media/image117.png"/><Relationship Id="rId23" Type="http://schemas.openxmlformats.org/officeDocument/2006/relationships/image" Target="../media/image121.png"/><Relationship Id="rId28" Type="http://schemas.openxmlformats.org/officeDocument/2006/relationships/hyperlink" Target="https://www.elior.fr/nous-rejoindre/offres-emploi" TargetMode="External"/><Relationship Id="rId36" Type="http://schemas.openxmlformats.org/officeDocument/2006/relationships/hyperlink" Target="https://recrutement.europ-assistance.fr/" TargetMode="External"/><Relationship Id="rId10" Type="http://schemas.openxmlformats.org/officeDocument/2006/relationships/hyperlink" Target="https://www.bing.com/aclick?ld=e8Is9qGDx-C4UQbKw-ZLQjIzVUCUz6ZSH70fcdJLqt5KBBmwNjGS7ebA0V29IsDG_OyL7BvgAUPa9hmFhl3M9CY--iM6J8cZubhl3DL7SUWPRmey4LesxRv1pjwG3bL9l8lWVS2Q-vmg6wzCa4ce-_pLLPjZeFJFUKk5y_86Ej42jKMh3i&amp;u=aHR0cHMlM2ElMmYlMmZ3d3cuZGV2aXNtdXR1ZWxsZS5jb20lMmZzYW50ZSUyZmNvbXBhcmF0ZXVyJTJmbHAlMmYwMSUyZiUzZnV0bV9zb3VyY2UlM2RiaW5nJTI2dXRtX21lZGl1bSUzZHBhaWQtc2VhcmNoJTI2dXRtX2NhbXBhaWduJTNkc2FudGVfZGV2aXNtdXR1ZWxsZS5jb21fYXNzdXJldXJzJTI2dXRtX2NvbnRlbnQlM2RnZW5lcmlxdWUlMjZ1dG1fdGVybSUzZG11dHVlbGxlJTI1MjBpbnRlZ3JhbmNlJTI2bXNjbGtpZCUzZGU4YmI3ZGJhOWE4NzE2MmI2Y2U4MWJkYzZhYjhiMjk5&amp;rlid=e8bb7dba9a87162b6ce81bdc6ab8b299&amp;ntb=1" TargetMode="External"/><Relationship Id="rId19" Type="http://schemas.openxmlformats.org/officeDocument/2006/relationships/image" Target="../media/image119.png"/><Relationship Id="rId31" Type="http://schemas.openxmlformats.org/officeDocument/2006/relationships/image" Target="../media/image125.png"/><Relationship Id="rId44" Type="http://schemas.openxmlformats.org/officeDocument/2006/relationships/hyperlink" Target="https://www.bing.com/ck/a?!&amp;&amp;p=215b3162e1df627cJmltdHM9MTcxNzYzMjAwMCZpZ3VpZD0yMThhOGQ2My0wZjFiLTZkYjMtMmQyZi05OTFjMGVhMjZjNTcmaW5zaWQ9NTIzNA&amp;ptn=3&amp;ver=2&amp;hsh=3&amp;fclid=218a8d63-0f1b-6db3-2d2f-991c0ea26c57&amp;psq=ey&amp;u=a1aHR0cHM6Ly93d3cuZXkuY29tL2ZyX2Zy&amp;ntb=1" TargetMode="External"/><Relationship Id="rId4" Type="http://schemas.openxmlformats.org/officeDocument/2006/relationships/hyperlink" Target="https://careers.3ds.com/fr/jobs" TargetMode="External"/><Relationship Id="rId9" Type="http://schemas.openxmlformats.org/officeDocument/2006/relationships/image" Target="../media/image114.png"/><Relationship Id="rId14" Type="http://schemas.openxmlformats.org/officeDocument/2006/relationships/hyperlink" Target="http://careers.disneylandparis.com/fr/etudiants-et-jeunes-diplomes/offres" TargetMode="External"/><Relationship Id="rId22" Type="http://schemas.openxmlformats.org/officeDocument/2006/relationships/hyperlink" Target="https://www.deezerjobs.com/fr/" TargetMode="External"/><Relationship Id="rId27" Type="http://schemas.openxmlformats.org/officeDocument/2006/relationships/image" Target="../media/image123.png"/><Relationship Id="rId30" Type="http://schemas.openxmlformats.org/officeDocument/2006/relationships/hyperlink" Target="https://fr.elis.com/fr/groupe/nous-rejoindre/nos-offres" TargetMode="External"/><Relationship Id="rId35" Type="http://schemas.openxmlformats.org/officeDocument/2006/relationships/image" Target="../media/image127.png"/><Relationship Id="rId43" Type="http://schemas.openxmlformats.org/officeDocument/2006/relationships/image" Target="../media/image131.png"/><Relationship Id="rId8" Type="http://schemas.openxmlformats.org/officeDocument/2006/relationships/hyperlink" Target="https://www.dalkia.fr/fr/rejoignez-dalkia/recrutement/liste-des-offres" TargetMode="External"/><Relationship Id="rId3" Type="http://schemas.openxmlformats.org/officeDocument/2006/relationships/image" Target="../media/image111.png"/><Relationship Id="rId12" Type="http://schemas.openxmlformats.org/officeDocument/2006/relationships/hyperlink" Target="https://www.bing.com/ck/a?!&amp;&amp;p=9124748d8194b754JmltdHM9MTcxNzk3NzYwMCZpZ3VpZD0yMThhOGQ2My0wZjFiLTZkYjMtMmQyZi05OTFjMGVhMjZjNTcmaW5zaWQ9NTIzMg&amp;ptn=3&amp;ver=2&amp;hsh=3&amp;fclid=218a8d63-0f1b-6db3-2d2f-991c0ea26c57&amp;psq=Davidson+paris&amp;u=a1aHR0cHM6Ly93d3cuZGF2aWRzb24uZnIvbm9zLWZpbGlhbGVzL2Rhdmlkc29uLXBhcmlz&amp;ntb=1" TargetMode="External"/><Relationship Id="rId17" Type="http://schemas.openxmlformats.org/officeDocument/2006/relationships/image" Target="../media/image118.png"/><Relationship Id="rId25" Type="http://schemas.openxmlformats.org/officeDocument/2006/relationships/image" Target="../media/image122.png"/><Relationship Id="rId33" Type="http://schemas.openxmlformats.org/officeDocument/2006/relationships/image" Target="../media/image126.png"/><Relationship Id="rId38" Type="http://schemas.openxmlformats.org/officeDocument/2006/relationships/hyperlink" Target="https://expaceo.com/rejoignez-expaceo" TargetMode="External"/><Relationship Id="rId46" Type="http://schemas.openxmlformats.org/officeDocument/2006/relationships/hyperlink" Target="https://www.bing.com/ck/a?!&amp;&amp;p=ccce8674ac47b037JmltdHM9MTcxODA2NDAwMCZpZ3VpZD0yMThhOGQ2My0wZjFiLTZkYjMtMmQyZi05OTFjMGVhMjZjNTcmaW5zaWQ9NTI1Nw&amp;ptn=3&amp;ver=2&amp;hsh=3&amp;fclid=218a8d63-0f1b-6db3-2d2f-991c0ea26c57&amp;psq=darty&amp;u=a1aHR0cHM6Ly93d3cuZGFydHkuY29tLw&amp;ntb=1" TargetMode="External"/><Relationship Id="rId20" Type="http://schemas.openxmlformats.org/officeDocument/2006/relationships/hyperlink" Target="https://www.docaposte.com/recrutement/nous-rejoindre" TargetMode="External"/><Relationship Id="rId41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png"/><Relationship Id="rId18" Type="http://schemas.openxmlformats.org/officeDocument/2006/relationships/hyperlink" Target="https://free.softy.pro/offres" TargetMode="External"/><Relationship Id="rId26" Type="http://schemas.openxmlformats.org/officeDocument/2006/relationships/hyperlink" Target="https://injob.geodis.com/accueil.aspx?LCID=1036" TargetMode="External"/><Relationship Id="rId39" Type="http://schemas.openxmlformats.org/officeDocument/2006/relationships/image" Target="../media/image151.png"/><Relationship Id="rId21" Type="http://schemas.openxmlformats.org/officeDocument/2006/relationships/image" Target="../media/image142.png"/><Relationship Id="rId34" Type="http://schemas.openxmlformats.org/officeDocument/2006/relationships/hyperlink" Target="https://fr.indeed.com/Emplois-Gras-Savoye" TargetMode="External"/><Relationship Id="rId42" Type="http://schemas.openxmlformats.org/officeDocument/2006/relationships/hyperlink" Target="https://pvcp-recrute.talent-soft.com/offre-de-emploi/liste-offres.aspx?mode=list&amp;lcid=1036&amp;facet_Country=79" TargetMode="External"/><Relationship Id="rId7" Type="http://schemas.openxmlformats.org/officeDocument/2006/relationships/image" Target="../media/image135.png"/><Relationship Id="rId2" Type="http://schemas.openxmlformats.org/officeDocument/2006/relationships/image" Target="../media/image17.png"/><Relationship Id="rId16" Type="http://schemas.openxmlformats.org/officeDocument/2006/relationships/hyperlink" Target="https://www.bing.com/ck/a?!&amp;&amp;p=1bf8d06dd4a43617JmltdHM9MTcxNzYzMjAwMCZpZ3VpZD0yMThhOGQ2My0wZjFiLTZkYjMtMmQyZi05OTFjMGVhMjZjNTcmaW5zaWQ9NTIxOA&amp;ptn=3&amp;ver=2&amp;hsh=3&amp;fclid=218a8d63-0f1b-6db3-2d2f-991c0ea26c57&amp;psq=flexico&amp;u=a1aHR0cHM6Ly93d3cuZmxleGljby5jb20v&amp;ntb=1" TargetMode="External"/><Relationship Id="rId29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crutement.bpce.fr/offres-emploi/?tax_country=france&amp;external=false" TargetMode="External"/><Relationship Id="rId11" Type="http://schemas.openxmlformats.org/officeDocument/2006/relationships/image" Target="../media/image137.png"/><Relationship Id="rId24" Type="http://schemas.openxmlformats.org/officeDocument/2006/relationships/hyperlink" Target="https://carrieres.generali.fr/" TargetMode="External"/><Relationship Id="rId32" Type="http://schemas.openxmlformats.org/officeDocument/2006/relationships/hyperlink" Target="https://www.globalis-ms.com/jobs/offres-emploi-stage-mission/" TargetMode="External"/><Relationship Id="rId37" Type="http://schemas.openxmlformats.org/officeDocument/2006/relationships/image" Target="../media/image150.png"/><Relationship Id="rId40" Type="http://schemas.openxmlformats.org/officeDocument/2006/relationships/hyperlink" Target="https://www.groupe3f.fr/offres-d-emploi" TargetMode="External"/><Relationship Id="rId45" Type="http://schemas.openxmlformats.org/officeDocument/2006/relationships/image" Target="../media/image16.png"/><Relationship Id="rId5" Type="http://schemas.openxmlformats.org/officeDocument/2006/relationships/image" Target="../media/image134.png"/><Relationship Id="rId15" Type="http://schemas.openxmlformats.org/officeDocument/2006/relationships/image" Target="../media/image139.png"/><Relationship Id="rId23" Type="http://schemas.openxmlformats.org/officeDocument/2006/relationships/image" Target="../media/image143.png"/><Relationship Id="rId28" Type="http://schemas.openxmlformats.org/officeDocument/2006/relationships/hyperlink" Target="https://gfi.world/fr-fr/carriere/talentsoft/recherche" TargetMode="External"/><Relationship Id="rId36" Type="http://schemas.openxmlformats.org/officeDocument/2006/relationships/hyperlink" Target="https://offres.groupama-gan-recrute.com/offre-de-emploi/liste-offres.aspx" TargetMode="External"/><Relationship Id="rId10" Type="http://schemas.openxmlformats.org/officeDocument/2006/relationships/hyperlink" Target="https://jobs.fiducial.fr/nos-offres-d-emploi" TargetMode="External"/><Relationship Id="rId19" Type="http://schemas.openxmlformats.org/officeDocument/2006/relationships/image" Target="../media/image141.png"/><Relationship Id="rId31" Type="http://schemas.openxmlformats.org/officeDocument/2006/relationships/image" Target="../media/image147.png"/><Relationship Id="rId44" Type="http://schemas.openxmlformats.org/officeDocument/2006/relationships/hyperlink" Target="https://www.groupe-vital.com/recrutement/" TargetMode="External"/><Relationship Id="rId4" Type="http://schemas.openxmlformats.org/officeDocument/2006/relationships/hyperlink" Target="https://www.bing.com/ck/a?!&amp;&amp;p=82d44465d54a04aaJmltdHM9MTcxODA2NDAwMCZpZ3VpZD0yMThhOGQ2My0wZjFiLTZkYjMtMmQyZi05OTFjMGVhMjZjNTcmaW5zaWQ9NTI3MQ&amp;ptn=3&amp;ver=2&amp;hsh=3&amp;fclid=218a8d63-0f1b-6db3-2d2f-991c0ea26c57&amp;psq=fnac&amp;u=a1aHR0cHM6Ly93d3cuZm5hYy5jb20vc2VydmljZXM&amp;ntb=1" TargetMode="External"/><Relationship Id="rId9" Type="http://schemas.openxmlformats.org/officeDocument/2006/relationships/image" Target="../media/image136.png"/><Relationship Id="rId14" Type="http://schemas.openxmlformats.org/officeDocument/2006/relationships/hyperlink" Target="https://www.jobteaser.com/fr/companies/findus/job-offers" TargetMode="External"/><Relationship Id="rId22" Type="http://schemas.openxmlformats.org/officeDocument/2006/relationships/hyperlink" Target="https://www.bing.com/ck/a?!&amp;&amp;p=b424d15a94c0d43bJmltdHM9MTcxOTM2MDAwMCZpZ3VpZD0yMThhOGQ2My0wZjFiLTZkYjMtMmQyZi05OTFjMGVhMjZjNTcmaW5zaWQ9NTIzNg&amp;ptn=3&amp;ver=2&amp;hsh=3&amp;fclid=218a8d63-0f1b-6db3-2d2f-991c0ea26c57&amp;psq=FUJITSU&amp;u=a1aHR0cHM6Ly93d3cuZnVqaXRzdS5jb20vZnIvc3VwcG9ydC8&amp;ntb=1" TargetMode="External"/><Relationship Id="rId27" Type="http://schemas.openxmlformats.org/officeDocument/2006/relationships/image" Target="../media/image145.png"/><Relationship Id="rId30" Type="http://schemas.openxmlformats.org/officeDocument/2006/relationships/hyperlink" Target="https://careers.google.com/jobs/results/" TargetMode="External"/><Relationship Id="rId35" Type="http://schemas.openxmlformats.org/officeDocument/2006/relationships/image" Target="../media/image149.png"/><Relationship Id="rId43" Type="http://schemas.openxmlformats.org/officeDocument/2006/relationships/image" Target="../media/image153.png"/><Relationship Id="rId8" Type="http://schemas.openxmlformats.org/officeDocument/2006/relationships/hyperlink" Target="https://careers.faurecia.com/search/?createNewAlert=false&amp;q=&amp;locationsearch=france&amp;optionsFacetsDD_customfield3=&amp;optionsFacetsDD_country=&amp;optionsFacetsDD_shifttype=" TargetMode="External"/><Relationship Id="rId3" Type="http://schemas.openxmlformats.org/officeDocument/2006/relationships/image" Target="../media/image133.png"/><Relationship Id="rId12" Type="http://schemas.openxmlformats.org/officeDocument/2006/relationships/hyperlink" Target="https://www.fimecor-walter-allinial.com/fr/offres-emploi" TargetMode="External"/><Relationship Id="rId17" Type="http://schemas.openxmlformats.org/officeDocument/2006/relationships/image" Target="../media/image140.png"/><Relationship Id="rId25" Type="http://schemas.openxmlformats.org/officeDocument/2006/relationships/image" Target="../media/image144.png"/><Relationship Id="rId33" Type="http://schemas.openxmlformats.org/officeDocument/2006/relationships/image" Target="../media/image148.png"/><Relationship Id="rId38" Type="http://schemas.openxmlformats.org/officeDocument/2006/relationships/hyperlink" Target="https://groupeadp-recrute.talent-soft.com/accueil.aspx?LCID=1036" TargetMode="External"/><Relationship Id="rId20" Type="http://schemas.openxmlformats.org/officeDocument/2006/relationships/hyperlink" Target="https://recrutement.francetelevisions.fr/offre-de-emploi/liste-offres.aspx" TargetMode="External"/><Relationship Id="rId41" Type="http://schemas.openxmlformats.org/officeDocument/2006/relationships/image" Target="../media/image15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hbmg-chr-conseil.fr/fr/rejoignez-nous/offres-emploi.php" TargetMode="External"/><Relationship Id="rId18" Type="http://schemas.openxmlformats.org/officeDocument/2006/relationships/image" Target="../media/image161.png"/><Relationship Id="rId26" Type="http://schemas.openxmlformats.org/officeDocument/2006/relationships/image" Target="../media/image165.png"/><Relationship Id="rId21" Type="http://schemas.openxmlformats.org/officeDocument/2006/relationships/hyperlink" Target="https://isor.nous-recrutons.fr/nos-offres-demploi-1/" TargetMode="External"/><Relationship Id="rId34" Type="http://schemas.openxmlformats.org/officeDocument/2006/relationships/image" Target="../media/image169.png"/><Relationship Id="rId7" Type="http://schemas.openxmlformats.org/officeDocument/2006/relationships/image" Target="../media/image156.png"/><Relationship Id="rId12" Type="http://schemas.openxmlformats.org/officeDocument/2006/relationships/hyperlink" Target="https://www.herve-thermique.com/nous-rejoindre/nos-offres-demplois/" TargetMode="External"/><Relationship Id="rId17" Type="http://schemas.openxmlformats.org/officeDocument/2006/relationships/hyperlink" Target="https://www.bing.com/ck/a?!&amp;&amp;p=e4dec94c534ffe32JmltdHM9MTcxNzk3NzYwMCZpZ3VpZD0yMThhOGQ2My0wZjFiLTZkYjMtMmQyZi05OTFjMGVhMjZjNTcmaW5zaWQ9NTIyOA&amp;ptn=3&amp;ver=2&amp;hsh=3&amp;fclid=218a8d63-0f1b-6db3-2d2f-991c0ea26c57&amp;psq=indigo+parc+ivinci&amp;u=a1aHR0cHM6Ly93d3cuZ3JvdXAtaW5kaWdvLmNvbS9mci9uZXdzcm9vbS9wcmVzc2UvdmluY2ktcGFyay1kZXZpZW50LWluZGlnby1kZWNvdXZyZXotbm90cmUtbm91dmVsbGUtbWFycXVlLw&amp;ntb=1" TargetMode="External"/><Relationship Id="rId25" Type="http://schemas.openxmlformats.org/officeDocument/2006/relationships/hyperlink" Target="https://recrutement.ipsos.com/" TargetMode="External"/><Relationship Id="rId33" Type="http://schemas.openxmlformats.org/officeDocument/2006/relationships/hyperlink" Target="https://www.bing.com/ck/a?!&amp;&amp;p=071734c1bf731ab8JmltdHM9MTcxNzk3NzYwMCZpZ3VpZD0yMThhOGQ2My0wZjFiLTZkYjMtMmQyZi05OTFjMGVhMjZjNTcmaW5zaWQ9NTIyMQ&amp;ptn=3&amp;ver=2&amp;hsh=3&amp;fclid=218a8d63-0f1b-6db3-2d2f-991c0ea26c57&amp;psq=klox&amp;u=a1aHR0cHM6Ly93d3cua2xveC5pby8&amp;ntb=1" TargetMode="External"/><Relationship Id="rId38" Type="http://schemas.openxmlformats.org/officeDocument/2006/relationships/image" Target="../media/image16.png"/><Relationship Id="rId2" Type="http://schemas.openxmlformats.org/officeDocument/2006/relationships/image" Target="../media/image17.png"/><Relationship Id="rId16" Type="http://schemas.openxmlformats.org/officeDocument/2006/relationships/image" Target="../media/image160.png"/><Relationship Id="rId20" Type="http://schemas.openxmlformats.org/officeDocument/2006/relationships/image" Target="../media/image162.png"/><Relationship Id="rId29" Type="http://schemas.openxmlformats.org/officeDocument/2006/relationships/hyperlink" Target="https://www.kering.com/fr/talent/offres-d-emploi?page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company/hammerson-france/" TargetMode="External"/><Relationship Id="rId11" Type="http://schemas.openxmlformats.org/officeDocument/2006/relationships/image" Target="../media/image158.png"/><Relationship Id="rId24" Type="http://schemas.openxmlformats.org/officeDocument/2006/relationships/image" Target="../media/image164.png"/><Relationship Id="rId32" Type="http://schemas.openxmlformats.org/officeDocument/2006/relationships/image" Target="../media/image168.png"/><Relationship Id="rId37" Type="http://schemas.openxmlformats.org/officeDocument/2006/relationships/hyperlink" Target="https://www.kylotonn.com/carrieres/" TargetMode="External"/><Relationship Id="rId5" Type="http://schemas.openxmlformats.org/officeDocument/2006/relationships/image" Target="../media/image155.png"/><Relationship Id="rId15" Type="http://schemas.openxmlformats.org/officeDocument/2006/relationships/hyperlink" Target="https://www.ibm.com/fr-fr/employment/" TargetMode="External"/><Relationship Id="rId23" Type="http://schemas.openxmlformats.org/officeDocument/2006/relationships/hyperlink" Target="https://www.bing.com/ck/a?!&amp;&amp;p=a10b4fab3e495ef4JmltdHM9MTcxNzk3NzYwMCZpZ3VpZD0yMThhOGQ2My0wZjFiLTZkYjMtMmQyZi05OTFjMGVhMjZjNTcmaW5zaWQ9NTIzMA&amp;ptn=3&amp;ver=2&amp;hsh=3&amp;fclid=218a8d63-0f1b-6db3-2d2f-991c0ea26c57&amp;psq=iss&amp;u=a1aHR0cHM6Ly93d3cuZnIuaXNzd29ybGQuY29tLw&amp;ntb=1" TargetMode="External"/><Relationship Id="rId28" Type="http://schemas.openxmlformats.org/officeDocument/2006/relationships/image" Target="../media/image166.png"/><Relationship Id="rId36" Type="http://schemas.openxmlformats.org/officeDocument/2006/relationships/image" Target="../media/image170.png"/><Relationship Id="rId10" Type="http://schemas.openxmlformats.org/officeDocument/2006/relationships/hyperlink" Target="https://talents.hermes.com/fr/" TargetMode="External"/><Relationship Id="rId19" Type="http://schemas.openxmlformats.org/officeDocument/2006/relationships/hyperlink" Target="https://fr.linkedin.com/company/ischebeck-france" TargetMode="External"/><Relationship Id="rId31" Type="http://schemas.openxmlformats.org/officeDocument/2006/relationships/hyperlink" Target="https://www.bing.com/ck/a?!&amp;&amp;p=ad8d12070bde6f3aJmltdHM9MTcxNzk3NzYwMCZpZ3VpZD0yMThhOGQ2My0wZjFiLTZkYjMtMmQyZi05OTFjMGVhMjZjNTcmaW5zaWQ9NTIyNQ&amp;ptn=3&amp;ver=2&amp;hsh=3&amp;fclid=218a8d63-0f1b-6db3-2d2f-991c0ea26c57&amp;psq=klepierre&amp;u=a1aHR0cHM6Ly93d3cua2xlcGllcnJlLmNvbS8&amp;ntb=1" TargetMode="External"/><Relationship Id="rId4" Type="http://schemas.openxmlformats.org/officeDocument/2006/relationships/hyperlink" Target="https://www.hn-services.com/jobs/" TargetMode="External"/><Relationship Id="rId9" Type="http://schemas.openxmlformats.org/officeDocument/2006/relationships/image" Target="../media/image157.png"/><Relationship Id="rId14" Type="http://schemas.openxmlformats.org/officeDocument/2006/relationships/image" Target="../media/image159.png"/><Relationship Id="rId22" Type="http://schemas.openxmlformats.org/officeDocument/2006/relationships/image" Target="../media/image163.png"/><Relationship Id="rId27" Type="http://schemas.openxmlformats.org/officeDocument/2006/relationships/hyperlink" Target="https://link.ingroupe.com/jobs.cfm" TargetMode="External"/><Relationship Id="rId30" Type="http://schemas.openxmlformats.org/officeDocument/2006/relationships/image" Target="../media/image167.png"/><Relationship Id="rId35" Type="http://schemas.openxmlformats.org/officeDocument/2006/relationships/hyperlink" Target="https://emplois.kpmg.fr/" TargetMode="External"/><Relationship Id="rId8" Type="http://schemas.openxmlformats.org/officeDocument/2006/relationships/hyperlink" Target="https://www.bing.com/ck/a?!&amp;&amp;p=957eeebad6359027JmltdHM9MTcxNzk3NzYwMCZpZ3VpZD0yMThhOGQ2My0wZjFiLTZkYjMtMmQyZi05OTFjMGVhMjZjNTcmaW5zaWQ9NTIyMQ&amp;ptn=3&amp;ver=2&amp;hsh=3&amp;fclid=218a8d63-0f1b-6db3-2d2f-991c0ea26c57&amp;psq=helpline&amp;u=a1aHR0cHM6Ly93d3cuaGVscGxpbmUuZnIv&amp;ntb=1" TargetMode="External"/><Relationship Id="rId3" Type="http://schemas.openxmlformats.org/officeDocument/2006/relationships/image" Target="../media/image1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CD1DD61-04E1-EA0D-73CB-60B2A1E5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609" y="387022"/>
            <a:ext cx="1218799" cy="36933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E8C8979-5B08-5033-6DAE-764DC02517AD}"/>
              </a:ext>
            </a:extLst>
          </p:cNvPr>
          <p:cNvSpPr txBox="1"/>
          <p:nvPr/>
        </p:nvSpPr>
        <p:spPr>
          <a:xfrm>
            <a:off x="4442177" y="372533"/>
            <a:ext cx="271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Sites ALTERNANCE</a:t>
            </a:r>
          </a:p>
        </p:txBody>
      </p:sp>
      <p:sp>
        <p:nvSpPr>
          <p:cNvPr id="8" name="Nuage 7">
            <a:extLst>
              <a:ext uri="{FF2B5EF4-FFF2-40B4-BE49-F238E27FC236}">
                <a16:creationId xmlns:a16="http://schemas.microsoft.com/office/drawing/2014/main" id="{4891FC2A-7F9D-F00C-6554-75A400E080F3}"/>
              </a:ext>
            </a:extLst>
          </p:cNvPr>
          <p:cNvSpPr/>
          <p:nvPr/>
        </p:nvSpPr>
        <p:spPr>
          <a:xfrm>
            <a:off x="611875" y="1113556"/>
            <a:ext cx="1557660" cy="1123974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AAC7962C-BDD7-7F11-2361-C42F9CEB3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7" y="1309320"/>
            <a:ext cx="703842" cy="3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Nuage 9">
            <a:extLst>
              <a:ext uri="{FF2B5EF4-FFF2-40B4-BE49-F238E27FC236}">
                <a16:creationId xmlns:a16="http://schemas.microsoft.com/office/drawing/2014/main" id="{BB2556E0-2C89-2E32-400C-6879F0AF1C03}"/>
              </a:ext>
            </a:extLst>
          </p:cNvPr>
          <p:cNvSpPr/>
          <p:nvPr/>
        </p:nvSpPr>
        <p:spPr>
          <a:xfrm>
            <a:off x="3163165" y="1006030"/>
            <a:ext cx="1939413" cy="102987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5BF28AA7-EE15-476A-E334-0BD35A19B58D}"/>
              </a:ext>
            </a:extLst>
          </p:cNvPr>
          <p:cNvSpPr/>
          <p:nvPr/>
        </p:nvSpPr>
        <p:spPr>
          <a:xfrm>
            <a:off x="1210186" y="2430108"/>
            <a:ext cx="1932676" cy="99889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Nuage 11">
            <a:extLst>
              <a:ext uri="{FF2B5EF4-FFF2-40B4-BE49-F238E27FC236}">
                <a16:creationId xmlns:a16="http://schemas.microsoft.com/office/drawing/2014/main" id="{77C9D0B9-7077-C97A-61E1-6EBE03DE32CA}"/>
              </a:ext>
            </a:extLst>
          </p:cNvPr>
          <p:cNvSpPr/>
          <p:nvPr/>
        </p:nvSpPr>
        <p:spPr>
          <a:xfrm>
            <a:off x="6233599" y="1303691"/>
            <a:ext cx="1932676" cy="1090354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Nuage 12">
            <a:extLst>
              <a:ext uri="{FF2B5EF4-FFF2-40B4-BE49-F238E27FC236}">
                <a16:creationId xmlns:a16="http://schemas.microsoft.com/office/drawing/2014/main" id="{50D7697B-1F2E-1774-22E0-077A3D00CB03}"/>
              </a:ext>
            </a:extLst>
          </p:cNvPr>
          <p:cNvSpPr/>
          <p:nvPr/>
        </p:nvSpPr>
        <p:spPr>
          <a:xfrm>
            <a:off x="4837641" y="3896255"/>
            <a:ext cx="1932676" cy="100471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Nuage 13">
            <a:extLst>
              <a:ext uri="{FF2B5EF4-FFF2-40B4-BE49-F238E27FC236}">
                <a16:creationId xmlns:a16="http://schemas.microsoft.com/office/drawing/2014/main" id="{CDEE6318-3072-74ED-79F1-3E5D1080A89D}"/>
              </a:ext>
            </a:extLst>
          </p:cNvPr>
          <p:cNvSpPr/>
          <p:nvPr/>
        </p:nvSpPr>
        <p:spPr>
          <a:xfrm>
            <a:off x="8421511" y="1954647"/>
            <a:ext cx="2082800" cy="99133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Nuage 14">
            <a:extLst>
              <a:ext uri="{FF2B5EF4-FFF2-40B4-BE49-F238E27FC236}">
                <a16:creationId xmlns:a16="http://schemas.microsoft.com/office/drawing/2014/main" id="{6DEC4818-4AE9-D31A-EE88-B02E1D621A9B}"/>
              </a:ext>
            </a:extLst>
          </p:cNvPr>
          <p:cNvSpPr/>
          <p:nvPr/>
        </p:nvSpPr>
        <p:spPr>
          <a:xfrm>
            <a:off x="388125" y="5130287"/>
            <a:ext cx="2584830" cy="1192171"/>
          </a:xfrm>
          <a:prstGeom prst="cloud">
            <a:avLst/>
          </a:prstGeom>
          <a:solidFill>
            <a:srgbClr val="0099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Direct Etudiant</a:t>
            </a:r>
          </a:p>
        </p:txBody>
      </p:sp>
      <p:sp>
        <p:nvSpPr>
          <p:cNvPr id="16" name="Nuage 15">
            <a:extLst>
              <a:ext uri="{FF2B5EF4-FFF2-40B4-BE49-F238E27FC236}">
                <a16:creationId xmlns:a16="http://schemas.microsoft.com/office/drawing/2014/main" id="{A90188ED-3983-887D-BA5E-0523E2548115}"/>
              </a:ext>
            </a:extLst>
          </p:cNvPr>
          <p:cNvSpPr/>
          <p:nvPr/>
        </p:nvSpPr>
        <p:spPr>
          <a:xfrm>
            <a:off x="7319608" y="3330222"/>
            <a:ext cx="2175581" cy="1133734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Nuage 16">
            <a:extLst>
              <a:ext uri="{FF2B5EF4-FFF2-40B4-BE49-F238E27FC236}">
                <a16:creationId xmlns:a16="http://schemas.microsoft.com/office/drawing/2014/main" id="{42CE61F0-B1F1-43D7-62FC-BF81B84676A5}"/>
              </a:ext>
            </a:extLst>
          </p:cNvPr>
          <p:cNvSpPr/>
          <p:nvPr/>
        </p:nvSpPr>
        <p:spPr>
          <a:xfrm>
            <a:off x="9888003" y="815311"/>
            <a:ext cx="2082800" cy="1029876"/>
          </a:xfrm>
          <a:prstGeom prst="cloud">
            <a:avLst/>
          </a:prstGeom>
          <a:solidFill>
            <a:srgbClr val="00999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Nuage 17">
            <a:extLst>
              <a:ext uri="{FF2B5EF4-FFF2-40B4-BE49-F238E27FC236}">
                <a16:creationId xmlns:a16="http://schemas.microsoft.com/office/drawing/2014/main" id="{5AB4A4C4-8619-723B-788C-BE01007514CD}"/>
              </a:ext>
            </a:extLst>
          </p:cNvPr>
          <p:cNvSpPr/>
          <p:nvPr/>
        </p:nvSpPr>
        <p:spPr>
          <a:xfrm>
            <a:off x="9911644" y="3330221"/>
            <a:ext cx="1794934" cy="113373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Nuage 18">
            <a:extLst>
              <a:ext uri="{FF2B5EF4-FFF2-40B4-BE49-F238E27FC236}">
                <a16:creationId xmlns:a16="http://schemas.microsoft.com/office/drawing/2014/main" id="{D6547A64-E4A2-FC54-E62A-06148DB18A2F}"/>
              </a:ext>
            </a:extLst>
          </p:cNvPr>
          <p:cNvSpPr/>
          <p:nvPr/>
        </p:nvSpPr>
        <p:spPr>
          <a:xfrm>
            <a:off x="3612443" y="5283566"/>
            <a:ext cx="2459745" cy="110954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Nuage 19">
            <a:extLst>
              <a:ext uri="{FF2B5EF4-FFF2-40B4-BE49-F238E27FC236}">
                <a16:creationId xmlns:a16="http://schemas.microsoft.com/office/drawing/2014/main" id="{A814376F-C192-860E-2C3D-8BE1DE29826E}"/>
              </a:ext>
            </a:extLst>
          </p:cNvPr>
          <p:cNvSpPr/>
          <p:nvPr/>
        </p:nvSpPr>
        <p:spPr>
          <a:xfrm>
            <a:off x="6886222" y="4955822"/>
            <a:ext cx="2153130" cy="136663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Nuage 20">
            <a:extLst>
              <a:ext uri="{FF2B5EF4-FFF2-40B4-BE49-F238E27FC236}">
                <a16:creationId xmlns:a16="http://schemas.microsoft.com/office/drawing/2014/main" id="{93307202-0E0C-46CB-E82D-DCCE687D3B5B}"/>
              </a:ext>
            </a:extLst>
          </p:cNvPr>
          <p:cNvSpPr/>
          <p:nvPr/>
        </p:nvSpPr>
        <p:spPr>
          <a:xfrm>
            <a:off x="9495190" y="5026471"/>
            <a:ext cx="2211388" cy="136663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Nuage 21">
            <a:extLst>
              <a:ext uri="{FF2B5EF4-FFF2-40B4-BE49-F238E27FC236}">
                <a16:creationId xmlns:a16="http://schemas.microsoft.com/office/drawing/2014/main" id="{4C9AE607-D846-1EB4-55E8-423116CFDE83}"/>
              </a:ext>
            </a:extLst>
          </p:cNvPr>
          <p:cNvSpPr/>
          <p:nvPr/>
        </p:nvSpPr>
        <p:spPr>
          <a:xfrm>
            <a:off x="1670756" y="3809317"/>
            <a:ext cx="2065867" cy="101277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Nuage 22">
            <a:extLst>
              <a:ext uri="{FF2B5EF4-FFF2-40B4-BE49-F238E27FC236}">
                <a16:creationId xmlns:a16="http://schemas.microsoft.com/office/drawing/2014/main" id="{AA026695-99CB-AF68-9ED1-84F7F8B3F825}"/>
              </a:ext>
            </a:extLst>
          </p:cNvPr>
          <p:cNvSpPr/>
          <p:nvPr/>
        </p:nvSpPr>
        <p:spPr>
          <a:xfrm>
            <a:off x="4272842" y="2565495"/>
            <a:ext cx="2048935" cy="94466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FF7EF0EF-C6E1-86E8-D118-1D6F2B0F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70" y="2656787"/>
            <a:ext cx="12382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978D3F7-1BA2-3A2C-C048-A7C876536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441" y="1250392"/>
            <a:ext cx="1166859" cy="34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1028D3A6-9FD1-0020-F014-8F622C463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641" y="2823822"/>
            <a:ext cx="9620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A67C4A0-E4EF-818F-BD16-499E66287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599" y="3980580"/>
            <a:ext cx="721361" cy="35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124E6C5D-5BAF-0821-975D-9F7A3EAFF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135" y="4070290"/>
            <a:ext cx="811366" cy="39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79454F4-6459-E7BB-109D-168F0C8E0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177" y="5512337"/>
            <a:ext cx="1251383" cy="28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82AC4B50-3E5E-A9BB-14A2-099A8EB49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464" y="3548459"/>
            <a:ext cx="1001888" cy="27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90C97AD-37C1-762A-D78F-0A1442ED5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76" y="1403668"/>
            <a:ext cx="1231224" cy="57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6E23C3D4-FF22-87C0-FD3C-07239CC23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146" y="2222462"/>
            <a:ext cx="104775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4CF5FC2-29E3-803E-7EEE-8B79E868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383" y="963272"/>
            <a:ext cx="11715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B31736C2-A618-8A24-EFB3-B9D805280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1" y="5236112"/>
            <a:ext cx="972608" cy="33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93168AE2-50C3-DABF-532B-96FDC4B80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311" y="527014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8E3614D-9117-7FA5-8271-207BDA97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884" y="3559309"/>
            <a:ext cx="7905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0FDB777-CA53-869A-7195-10F154537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39640"/>
              </p:ext>
            </p:extLst>
          </p:nvPr>
        </p:nvGraphicFramePr>
        <p:xfrm>
          <a:off x="856367" y="1682610"/>
          <a:ext cx="903671" cy="219710"/>
        </p:xfrm>
        <a:graphic>
          <a:graphicData uri="http://schemas.openxmlformats.org/drawingml/2006/table">
            <a:tbl>
              <a:tblPr/>
              <a:tblGrid>
                <a:gridCol w="903671">
                  <a:extLst>
                    <a:ext uri="{9D8B030D-6E8A-4147-A177-3AD203B41FA5}">
                      <a16:colId xmlns:a16="http://schemas.microsoft.com/office/drawing/2014/main" val="608383972"/>
                    </a:ext>
                  </a:extLst>
                </a:gridCol>
              </a:tblGrid>
              <a:tr h="171509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7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29460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C80281E-2B3B-63E9-7BE6-EEB05F930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594115"/>
              </p:ext>
            </p:extLst>
          </p:nvPr>
        </p:nvGraphicFramePr>
        <p:xfrm>
          <a:off x="1824184" y="2945977"/>
          <a:ext cx="704680" cy="219710"/>
        </p:xfrm>
        <a:graphic>
          <a:graphicData uri="http://schemas.openxmlformats.org/drawingml/2006/table">
            <a:tbl>
              <a:tblPr/>
              <a:tblGrid>
                <a:gridCol w="704680">
                  <a:extLst>
                    <a:ext uri="{9D8B030D-6E8A-4147-A177-3AD203B41FA5}">
                      <a16:colId xmlns:a16="http://schemas.microsoft.com/office/drawing/2014/main" val="1933075539"/>
                    </a:ext>
                  </a:extLst>
                </a:gridCol>
              </a:tblGrid>
              <a:tr h="172282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663057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B23A91B-8A27-F019-5D4E-54938914C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996992"/>
              </p:ext>
            </p:extLst>
          </p:nvPr>
        </p:nvGraphicFramePr>
        <p:xfrm>
          <a:off x="3618144" y="1603188"/>
          <a:ext cx="752828" cy="282705"/>
        </p:xfrm>
        <a:graphic>
          <a:graphicData uri="http://schemas.openxmlformats.org/drawingml/2006/table">
            <a:tbl>
              <a:tblPr/>
              <a:tblGrid>
                <a:gridCol w="752828">
                  <a:extLst>
                    <a:ext uri="{9D8B030D-6E8A-4147-A177-3AD203B41FA5}">
                      <a16:colId xmlns:a16="http://schemas.microsoft.com/office/drawing/2014/main" val="494484004"/>
                    </a:ext>
                  </a:extLst>
                </a:gridCol>
              </a:tblGrid>
              <a:tr h="282705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9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823710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2DE7081-1D6A-1993-83BA-7DF316810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410810"/>
              </p:ext>
            </p:extLst>
          </p:nvPr>
        </p:nvGraphicFramePr>
        <p:xfrm>
          <a:off x="4895307" y="3060998"/>
          <a:ext cx="752828" cy="233713"/>
        </p:xfrm>
        <a:graphic>
          <a:graphicData uri="http://schemas.openxmlformats.org/drawingml/2006/table">
            <a:tbl>
              <a:tblPr/>
              <a:tblGrid>
                <a:gridCol w="752828">
                  <a:extLst>
                    <a:ext uri="{9D8B030D-6E8A-4147-A177-3AD203B41FA5}">
                      <a16:colId xmlns:a16="http://schemas.microsoft.com/office/drawing/2014/main" val="4035397874"/>
                    </a:ext>
                  </a:extLst>
                </a:gridCol>
              </a:tblGrid>
              <a:tr h="233713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529176"/>
                  </a:ext>
                </a:extLst>
              </a:tr>
            </a:tbl>
          </a:graphicData>
        </a:graphic>
      </p:graphicFrame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id="{748150F4-EBD2-3061-462B-118C35EEB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919757"/>
              </p:ext>
            </p:extLst>
          </p:nvPr>
        </p:nvGraphicFramePr>
        <p:xfrm>
          <a:off x="2047064" y="4352833"/>
          <a:ext cx="752828" cy="219710"/>
        </p:xfrm>
        <a:graphic>
          <a:graphicData uri="http://schemas.openxmlformats.org/drawingml/2006/table">
            <a:tbl>
              <a:tblPr/>
              <a:tblGrid>
                <a:gridCol w="752828">
                  <a:extLst>
                    <a:ext uri="{9D8B030D-6E8A-4147-A177-3AD203B41FA5}">
                      <a16:colId xmlns:a16="http://schemas.microsoft.com/office/drawing/2014/main" val="1519116543"/>
                    </a:ext>
                  </a:extLst>
                </a:gridCol>
              </a:tblGrid>
              <a:tr h="193657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1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979941"/>
                  </a:ext>
                </a:extLst>
              </a:tr>
            </a:tbl>
          </a:graphicData>
        </a:graphic>
      </p:graphicFrame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227CBD39-5A7D-6493-9F78-73D42BD34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576400"/>
              </p:ext>
            </p:extLst>
          </p:nvPr>
        </p:nvGraphicFramePr>
        <p:xfrm>
          <a:off x="5271721" y="4507007"/>
          <a:ext cx="752828" cy="233713"/>
        </p:xfrm>
        <a:graphic>
          <a:graphicData uri="http://schemas.openxmlformats.org/drawingml/2006/table">
            <a:tbl>
              <a:tblPr/>
              <a:tblGrid>
                <a:gridCol w="752828">
                  <a:extLst>
                    <a:ext uri="{9D8B030D-6E8A-4147-A177-3AD203B41FA5}">
                      <a16:colId xmlns:a16="http://schemas.microsoft.com/office/drawing/2014/main" val="1705641111"/>
                    </a:ext>
                  </a:extLst>
                </a:gridCol>
              </a:tblGrid>
              <a:tr h="233713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631110"/>
                  </a:ext>
                </a:extLst>
              </a:tr>
            </a:tbl>
          </a:graphicData>
        </a:graphic>
      </p:graphicFrame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BA04CEDD-9DB5-1999-249B-D30C7213C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2779"/>
              </p:ext>
            </p:extLst>
          </p:nvPr>
        </p:nvGraphicFramePr>
        <p:xfrm>
          <a:off x="4323994" y="5939405"/>
          <a:ext cx="752828" cy="255358"/>
        </p:xfrm>
        <a:graphic>
          <a:graphicData uri="http://schemas.openxmlformats.org/drawingml/2006/table">
            <a:tbl>
              <a:tblPr/>
              <a:tblGrid>
                <a:gridCol w="752828">
                  <a:extLst>
                    <a:ext uri="{9D8B030D-6E8A-4147-A177-3AD203B41FA5}">
                      <a16:colId xmlns:a16="http://schemas.microsoft.com/office/drawing/2014/main" val="2363487443"/>
                    </a:ext>
                  </a:extLst>
                </a:gridCol>
              </a:tblGrid>
              <a:tr h="255358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3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458729"/>
                  </a:ext>
                </a:extLst>
              </a:tr>
            </a:tbl>
          </a:graphicData>
        </a:graphic>
      </p:graphicFrame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D42DEB6E-FDA4-64DC-21F1-D560077D9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92610"/>
              </p:ext>
            </p:extLst>
          </p:nvPr>
        </p:nvGraphicFramePr>
        <p:xfrm>
          <a:off x="7782983" y="3961372"/>
          <a:ext cx="752828" cy="233713"/>
        </p:xfrm>
        <a:graphic>
          <a:graphicData uri="http://schemas.openxmlformats.org/drawingml/2006/table">
            <a:tbl>
              <a:tblPr/>
              <a:tblGrid>
                <a:gridCol w="752828">
                  <a:extLst>
                    <a:ext uri="{9D8B030D-6E8A-4147-A177-3AD203B41FA5}">
                      <a16:colId xmlns:a16="http://schemas.microsoft.com/office/drawing/2014/main" val="334469962"/>
                    </a:ext>
                  </a:extLst>
                </a:gridCol>
              </a:tblGrid>
              <a:tr h="233713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255302"/>
                  </a:ext>
                </a:extLst>
              </a:tr>
            </a:tbl>
          </a:graphicData>
        </a:graphic>
      </p:graphicFrame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2E9124DD-6288-5C62-CD0C-1DA769E0C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74913"/>
              </p:ext>
            </p:extLst>
          </p:nvPr>
        </p:nvGraphicFramePr>
        <p:xfrm>
          <a:off x="6629476" y="1912084"/>
          <a:ext cx="752828" cy="233713"/>
        </p:xfrm>
        <a:graphic>
          <a:graphicData uri="http://schemas.openxmlformats.org/drawingml/2006/table">
            <a:tbl>
              <a:tblPr/>
              <a:tblGrid>
                <a:gridCol w="752828">
                  <a:extLst>
                    <a:ext uri="{9D8B030D-6E8A-4147-A177-3AD203B41FA5}">
                      <a16:colId xmlns:a16="http://schemas.microsoft.com/office/drawing/2014/main" val="1783980435"/>
                    </a:ext>
                  </a:extLst>
                </a:gridCol>
              </a:tblGrid>
              <a:tr h="233713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5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49553"/>
                  </a:ext>
                </a:extLst>
              </a:tr>
            </a:tbl>
          </a:graphicData>
        </a:graphic>
      </p:graphicFrame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8581BAF5-F184-6AE4-9028-DF25EEA2F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55571"/>
              </p:ext>
            </p:extLst>
          </p:nvPr>
        </p:nvGraphicFramePr>
        <p:xfrm>
          <a:off x="8787732" y="2475260"/>
          <a:ext cx="752828" cy="233713"/>
        </p:xfrm>
        <a:graphic>
          <a:graphicData uri="http://schemas.openxmlformats.org/drawingml/2006/table">
            <a:tbl>
              <a:tblPr/>
              <a:tblGrid>
                <a:gridCol w="752828">
                  <a:extLst>
                    <a:ext uri="{9D8B030D-6E8A-4147-A177-3AD203B41FA5}">
                      <a16:colId xmlns:a16="http://schemas.microsoft.com/office/drawing/2014/main" val="1357242800"/>
                    </a:ext>
                  </a:extLst>
                </a:gridCol>
              </a:tblGrid>
              <a:tr h="233713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801903"/>
                  </a:ext>
                </a:extLst>
              </a:tr>
            </a:tbl>
          </a:graphicData>
        </a:graphic>
      </p:graphicFrame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88B6A277-219F-2A58-E89A-EA302EF9E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794706"/>
              </p:ext>
            </p:extLst>
          </p:nvPr>
        </p:nvGraphicFramePr>
        <p:xfrm>
          <a:off x="1262597" y="5888199"/>
          <a:ext cx="752828" cy="276575"/>
        </p:xfrm>
        <a:graphic>
          <a:graphicData uri="http://schemas.openxmlformats.org/drawingml/2006/table">
            <a:tbl>
              <a:tblPr/>
              <a:tblGrid>
                <a:gridCol w="752828">
                  <a:extLst>
                    <a:ext uri="{9D8B030D-6E8A-4147-A177-3AD203B41FA5}">
                      <a16:colId xmlns:a16="http://schemas.microsoft.com/office/drawing/2014/main" val="2872943374"/>
                    </a:ext>
                  </a:extLst>
                </a:gridCol>
              </a:tblGrid>
              <a:tr h="276575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630216"/>
                  </a:ext>
                </a:extLst>
              </a:tr>
            </a:tbl>
          </a:graphicData>
        </a:graphic>
      </p:graphicFrame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57A2DE7C-3001-4C0A-1B08-AE49BE4F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368869"/>
              </p:ext>
            </p:extLst>
          </p:nvPr>
        </p:nvGraphicFramePr>
        <p:xfrm>
          <a:off x="9853386" y="5779684"/>
          <a:ext cx="752828" cy="282706"/>
        </p:xfrm>
        <a:graphic>
          <a:graphicData uri="http://schemas.openxmlformats.org/drawingml/2006/table">
            <a:tbl>
              <a:tblPr/>
              <a:tblGrid>
                <a:gridCol w="752828">
                  <a:extLst>
                    <a:ext uri="{9D8B030D-6E8A-4147-A177-3AD203B41FA5}">
                      <a16:colId xmlns:a16="http://schemas.microsoft.com/office/drawing/2014/main" val="2689235490"/>
                    </a:ext>
                  </a:extLst>
                </a:gridCol>
              </a:tblGrid>
              <a:tr h="282706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alibri"/>
                          <a:hlinkClick r:id="rId28"/>
                        </a:rPr>
                        <a:t>CLIQUEZ ICI</a:t>
                      </a: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4890"/>
                  </a:ext>
                </a:extLst>
              </a:tr>
            </a:tbl>
          </a:graphicData>
        </a:graphic>
      </p:graphicFrame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10C8FDDA-6E8E-289F-0D1D-5A0FA89C5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998230"/>
              </p:ext>
            </p:extLst>
          </p:nvPr>
        </p:nvGraphicFramePr>
        <p:xfrm>
          <a:off x="10256647" y="3903249"/>
          <a:ext cx="752828" cy="295636"/>
        </p:xfrm>
        <a:graphic>
          <a:graphicData uri="http://schemas.openxmlformats.org/drawingml/2006/table">
            <a:tbl>
              <a:tblPr/>
              <a:tblGrid>
                <a:gridCol w="752828">
                  <a:extLst>
                    <a:ext uri="{9D8B030D-6E8A-4147-A177-3AD203B41FA5}">
                      <a16:colId xmlns:a16="http://schemas.microsoft.com/office/drawing/2014/main" val="4255887806"/>
                    </a:ext>
                  </a:extLst>
                </a:gridCol>
              </a:tblGrid>
              <a:tr h="29563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9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647094"/>
                  </a:ext>
                </a:extLst>
              </a:tr>
            </a:tbl>
          </a:graphicData>
        </a:graphic>
      </p:graphicFrame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F12FCDCB-9C9B-9138-6832-07DAA824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69456"/>
              </p:ext>
            </p:extLst>
          </p:nvPr>
        </p:nvGraphicFramePr>
        <p:xfrm>
          <a:off x="7412528" y="5735838"/>
          <a:ext cx="862251" cy="287818"/>
        </p:xfrm>
        <a:graphic>
          <a:graphicData uri="http://schemas.openxmlformats.org/drawingml/2006/table">
            <a:tbl>
              <a:tblPr/>
              <a:tblGrid>
                <a:gridCol w="862251">
                  <a:extLst>
                    <a:ext uri="{9D8B030D-6E8A-4147-A177-3AD203B41FA5}">
                      <a16:colId xmlns:a16="http://schemas.microsoft.com/office/drawing/2014/main" val="2191182702"/>
                    </a:ext>
                  </a:extLst>
                </a:gridCol>
              </a:tblGrid>
              <a:tr h="28781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103700"/>
                  </a:ext>
                </a:extLst>
              </a:tr>
            </a:tbl>
          </a:graphicData>
        </a:graphic>
      </p:graphicFrame>
      <p:graphicFrame>
        <p:nvGraphicFramePr>
          <p:cNvPr id="41" name="Tableau 40">
            <a:extLst>
              <a:ext uri="{FF2B5EF4-FFF2-40B4-BE49-F238E27FC236}">
                <a16:creationId xmlns:a16="http://schemas.microsoft.com/office/drawing/2014/main" id="{3A80FBE0-FBED-5FDF-A698-5E2205ABB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57275"/>
              </p:ext>
            </p:extLst>
          </p:nvPr>
        </p:nvGraphicFramePr>
        <p:xfrm>
          <a:off x="10415244" y="1366536"/>
          <a:ext cx="866346" cy="282566"/>
        </p:xfrm>
        <a:graphic>
          <a:graphicData uri="http://schemas.openxmlformats.org/drawingml/2006/table">
            <a:tbl>
              <a:tblPr/>
              <a:tblGrid>
                <a:gridCol w="866346">
                  <a:extLst>
                    <a:ext uri="{9D8B030D-6E8A-4147-A177-3AD203B41FA5}">
                      <a16:colId xmlns:a16="http://schemas.microsoft.com/office/drawing/2014/main" val="2511104730"/>
                    </a:ext>
                  </a:extLst>
                </a:gridCol>
              </a:tblGrid>
              <a:tr h="28256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409804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6FFE45B7-EFBD-01B1-99C0-8B25AA58093B}"/>
              </a:ext>
            </a:extLst>
          </p:cNvPr>
          <p:cNvSpPr txBox="1"/>
          <p:nvPr/>
        </p:nvSpPr>
        <p:spPr>
          <a:xfrm>
            <a:off x="855946" y="6503095"/>
            <a:ext cx="32776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/>
              <a:t>Pour cliquer, mettez-vous en mode Diaporama</a:t>
            </a:r>
          </a:p>
        </p:txBody>
      </p:sp>
      <p:pic>
        <p:nvPicPr>
          <p:cNvPr id="30" name="Image 29" descr="Diaporama - Icônes commercialisation gratuites">
            <a:extLst>
              <a:ext uri="{FF2B5EF4-FFF2-40B4-BE49-F238E27FC236}">
                <a16:creationId xmlns:a16="http://schemas.microsoft.com/office/drawing/2014/main" id="{D604AE01-5DC6-1B81-6E7A-8B70A3AC36D9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flipH="1">
            <a:off x="4158642" y="6577208"/>
            <a:ext cx="200416" cy="2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3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2B66531-5824-C927-25CC-12E0A1C60E1D}"/>
              </a:ext>
            </a:extLst>
          </p:cNvPr>
          <p:cNvSpPr txBox="1"/>
          <p:nvPr/>
        </p:nvSpPr>
        <p:spPr>
          <a:xfrm>
            <a:off x="4684889" y="436223"/>
            <a:ext cx="2269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/>
              <a:t>Sites ENTREPRISE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273295-FD8B-DA3F-FD72-D50D8B6A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46" y="436222"/>
            <a:ext cx="1219306" cy="371888"/>
          </a:xfrm>
          <a:prstGeom prst="rect">
            <a:avLst/>
          </a:prstGeom>
        </p:spPr>
      </p:pic>
      <p:sp>
        <p:nvSpPr>
          <p:cNvPr id="5" name="Nuage 4">
            <a:extLst>
              <a:ext uri="{FF2B5EF4-FFF2-40B4-BE49-F238E27FC236}">
                <a16:creationId xmlns:a16="http://schemas.microsoft.com/office/drawing/2014/main" id="{79917B16-063D-D940-0B66-450B614DC01D}"/>
              </a:ext>
            </a:extLst>
          </p:cNvPr>
          <p:cNvSpPr/>
          <p:nvPr/>
        </p:nvSpPr>
        <p:spPr>
          <a:xfrm>
            <a:off x="1994350" y="1766365"/>
            <a:ext cx="1748356" cy="976835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Nuage 5">
            <a:extLst>
              <a:ext uri="{FF2B5EF4-FFF2-40B4-BE49-F238E27FC236}">
                <a16:creationId xmlns:a16="http://schemas.microsoft.com/office/drawing/2014/main" id="{9712413F-6B5F-E974-C34A-6583403639C1}"/>
              </a:ext>
            </a:extLst>
          </p:cNvPr>
          <p:cNvSpPr/>
          <p:nvPr/>
        </p:nvSpPr>
        <p:spPr>
          <a:xfrm>
            <a:off x="389928" y="2359378"/>
            <a:ext cx="1213094" cy="767644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Nuage 6">
            <a:extLst>
              <a:ext uri="{FF2B5EF4-FFF2-40B4-BE49-F238E27FC236}">
                <a16:creationId xmlns:a16="http://schemas.microsoft.com/office/drawing/2014/main" id="{C922B556-ACB1-6B1C-B1ED-A3DEC2E1FB11}"/>
              </a:ext>
            </a:extLst>
          </p:cNvPr>
          <p:cNvSpPr/>
          <p:nvPr/>
        </p:nvSpPr>
        <p:spPr>
          <a:xfrm>
            <a:off x="389928" y="1173223"/>
            <a:ext cx="1529184" cy="863367"/>
          </a:xfrm>
          <a:prstGeom prst="cloud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265" name="Picture 1">
            <a:extLst>
              <a:ext uri="{FF2B5EF4-FFF2-40B4-BE49-F238E27FC236}">
                <a16:creationId xmlns:a16="http://schemas.microsoft.com/office/drawing/2014/main" id="{A60EECF3-1962-B127-46B0-9C5A39A11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03" y="1366781"/>
            <a:ext cx="5524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4446BB2A-D025-5EA3-D8F2-F681EF7F8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31627"/>
              </p:ext>
            </p:extLst>
          </p:nvPr>
        </p:nvGraphicFramePr>
        <p:xfrm>
          <a:off x="1216125" y="1334682"/>
          <a:ext cx="547511" cy="387350"/>
        </p:xfrm>
        <a:graphic>
          <a:graphicData uri="http://schemas.openxmlformats.org/drawingml/2006/table">
            <a:tbl>
              <a:tblPr/>
              <a:tblGrid>
                <a:gridCol w="547511">
                  <a:extLst>
                    <a:ext uri="{9D8B030D-6E8A-4147-A177-3AD203B41FA5}">
                      <a16:colId xmlns:a16="http://schemas.microsoft.com/office/drawing/2014/main" val="1919782857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020102"/>
                  </a:ext>
                </a:extLst>
              </a:tr>
            </a:tbl>
          </a:graphicData>
        </a:graphic>
      </p:graphicFrame>
      <p:pic>
        <p:nvPicPr>
          <p:cNvPr id="11266" name="Picture 2">
            <a:extLst>
              <a:ext uri="{FF2B5EF4-FFF2-40B4-BE49-F238E27FC236}">
                <a16:creationId xmlns:a16="http://schemas.microsoft.com/office/drawing/2014/main" id="{3105F94D-D460-EBD7-0562-2B85CDCDC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23" y="2034535"/>
            <a:ext cx="799424" cy="38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F44A5310-242A-3F27-BCA0-70B8393CA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57481"/>
              </p:ext>
            </p:extLst>
          </p:nvPr>
        </p:nvGraphicFramePr>
        <p:xfrm>
          <a:off x="2915451" y="1927529"/>
          <a:ext cx="592667" cy="387350"/>
        </p:xfrm>
        <a:graphic>
          <a:graphicData uri="http://schemas.openxmlformats.org/drawingml/2006/table">
            <a:tbl>
              <a:tblPr/>
              <a:tblGrid>
                <a:gridCol w="592667">
                  <a:extLst>
                    <a:ext uri="{9D8B030D-6E8A-4147-A177-3AD203B41FA5}">
                      <a16:colId xmlns:a16="http://schemas.microsoft.com/office/drawing/2014/main" val="2705026046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877251"/>
                  </a:ext>
                </a:extLst>
              </a:tr>
            </a:tbl>
          </a:graphicData>
        </a:graphic>
      </p:graphicFrame>
      <p:pic>
        <p:nvPicPr>
          <p:cNvPr id="11267" name="Picture 3">
            <a:extLst>
              <a:ext uri="{FF2B5EF4-FFF2-40B4-BE49-F238E27FC236}">
                <a16:creationId xmlns:a16="http://schemas.microsoft.com/office/drawing/2014/main" id="{B1DC63AA-2994-F9A0-B99C-9B84EF4E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5" y="2533650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D62C5AE5-709F-4350-EDFC-1ECDBD3F6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71743"/>
              </p:ext>
            </p:extLst>
          </p:nvPr>
        </p:nvGraphicFramePr>
        <p:xfrm>
          <a:off x="913670" y="2486969"/>
          <a:ext cx="524933" cy="387350"/>
        </p:xfrm>
        <a:graphic>
          <a:graphicData uri="http://schemas.openxmlformats.org/drawingml/2006/table">
            <a:tbl>
              <a:tblPr/>
              <a:tblGrid>
                <a:gridCol w="524933">
                  <a:extLst>
                    <a:ext uri="{9D8B030D-6E8A-4147-A177-3AD203B41FA5}">
                      <a16:colId xmlns:a16="http://schemas.microsoft.com/office/drawing/2014/main" val="3876263597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460876"/>
                  </a:ext>
                </a:extLst>
              </a:tr>
            </a:tbl>
          </a:graphicData>
        </a:graphic>
      </p:graphicFrame>
      <p:sp>
        <p:nvSpPr>
          <p:cNvPr id="11" name="Nuage 10">
            <a:extLst>
              <a:ext uri="{FF2B5EF4-FFF2-40B4-BE49-F238E27FC236}">
                <a16:creationId xmlns:a16="http://schemas.microsoft.com/office/drawing/2014/main" id="{C3C99FB1-3A54-71E4-29ED-C149923870E6}"/>
              </a:ext>
            </a:extLst>
          </p:cNvPr>
          <p:cNvSpPr/>
          <p:nvPr/>
        </p:nvSpPr>
        <p:spPr>
          <a:xfrm>
            <a:off x="1772839" y="2915654"/>
            <a:ext cx="1529184" cy="8633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22C2EFAD-4ADC-2C01-5CA9-D3CE9D5B2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8" y="3064779"/>
            <a:ext cx="1302945" cy="3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53A48103-5A62-9F8F-484F-2C8A90C16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41673"/>
              </p:ext>
            </p:extLst>
          </p:nvPr>
        </p:nvGraphicFramePr>
        <p:xfrm>
          <a:off x="2094089" y="3398162"/>
          <a:ext cx="694267" cy="224102"/>
        </p:xfrm>
        <a:graphic>
          <a:graphicData uri="http://schemas.openxmlformats.org/drawingml/2006/table">
            <a:tbl>
              <a:tblPr/>
              <a:tblGrid>
                <a:gridCol w="694267">
                  <a:extLst>
                    <a:ext uri="{9D8B030D-6E8A-4147-A177-3AD203B41FA5}">
                      <a16:colId xmlns:a16="http://schemas.microsoft.com/office/drawing/2014/main" val="2309234750"/>
                    </a:ext>
                  </a:extLst>
                </a:gridCol>
              </a:tblGrid>
              <a:tr h="22410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044841"/>
                  </a:ext>
                </a:extLst>
              </a:tr>
            </a:tbl>
          </a:graphicData>
        </a:graphic>
      </p:graphicFrame>
      <p:sp>
        <p:nvSpPr>
          <p:cNvPr id="13" name="Nuage 12">
            <a:extLst>
              <a:ext uri="{FF2B5EF4-FFF2-40B4-BE49-F238E27FC236}">
                <a16:creationId xmlns:a16="http://schemas.microsoft.com/office/drawing/2014/main" id="{1459A0F5-728D-4240-97CA-CDC1BE53CCD5}"/>
              </a:ext>
            </a:extLst>
          </p:cNvPr>
          <p:cNvSpPr/>
          <p:nvPr/>
        </p:nvSpPr>
        <p:spPr>
          <a:xfrm>
            <a:off x="191911" y="3429000"/>
            <a:ext cx="1411111" cy="767644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039EB760-D7BF-B07D-0D6C-1921AE054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0" y="3648813"/>
            <a:ext cx="533028" cy="32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DDE3E7B4-00BA-F34F-E79E-DAA258811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51730"/>
              </p:ext>
            </p:extLst>
          </p:nvPr>
        </p:nvGraphicFramePr>
        <p:xfrm>
          <a:off x="871089" y="3583715"/>
          <a:ext cx="581378" cy="390613"/>
        </p:xfrm>
        <a:graphic>
          <a:graphicData uri="http://schemas.openxmlformats.org/drawingml/2006/table">
            <a:tbl>
              <a:tblPr/>
              <a:tblGrid>
                <a:gridCol w="581378">
                  <a:extLst>
                    <a:ext uri="{9D8B030D-6E8A-4147-A177-3AD203B41FA5}">
                      <a16:colId xmlns:a16="http://schemas.microsoft.com/office/drawing/2014/main" val="3891048988"/>
                    </a:ext>
                  </a:extLst>
                </a:gridCol>
              </a:tblGrid>
              <a:tr h="39061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50073"/>
                  </a:ext>
                </a:extLst>
              </a:tr>
            </a:tbl>
          </a:graphicData>
        </a:graphic>
      </p:graphicFrame>
      <p:sp>
        <p:nvSpPr>
          <p:cNvPr id="2" name="Nuage 1">
            <a:extLst>
              <a:ext uri="{FF2B5EF4-FFF2-40B4-BE49-F238E27FC236}">
                <a16:creationId xmlns:a16="http://schemas.microsoft.com/office/drawing/2014/main" id="{04A21521-4E73-CE90-194C-96D2D1FA71CB}"/>
              </a:ext>
            </a:extLst>
          </p:cNvPr>
          <p:cNvSpPr/>
          <p:nvPr/>
        </p:nvSpPr>
        <p:spPr>
          <a:xfrm>
            <a:off x="293975" y="4352464"/>
            <a:ext cx="1748356" cy="976835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Nuage 14">
            <a:extLst>
              <a:ext uri="{FF2B5EF4-FFF2-40B4-BE49-F238E27FC236}">
                <a16:creationId xmlns:a16="http://schemas.microsoft.com/office/drawing/2014/main" id="{581C9038-CB92-9E52-CDEB-D66A9C3C4DD8}"/>
              </a:ext>
            </a:extLst>
          </p:cNvPr>
          <p:cNvSpPr/>
          <p:nvPr/>
        </p:nvSpPr>
        <p:spPr>
          <a:xfrm>
            <a:off x="2537430" y="4091654"/>
            <a:ext cx="1748356" cy="976835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Nuage 15">
            <a:extLst>
              <a:ext uri="{FF2B5EF4-FFF2-40B4-BE49-F238E27FC236}">
                <a16:creationId xmlns:a16="http://schemas.microsoft.com/office/drawing/2014/main" id="{C6BED782-EB97-AFA7-D84D-7C4A47185148}"/>
              </a:ext>
            </a:extLst>
          </p:cNvPr>
          <p:cNvSpPr/>
          <p:nvPr/>
        </p:nvSpPr>
        <p:spPr>
          <a:xfrm>
            <a:off x="3742706" y="2671978"/>
            <a:ext cx="1748356" cy="976835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Nuage 16">
            <a:extLst>
              <a:ext uri="{FF2B5EF4-FFF2-40B4-BE49-F238E27FC236}">
                <a16:creationId xmlns:a16="http://schemas.microsoft.com/office/drawing/2014/main" id="{9F1E3DF3-5082-4070-2A35-6C5C1556E5C5}"/>
              </a:ext>
            </a:extLst>
          </p:cNvPr>
          <p:cNvSpPr/>
          <p:nvPr/>
        </p:nvSpPr>
        <p:spPr>
          <a:xfrm>
            <a:off x="913670" y="5511330"/>
            <a:ext cx="2098377" cy="976835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355ED69C-0F19-051D-79BE-0B5A6CCBE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37" y="4615058"/>
            <a:ext cx="10191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B611F729-609A-AC06-A7E8-67B92F489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322612"/>
              </p:ext>
            </p:extLst>
          </p:nvPr>
        </p:nvGraphicFramePr>
        <p:xfrm>
          <a:off x="791402" y="4861946"/>
          <a:ext cx="773953" cy="285623"/>
        </p:xfrm>
        <a:graphic>
          <a:graphicData uri="http://schemas.openxmlformats.org/drawingml/2006/table">
            <a:tbl>
              <a:tblPr/>
              <a:tblGrid>
                <a:gridCol w="773953">
                  <a:extLst>
                    <a:ext uri="{9D8B030D-6E8A-4147-A177-3AD203B41FA5}">
                      <a16:colId xmlns:a16="http://schemas.microsoft.com/office/drawing/2014/main" val="3557961443"/>
                    </a:ext>
                  </a:extLst>
                </a:gridCol>
              </a:tblGrid>
              <a:tr h="28562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618864"/>
                  </a:ext>
                </a:extLst>
              </a:tr>
            </a:tbl>
          </a:graphicData>
        </a:graphic>
      </p:graphicFrame>
      <p:sp>
        <p:nvSpPr>
          <p:cNvPr id="19" name="Nuage 18">
            <a:extLst>
              <a:ext uri="{FF2B5EF4-FFF2-40B4-BE49-F238E27FC236}">
                <a16:creationId xmlns:a16="http://schemas.microsoft.com/office/drawing/2014/main" id="{01DEA3F4-FC15-ADD2-EBC2-26F90D1DC08A}"/>
              </a:ext>
            </a:extLst>
          </p:cNvPr>
          <p:cNvSpPr/>
          <p:nvPr/>
        </p:nvSpPr>
        <p:spPr>
          <a:xfrm>
            <a:off x="3508118" y="5329299"/>
            <a:ext cx="1748356" cy="976835"/>
          </a:xfrm>
          <a:prstGeom prst="cloud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ED9D76-E95D-ABC0-0D2A-4EB045D05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19" y="5706636"/>
            <a:ext cx="623471" cy="53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7583B0E9-728A-9831-2877-B22C51E90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4872"/>
              </p:ext>
            </p:extLst>
          </p:nvPr>
        </p:nvGraphicFramePr>
        <p:xfrm>
          <a:off x="2042331" y="5772140"/>
          <a:ext cx="563462" cy="390613"/>
        </p:xfrm>
        <a:graphic>
          <a:graphicData uri="http://schemas.openxmlformats.org/drawingml/2006/table">
            <a:tbl>
              <a:tblPr/>
              <a:tblGrid>
                <a:gridCol w="563462">
                  <a:extLst>
                    <a:ext uri="{9D8B030D-6E8A-4147-A177-3AD203B41FA5}">
                      <a16:colId xmlns:a16="http://schemas.microsoft.com/office/drawing/2014/main" val="2990612950"/>
                    </a:ext>
                  </a:extLst>
                </a:gridCol>
              </a:tblGrid>
              <a:tr h="39061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952958"/>
                  </a:ext>
                </a:extLst>
              </a:tr>
            </a:tbl>
          </a:graphicData>
        </a:graphic>
      </p:graphicFrame>
      <p:pic>
        <p:nvPicPr>
          <p:cNvPr id="1027" name="Picture 3">
            <a:extLst>
              <a:ext uri="{FF2B5EF4-FFF2-40B4-BE49-F238E27FC236}">
                <a16:creationId xmlns:a16="http://schemas.microsoft.com/office/drawing/2014/main" id="{88C34D8A-299A-DFDE-3D6C-B29569ED0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983" y="5511330"/>
            <a:ext cx="11906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65BE0BC1-80C9-148F-D998-A03164DDB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654234"/>
              </p:ext>
            </p:extLst>
          </p:nvPr>
        </p:nvGraphicFramePr>
        <p:xfrm>
          <a:off x="3933008" y="5836728"/>
          <a:ext cx="705556" cy="285623"/>
        </p:xfrm>
        <a:graphic>
          <a:graphicData uri="http://schemas.openxmlformats.org/drawingml/2006/table">
            <a:tbl>
              <a:tblPr/>
              <a:tblGrid>
                <a:gridCol w="705556">
                  <a:extLst>
                    <a:ext uri="{9D8B030D-6E8A-4147-A177-3AD203B41FA5}">
                      <a16:colId xmlns:a16="http://schemas.microsoft.com/office/drawing/2014/main" val="991375574"/>
                    </a:ext>
                  </a:extLst>
                </a:gridCol>
              </a:tblGrid>
              <a:tr h="28562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546695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B382BD11-94F5-1B59-0AEA-4FAE50921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739" y="4202581"/>
            <a:ext cx="969203" cy="4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19E3E3A4-5E9A-610F-B607-D41624403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911067"/>
              </p:ext>
            </p:extLst>
          </p:nvPr>
        </p:nvGraphicFramePr>
        <p:xfrm>
          <a:off x="3012047" y="4609623"/>
          <a:ext cx="773289" cy="285623"/>
        </p:xfrm>
        <a:graphic>
          <a:graphicData uri="http://schemas.openxmlformats.org/drawingml/2006/table">
            <a:tbl>
              <a:tblPr/>
              <a:tblGrid>
                <a:gridCol w="773289">
                  <a:extLst>
                    <a:ext uri="{9D8B030D-6E8A-4147-A177-3AD203B41FA5}">
                      <a16:colId xmlns:a16="http://schemas.microsoft.com/office/drawing/2014/main" val="3190594365"/>
                    </a:ext>
                  </a:extLst>
                </a:gridCol>
              </a:tblGrid>
              <a:tr h="28562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332244"/>
                  </a:ext>
                </a:extLst>
              </a:tr>
            </a:tbl>
          </a:graphicData>
        </a:graphic>
      </p:graphicFrame>
      <p:pic>
        <p:nvPicPr>
          <p:cNvPr id="1029" name="Picture 5">
            <a:extLst>
              <a:ext uri="{FF2B5EF4-FFF2-40B4-BE49-F238E27FC236}">
                <a16:creationId xmlns:a16="http://schemas.microsoft.com/office/drawing/2014/main" id="{997D79F3-B765-8351-61C2-674126B1C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584" y="2915654"/>
            <a:ext cx="990600" cy="18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66E320FB-966E-27A8-2BDE-FF394C93C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200916"/>
              </p:ext>
            </p:extLst>
          </p:nvPr>
        </p:nvGraphicFramePr>
        <p:xfrm>
          <a:off x="4241528" y="3188049"/>
          <a:ext cx="750711" cy="285623"/>
        </p:xfrm>
        <a:graphic>
          <a:graphicData uri="http://schemas.openxmlformats.org/drawingml/2006/table">
            <a:tbl>
              <a:tblPr/>
              <a:tblGrid>
                <a:gridCol w="750711">
                  <a:extLst>
                    <a:ext uri="{9D8B030D-6E8A-4147-A177-3AD203B41FA5}">
                      <a16:colId xmlns:a16="http://schemas.microsoft.com/office/drawing/2014/main" val="1469989924"/>
                    </a:ext>
                  </a:extLst>
                </a:gridCol>
              </a:tblGrid>
              <a:tr h="28562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6256"/>
                  </a:ext>
                </a:extLst>
              </a:tr>
            </a:tbl>
          </a:graphicData>
        </a:graphic>
      </p:graphicFrame>
      <p:sp>
        <p:nvSpPr>
          <p:cNvPr id="24" name="Nuage 23">
            <a:extLst>
              <a:ext uri="{FF2B5EF4-FFF2-40B4-BE49-F238E27FC236}">
                <a16:creationId xmlns:a16="http://schemas.microsoft.com/office/drawing/2014/main" id="{1F581B9D-55E1-6018-2382-C3FB27908C91}"/>
              </a:ext>
            </a:extLst>
          </p:cNvPr>
          <p:cNvSpPr/>
          <p:nvPr/>
        </p:nvSpPr>
        <p:spPr>
          <a:xfrm>
            <a:off x="4566816" y="3907758"/>
            <a:ext cx="1529184" cy="96551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Nuage 24">
            <a:extLst>
              <a:ext uri="{FF2B5EF4-FFF2-40B4-BE49-F238E27FC236}">
                <a16:creationId xmlns:a16="http://schemas.microsoft.com/office/drawing/2014/main" id="{EAB722A4-3057-B04B-08FF-1AD9C6E5C0B0}"/>
              </a:ext>
            </a:extLst>
          </p:cNvPr>
          <p:cNvSpPr/>
          <p:nvPr/>
        </p:nvSpPr>
        <p:spPr>
          <a:xfrm>
            <a:off x="3961878" y="1355804"/>
            <a:ext cx="1529184" cy="8633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C7DDB56-3B86-D067-1B29-6397543B6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885" y="4114288"/>
            <a:ext cx="5524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EBA9D517-109B-0129-49C3-26BC4D81F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29159"/>
              </p:ext>
            </p:extLst>
          </p:nvPr>
        </p:nvGraphicFramePr>
        <p:xfrm>
          <a:off x="5304170" y="4023580"/>
          <a:ext cx="597827" cy="465475"/>
        </p:xfrm>
        <a:graphic>
          <a:graphicData uri="http://schemas.openxmlformats.org/drawingml/2006/table">
            <a:tbl>
              <a:tblPr/>
              <a:tblGrid>
                <a:gridCol w="597827">
                  <a:extLst>
                    <a:ext uri="{9D8B030D-6E8A-4147-A177-3AD203B41FA5}">
                      <a16:colId xmlns:a16="http://schemas.microsoft.com/office/drawing/2014/main" val="3699044931"/>
                    </a:ext>
                  </a:extLst>
                </a:gridCol>
              </a:tblGrid>
              <a:tr h="46547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750103"/>
                  </a:ext>
                </a:extLst>
              </a:tr>
            </a:tbl>
          </a:graphicData>
        </a:graphic>
      </p:graphicFrame>
      <p:pic>
        <p:nvPicPr>
          <p:cNvPr id="1031" name="Picture 7">
            <a:extLst>
              <a:ext uri="{FF2B5EF4-FFF2-40B4-BE49-F238E27FC236}">
                <a16:creationId xmlns:a16="http://schemas.microsoft.com/office/drawing/2014/main" id="{113A27F3-869B-C68D-AA0B-DFE3CD7E3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20" y="1577937"/>
            <a:ext cx="7239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093C7A27-4BFE-1122-E9DF-A19EB5943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08236"/>
              </p:ext>
            </p:extLst>
          </p:nvPr>
        </p:nvGraphicFramePr>
        <p:xfrm>
          <a:off x="4301524" y="1843031"/>
          <a:ext cx="690715" cy="270691"/>
        </p:xfrm>
        <a:graphic>
          <a:graphicData uri="http://schemas.openxmlformats.org/drawingml/2006/table">
            <a:tbl>
              <a:tblPr/>
              <a:tblGrid>
                <a:gridCol w="690715">
                  <a:extLst>
                    <a:ext uri="{9D8B030D-6E8A-4147-A177-3AD203B41FA5}">
                      <a16:colId xmlns:a16="http://schemas.microsoft.com/office/drawing/2014/main" val="3810587138"/>
                    </a:ext>
                  </a:extLst>
                </a:gridCol>
              </a:tblGrid>
              <a:tr h="27069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860416"/>
                  </a:ext>
                </a:extLst>
              </a:tr>
            </a:tbl>
          </a:graphicData>
        </a:graphic>
      </p:graphicFrame>
      <p:sp>
        <p:nvSpPr>
          <p:cNvPr id="28" name="Nuage 27">
            <a:extLst>
              <a:ext uri="{FF2B5EF4-FFF2-40B4-BE49-F238E27FC236}">
                <a16:creationId xmlns:a16="http://schemas.microsoft.com/office/drawing/2014/main" id="{F38D7176-525B-5A63-4DD7-5FD0071052AF}"/>
              </a:ext>
            </a:extLst>
          </p:cNvPr>
          <p:cNvSpPr/>
          <p:nvPr/>
        </p:nvSpPr>
        <p:spPr>
          <a:xfrm>
            <a:off x="9979377" y="1173223"/>
            <a:ext cx="1529184" cy="8633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Nuage 28">
            <a:extLst>
              <a:ext uri="{FF2B5EF4-FFF2-40B4-BE49-F238E27FC236}">
                <a16:creationId xmlns:a16="http://schemas.microsoft.com/office/drawing/2014/main" id="{96BF1B4A-0879-5BD2-E2FF-8232EA74D950}"/>
              </a:ext>
            </a:extLst>
          </p:cNvPr>
          <p:cNvSpPr/>
          <p:nvPr/>
        </p:nvSpPr>
        <p:spPr>
          <a:xfrm>
            <a:off x="10258194" y="3694621"/>
            <a:ext cx="1643647" cy="97211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Nuage 29">
            <a:extLst>
              <a:ext uri="{FF2B5EF4-FFF2-40B4-BE49-F238E27FC236}">
                <a16:creationId xmlns:a16="http://schemas.microsoft.com/office/drawing/2014/main" id="{1AAA8358-4ECB-DCC8-5000-6462BB4292D4}"/>
              </a:ext>
            </a:extLst>
          </p:cNvPr>
          <p:cNvSpPr/>
          <p:nvPr/>
        </p:nvSpPr>
        <p:spPr>
          <a:xfrm>
            <a:off x="9764888" y="2416086"/>
            <a:ext cx="2122311" cy="1012914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Nuage 30">
            <a:extLst>
              <a:ext uri="{FF2B5EF4-FFF2-40B4-BE49-F238E27FC236}">
                <a16:creationId xmlns:a16="http://schemas.microsoft.com/office/drawing/2014/main" id="{401793F1-2192-519C-F4FC-98F575BAF737}"/>
              </a:ext>
            </a:extLst>
          </p:cNvPr>
          <p:cNvSpPr/>
          <p:nvPr/>
        </p:nvSpPr>
        <p:spPr>
          <a:xfrm>
            <a:off x="6667655" y="5230792"/>
            <a:ext cx="1639461" cy="976834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Nuage 31">
            <a:extLst>
              <a:ext uri="{FF2B5EF4-FFF2-40B4-BE49-F238E27FC236}">
                <a16:creationId xmlns:a16="http://schemas.microsoft.com/office/drawing/2014/main" id="{79DB05C4-F4A8-1C81-FD8B-576F0C46E8E5}"/>
              </a:ext>
            </a:extLst>
          </p:cNvPr>
          <p:cNvSpPr/>
          <p:nvPr/>
        </p:nvSpPr>
        <p:spPr>
          <a:xfrm>
            <a:off x="7631289" y="4041450"/>
            <a:ext cx="2023281" cy="96551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Nuage 32">
            <a:extLst>
              <a:ext uri="{FF2B5EF4-FFF2-40B4-BE49-F238E27FC236}">
                <a16:creationId xmlns:a16="http://schemas.microsoft.com/office/drawing/2014/main" id="{81FFEBFC-9D7B-6970-81D3-8CCCBF6F89F9}"/>
              </a:ext>
            </a:extLst>
          </p:cNvPr>
          <p:cNvSpPr/>
          <p:nvPr/>
        </p:nvSpPr>
        <p:spPr>
          <a:xfrm>
            <a:off x="8034261" y="2883142"/>
            <a:ext cx="1351749" cy="82735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Nuage 33">
            <a:extLst>
              <a:ext uri="{FF2B5EF4-FFF2-40B4-BE49-F238E27FC236}">
                <a16:creationId xmlns:a16="http://schemas.microsoft.com/office/drawing/2014/main" id="{B922F55F-5C75-3D64-8FB7-F83682542857}"/>
              </a:ext>
            </a:extLst>
          </p:cNvPr>
          <p:cNvSpPr/>
          <p:nvPr/>
        </p:nvSpPr>
        <p:spPr>
          <a:xfrm>
            <a:off x="6297194" y="2131162"/>
            <a:ext cx="1529184" cy="8633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Nuage 34">
            <a:extLst>
              <a:ext uri="{FF2B5EF4-FFF2-40B4-BE49-F238E27FC236}">
                <a16:creationId xmlns:a16="http://schemas.microsoft.com/office/drawing/2014/main" id="{F1DAA8AB-4430-D1EC-9244-A5057B6D370B}"/>
              </a:ext>
            </a:extLst>
          </p:cNvPr>
          <p:cNvSpPr/>
          <p:nvPr/>
        </p:nvSpPr>
        <p:spPr>
          <a:xfrm>
            <a:off x="8816071" y="5157935"/>
            <a:ext cx="2122310" cy="104969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Nuage 35">
            <a:extLst>
              <a:ext uri="{FF2B5EF4-FFF2-40B4-BE49-F238E27FC236}">
                <a16:creationId xmlns:a16="http://schemas.microsoft.com/office/drawing/2014/main" id="{BC6F577A-22CD-7425-B011-6C7169273057}"/>
              </a:ext>
            </a:extLst>
          </p:cNvPr>
          <p:cNvSpPr/>
          <p:nvPr/>
        </p:nvSpPr>
        <p:spPr>
          <a:xfrm>
            <a:off x="8269637" y="1689520"/>
            <a:ext cx="1529184" cy="8633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B7CD3F7-E627-410F-7917-A4D04D47C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194" y="1366781"/>
            <a:ext cx="9715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7" name="Tableau 36">
            <a:extLst>
              <a:ext uri="{FF2B5EF4-FFF2-40B4-BE49-F238E27FC236}">
                <a16:creationId xmlns:a16="http://schemas.microsoft.com/office/drawing/2014/main" id="{473C18BC-7C40-37C2-2E07-E1B0DFB29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44551"/>
              </p:ext>
            </p:extLst>
          </p:nvPr>
        </p:nvGraphicFramePr>
        <p:xfrm>
          <a:off x="10388127" y="1630167"/>
          <a:ext cx="711683" cy="272395"/>
        </p:xfrm>
        <a:graphic>
          <a:graphicData uri="http://schemas.openxmlformats.org/drawingml/2006/table">
            <a:tbl>
              <a:tblPr/>
              <a:tblGrid>
                <a:gridCol w="711683">
                  <a:extLst>
                    <a:ext uri="{9D8B030D-6E8A-4147-A177-3AD203B41FA5}">
                      <a16:colId xmlns:a16="http://schemas.microsoft.com/office/drawing/2014/main" val="3683636464"/>
                    </a:ext>
                  </a:extLst>
                </a:gridCol>
              </a:tblGrid>
              <a:tr h="27239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146943"/>
                  </a:ext>
                </a:extLst>
              </a:tr>
            </a:tbl>
          </a:graphicData>
        </a:graphic>
      </p:graphicFrame>
      <p:pic>
        <p:nvPicPr>
          <p:cNvPr id="1033" name="Picture 9">
            <a:extLst>
              <a:ext uri="{FF2B5EF4-FFF2-40B4-BE49-F238E27FC236}">
                <a16:creationId xmlns:a16="http://schemas.microsoft.com/office/drawing/2014/main" id="{61339331-3E67-125A-2856-B3C7D340E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377" y="2671978"/>
            <a:ext cx="10763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Tableau 37">
            <a:extLst>
              <a:ext uri="{FF2B5EF4-FFF2-40B4-BE49-F238E27FC236}">
                <a16:creationId xmlns:a16="http://schemas.microsoft.com/office/drawing/2014/main" id="{5D80928F-5682-167D-7707-A399DC03A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242881"/>
              </p:ext>
            </p:extLst>
          </p:nvPr>
        </p:nvGraphicFramePr>
        <p:xfrm>
          <a:off x="10914456" y="2615440"/>
          <a:ext cx="556994" cy="390525"/>
        </p:xfrm>
        <a:graphic>
          <a:graphicData uri="http://schemas.openxmlformats.org/drawingml/2006/table">
            <a:tbl>
              <a:tblPr/>
              <a:tblGrid>
                <a:gridCol w="556994">
                  <a:extLst>
                    <a:ext uri="{9D8B030D-6E8A-4147-A177-3AD203B41FA5}">
                      <a16:colId xmlns:a16="http://schemas.microsoft.com/office/drawing/2014/main" val="2711325708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115279"/>
                  </a:ext>
                </a:extLst>
              </a:tr>
            </a:tbl>
          </a:graphicData>
        </a:graphic>
      </p:graphicFrame>
      <p:pic>
        <p:nvPicPr>
          <p:cNvPr id="1034" name="Picture 10">
            <a:extLst>
              <a:ext uri="{FF2B5EF4-FFF2-40B4-BE49-F238E27FC236}">
                <a16:creationId xmlns:a16="http://schemas.microsoft.com/office/drawing/2014/main" id="{FC18B49F-BADB-7FDC-3BC4-25D0AD8C9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653" y="3877341"/>
            <a:ext cx="9906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9" name="Tableau 38">
            <a:extLst>
              <a:ext uri="{FF2B5EF4-FFF2-40B4-BE49-F238E27FC236}">
                <a16:creationId xmlns:a16="http://schemas.microsoft.com/office/drawing/2014/main" id="{248A7E46-088B-5EA1-4F9B-5C3B0E1B9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37404"/>
              </p:ext>
            </p:extLst>
          </p:nvPr>
        </p:nvGraphicFramePr>
        <p:xfrm>
          <a:off x="10647719" y="4310702"/>
          <a:ext cx="815965" cy="244515"/>
        </p:xfrm>
        <a:graphic>
          <a:graphicData uri="http://schemas.openxmlformats.org/drawingml/2006/table">
            <a:tbl>
              <a:tblPr/>
              <a:tblGrid>
                <a:gridCol w="815965">
                  <a:extLst>
                    <a:ext uri="{9D8B030D-6E8A-4147-A177-3AD203B41FA5}">
                      <a16:colId xmlns:a16="http://schemas.microsoft.com/office/drawing/2014/main" val="2426883217"/>
                    </a:ext>
                  </a:extLst>
                </a:gridCol>
              </a:tblGrid>
              <a:tr h="24451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074573"/>
                  </a:ext>
                </a:extLst>
              </a:tr>
            </a:tbl>
          </a:graphicData>
        </a:graphic>
      </p:graphicFrame>
      <p:pic>
        <p:nvPicPr>
          <p:cNvPr id="1035" name="Picture 11">
            <a:extLst>
              <a:ext uri="{FF2B5EF4-FFF2-40B4-BE49-F238E27FC236}">
                <a16:creationId xmlns:a16="http://schemas.microsoft.com/office/drawing/2014/main" id="{01F63916-BE4E-517B-B98D-DC733F0D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391" y="1902562"/>
            <a:ext cx="12096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7D2E743B-AC2C-1276-C91C-0316F39F4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36811"/>
              </p:ext>
            </p:extLst>
          </p:nvPr>
        </p:nvGraphicFramePr>
        <p:xfrm>
          <a:off x="8585165" y="2135086"/>
          <a:ext cx="691384" cy="261421"/>
        </p:xfrm>
        <a:graphic>
          <a:graphicData uri="http://schemas.openxmlformats.org/drawingml/2006/table">
            <a:tbl>
              <a:tblPr/>
              <a:tblGrid>
                <a:gridCol w="691384">
                  <a:extLst>
                    <a:ext uri="{9D8B030D-6E8A-4147-A177-3AD203B41FA5}">
                      <a16:colId xmlns:a16="http://schemas.microsoft.com/office/drawing/2014/main" val="1929580345"/>
                    </a:ext>
                  </a:extLst>
                </a:gridCol>
              </a:tblGrid>
              <a:tr h="26142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869787"/>
                  </a:ext>
                </a:extLst>
              </a:tr>
            </a:tbl>
          </a:graphicData>
        </a:graphic>
      </p:graphicFrame>
      <p:pic>
        <p:nvPicPr>
          <p:cNvPr id="1036" name="Picture 12">
            <a:extLst>
              <a:ext uri="{FF2B5EF4-FFF2-40B4-BE49-F238E27FC236}">
                <a16:creationId xmlns:a16="http://schemas.microsoft.com/office/drawing/2014/main" id="{6222D2F3-B9F1-5CDD-0D71-945370CD9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626" y="3048017"/>
            <a:ext cx="6286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" name="Tableau 40">
            <a:extLst>
              <a:ext uri="{FF2B5EF4-FFF2-40B4-BE49-F238E27FC236}">
                <a16:creationId xmlns:a16="http://schemas.microsoft.com/office/drawing/2014/main" id="{5FD0BFF6-A8D8-4B29-8158-6EF08D260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934629"/>
              </p:ext>
            </p:extLst>
          </p:nvPr>
        </p:nvGraphicFramePr>
        <p:xfrm>
          <a:off x="8286110" y="3350438"/>
          <a:ext cx="814503" cy="219710"/>
        </p:xfrm>
        <a:graphic>
          <a:graphicData uri="http://schemas.openxmlformats.org/drawingml/2006/table">
            <a:tbl>
              <a:tblPr/>
              <a:tblGrid>
                <a:gridCol w="814503">
                  <a:extLst>
                    <a:ext uri="{9D8B030D-6E8A-4147-A177-3AD203B41FA5}">
                      <a16:colId xmlns:a16="http://schemas.microsoft.com/office/drawing/2014/main" val="3179495821"/>
                    </a:ext>
                  </a:extLst>
                </a:gridCol>
              </a:tblGrid>
              <a:tr h="1730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151569"/>
                  </a:ext>
                </a:extLst>
              </a:tr>
            </a:tbl>
          </a:graphicData>
        </a:graphic>
      </p:graphicFrame>
      <p:pic>
        <p:nvPicPr>
          <p:cNvPr id="1037" name="Picture 13">
            <a:extLst>
              <a:ext uri="{FF2B5EF4-FFF2-40B4-BE49-F238E27FC236}">
                <a16:creationId xmlns:a16="http://schemas.microsoft.com/office/drawing/2014/main" id="{AC3B863D-CA6D-2CD8-1FD2-0A3E61952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997" y="4297708"/>
            <a:ext cx="14382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6D08B02D-532B-F734-35E1-AA4377D3F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5096"/>
              </p:ext>
            </p:extLst>
          </p:nvPr>
        </p:nvGraphicFramePr>
        <p:xfrm>
          <a:off x="8196638" y="4576641"/>
          <a:ext cx="801864" cy="264240"/>
        </p:xfrm>
        <a:graphic>
          <a:graphicData uri="http://schemas.openxmlformats.org/drawingml/2006/table">
            <a:tbl>
              <a:tblPr/>
              <a:tblGrid>
                <a:gridCol w="801864">
                  <a:extLst>
                    <a:ext uri="{9D8B030D-6E8A-4147-A177-3AD203B41FA5}">
                      <a16:colId xmlns:a16="http://schemas.microsoft.com/office/drawing/2014/main" val="1579334388"/>
                    </a:ext>
                  </a:extLst>
                </a:gridCol>
              </a:tblGrid>
              <a:tr h="26424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367527"/>
                  </a:ext>
                </a:extLst>
              </a:tr>
            </a:tbl>
          </a:graphicData>
        </a:graphic>
      </p:graphicFrame>
      <p:pic>
        <p:nvPicPr>
          <p:cNvPr id="1038" name="Picture 14">
            <a:extLst>
              <a:ext uri="{FF2B5EF4-FFF2-40B4-BE49-F238E27FC236}">
                <a16:creationId xmlns:a16="http://schemas.microsoft.com/office/drawing/2014/main" id="{7B1EAA8F-4929-2456-F7E8-CBCCE9269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094" y="5448929"/>
            <a:ext cx="15525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7D7FA234-5D09-B3EA-27BD-7DFB755AB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32983"/>
              </p:ext>
            </p:extLst>
          </p:nvPr>
        </p:nvGraphicFramePr>
        <p:xfrm>
          <a:off x="9429272" y="5766020"/>
          <a:ext cx="790695" cy="227777"/>
        </p:xfrm>
        <a:graphic>
          <a:graphicData uri="http://schemas.openxmlformats.org/drawingml/2006/table">
            <a:tbl>
              <a:tblPr/>
              <a:tblGrid>
                <a:gridCol w="790695">
                  <a:extLst>
                    <a:ext uri="{9D8B030D-6E8A-4147-A177-3AD203B41FA5}">
                      <a16:colId xmlns:a16="http://schemas.microsoft.com/office/drawing/2014/main" val="3647226604"/>
                    </a:ext>
                  </a:extLst>
                </a:gridCol>
              </a:tblGrid>
              <a:tr h="2277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hlinkClick r:id="rId4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616316"/>
                  </a:ext>
                </a:extLst>
              </a:tr>
            </a:tbl>
          </a:graphicData>
        </a:graphic>
      </p:graphicFrame>
      <p:pic>
        <p:nvPicPr>
          <p:cNvPr id="1039" name="Picture 15">
            <a:extLst>
              <a:ext uri="{FF2B5EF4-FFF2-40B4-BE49-F238E27FC236}">
                <a16:creationId xmlns:a16="http://schemas.microsoft.com/office/drawing/2014/main" id="{B619DF4F-FBAB-F7A2-090B-8B4A36EF3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562" y="2336800"/>
            <a:ext cx="9334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" name="Tableau 43">
            <a:extLst>
              <a:ext uri="{FF2B5EF4-FFF2-40B4-BE49-F238E27FC236}">
                <a16:creationId xmlns:a16="http://schemas.microsoft.com/office/drawing/2014/main" id="{72F10403-870E-17C2-43C4-D8F64284F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7848"/>
              </p:ext>
            </p:extLst>
          </p:nvPr>
        </p:nvGraphicFramePr>
        <p:xfrm>
          <a:off x="6688163" y="2565978"/>
          <a:ext cx="728724" cy="323955"/>
        </p:xfrm>
        <a:graphic>
          <a:graphicData uri="http://schemas.openxmlformats.org/drawingml/2006/table">
            <a:tbl>
              <a:tblPr/>
              <a:tblGrid>
                <a:gridCol w="728724">
                  <a:extLst>
                    <a:ext uri="{9D8B030D-6E8A-4147-A177-3AD203B41FA5}">
                      <a16:colId xmlns:a16="http://schemas.microsoft.com/office/drawing/2014/main" val="1183846334"/>
                    </a:ext>
                  </a:extLst>
                </a:gridCol>
              </a:tblGrid>
              <a:tr h="32395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258909"/>
                  </a:ext>
                </a:extLst>
              </a:tr>
            </a:tbl>
          </a:graphicData>
        </a:graphic>
      </p:graphicFrame>
      <p:pic>
        <p:nvPicPr>
          <p:cNvPr id="1040" name="Picture 16">
            <a:extLst>
              <a:ext uri="{FF2B5EF4-FFF2-40B4-BE49-F238E27FC236}">
                <a16:creationId xmlns:a16="http://schemas.microsoft.com/office/drawing/2014/main" id="{784FE25E-10B7-40EB-9C31-96BCE18CC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362" y="5506887"/>
            <a:ext cx="12573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5" name="Tableau 44">
            <a:extLst>
              <a:ext uri="{FF2B5EF4-FFF2-40B4-BE49-F238E27FC236}">
                <a16:creationId xmlns:a16="http://schemas.microsoft.com/office/drawing/2014/main" id="{E7D8732E-AD7A-BF6B-3A94-BED1D537E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49020"/>
              </p:ext>
            </p:extLst>
          </p:nvPr>
        </p:nvGraphicFramePr>
        <p:xfrm>
          <a:off x="7052525" y="5766020"/>
          <a:ext cx="708657" cy="229035"/>
        </p:xfrm>
        <a:graphic>
          <a:graphicData uri="http://schemas.openxmlformats.org/drawingml/2006/table">
            <a:tbl>
              <a:tblPr/>
              <a:tblGrid>
                <a:gridCol w="708657">
                  <a:extLst>
                    <a:ext uri="{9D8B030D-6E8A-4147-A177-3AD203B41FA5}">
                      <a16:colId xmlns:a16="http://schemas.microsoft.com/office/drawing/2014/main" val="1155101042"/>
                    </a:ext>
                  </a:extLst>
                </a:gridCol>
              </a:tblGrid>
              <a:tr h="2290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253521"/>
                  </a:ext>
                </a:extLst>
              </a:tr>
            </a:tbl>
          </a:graphicData>
        </a:graphic>
      </p:graphicFrame>
      <p:sp>
        <p:nvSpPr>
          <p:cNvPr id="46" name="ZoneTexte 45">
            <a:extLst>
              <a:ext uri="{FF2B5EF4-FFF2-40B4-BE49-F238E27FC236}">
                <a16:creationId xmlns:a16="http://schemas.microsoft.com/office/drawing/2014/main" id="{CA0E3F51-CE02-FC87-49DC-32EC7E5E7C59}"/>
              </a:ext>
            </a:extLst>
          </p:cNvPr>
          <p:cNvSpPr txBox="1"/>
          <p:nvPr/>
        </p:nvSpPr>
        <p:spPr>
          <a:xfrm>
            <a:off x="307500" y="349956"/>
            <a:ext cx="121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L / M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E739053-0031-9396-D707-63214CCC7667}"/>
              </a:ext>
            </a:extLst>
          </p:cNvPr>
          <p:cNvSpPr txBox="1"/>
          <p:nvPr/>
        </p:nvSpPr>
        <p:spPr>
          <a:xfrm>
            <a:off x="855946" y="6503095"/>
            <a:ext cx="32776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/>
              <a:t>Pour cliquer, mettez-vous en mode Diaporama</a:t>
            </a:r>
          </a:p>
        </p:txBody>
      </p:sp>
      <p:pic>
        <p:nvPicPr>
          <p:cNvPr id="50" name="Image 49" descr="Diaporama - Icônes commercialisation gratuites">
            <a:extLst>
              <a:ext uri="{FF2B5EF4-FFF2-40B4-BE49-F238E27FC236}">
                <a16:creationId xmlns:a16="http://schemas.microsoft.com/office/drawing/2014/main" id="{F091747E-61C6-4ADF-F071-BCA84C511BF7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 flipH="1">
            <a:off x="4158642" y="6577208"/>
            <a:ext cx="200416" cy="2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51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2B66531-5824-C927-25CC-12E0A1C60E1D}"/>
              </a:ext>
            </a:extLst>
          </p:cNvPr>
          <p:cNvSpPr txBox="1"/>
          <p:nvPr/>
        </p:nvSpPr>
        <p:spPr>
          <a:xfrm>
            <a:off x="4684889" y="436223"/>
            <a:ext cx="2269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/>
              <a:t>Sites ENTREPRISE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273295-FD8B-DA3F-FD72-D50D8B6A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46" y="436222"/>
            <a:ext cx="1219306" cy="371888"/>
          </a:xfrm>
          <a:prstGeom prst="rect">
            <a:avLst/>
          </a:prstGeom>
        </p:spPr>
      </p:pic>
      <p:sp>
        <p:nvSpPr>
          <p:cNvPr id="2" name="Nuage 1">
            <a:extLst>
              <a:ext uri="{FF2B5EF4-FFF2-40B4-BE49-F238E27FC236}">
                <a16:creationId xmlns:a16="http://schemas.microsoft.com/office/drawing/2014/main" id="{725C472A-FF47-8DC3-B0C9-CD311EE2727A}"/>
              </a:ext>
            </a:extLst>
          </p:cNvPr>
          <p:cNvSpPr/>
          <p:nvPr/>
        </p:nvSpPr>
        <p:spPr>
          <a:xfrm>
            <a:off x="2127580" y="2298689"/>
            <a:ext cx="1529184" cy="8633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Nuage 4">
            <a:extLst>
              <a:ext uri="{FF2B5EF4-FFF2-40B4-BE49-F238E27FC236}">
                <a16:creationId xmlns:a16="http://schemas.microsoft.com/office/drawing/2014/main" id="{52E6CD07-0710-C339-5408-6DAF97D9E21E}"/>
              </a:ext>
            </a:extLst>
          </p:cNvPr>
          <p:cNvSpPr/>
          <p:nvPr/>
        </p:nvSpPr>
        <p:spPr>
          <a:xfrm>
            <a:off x="2568682" y="1323979"/>
            <a:ext cx="1382429" cy="774405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Nuage 5">
            <a:extLst>
              <a:ext uri="{FF2B5EF4-FFF2-40B4-BE49-F238E27FC236}">
                <a16:creationId xmlns:a16="http://schemas.microsoft.com/office/drawing/2014/main" id="{B7AAA191-34DD-ED8D-984F-29B21CE3C2AF}"/>
              </a:ext>
            </a:extLst>
          </p:cNvPr>
          <p:cNvSpPr/>
          <p:nvPr/>
        </p:nvSpPr>
        <p:spPr>
          <a:xfrm>
            <a:off x="616302" y="2126389"/>
            <a:ext cx="1370542" cy="799969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Nuage 6">
            <a:extLst>
              <a:ext uri="{FF2B5EF4-FFF2-40B4-BE49-F238E27FC236}">
                <a16:creationId xmlns:a16="http://schemas.microsoft.com/office/drawing/2014/main" id="{A2797406-94D0-B190-DF16-EAF4AB1C5CFD}"/>
              </a:ext>
            </a:extLst>
          </p:cNvPr>
          <p:cNvSpPr/>
          <p:nvPr/>
        </p:nvSpPr>
        <p:spPr>
          <a:xfrm>
            <a:off x="524410" y="1031364"/>
            <a:ext cx="1834967" cy="8633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54F5463-0B93-A05F-C6BC-94BDB8B20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02" y="1263022"/>
            <a:ext cx="17430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17E341FD-AA97-00BB-9496-232952F68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42451"/>
              </p:ext>
            </p:extLst>
          </p:nvPr>
        </p:nvGraphicFramePr>
        <p:xfrm>
          <a:off x="965200" y="1549455"/>
          <a:ext cx="750711" cy="234493"/>
        </p:xfrm>
        <a:graphic>
          <a:graphicData uri="http://schemas.openxmlformats.org/drawingml/2006/table">
            <a:tbl>
              <a:tblPr/>
              <a:tblGrid>
                <a:gridCol w="750711">
                  <a:extLst>
                    <a:ext uri="{9D8B030D-6E8A-4147-A177-3AD203B41FA5}">
                      <a16:colId xmlns:a16="http://schemas.microsoft.com/office/drawing/2014/main" val="210070348"/>
                    </a:ext>
                  </a:extLst>
                </a:gridCol>
              </a:tblGrid>
              <a:tr h="23449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90469"/>
                  </a:ext>
                </a:extLst>
              </a:tr>
            </a:tbl>
          </a:graphicData>
        </a:graphic>
      </p:graphicFrame>
      <p:pic>
        <p:nvPicPr>
          <p:cNvPr id="3077" name="Picture 5">
            <a:extLst>
              <a:ext uri="{FF2B5EF4-FFF2-40B4-BE49-F238E27FC236}">
                <a16:creationId xmlns:a16="http://schemas.microsoft.com/office/drawing/2014/main" id="{BD8219D4-4BA9-BC90-2A00-B87DF1D17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682" y="1439917"/>
            <a:ext cx="828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29EC8740-9DA8-8978-45FC-089A241C8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89127"/>
              </p:ext>
            </p:extLst>
          </p:nvPr>
        </p:nvGraphicFramePr>
        <p:xfrm>
          <a:off x="2800167" y="1767643"/>
          <a:ext cx="745120" cy="222090"/>
        </p:xfrm>
        <a:graphic>
          <a:graphicData uri="http://schemas.openxmlformats.org/drawingml/2006/table">
            <a:tbl>
              <a:tblPr/>
              <a:tblGrid>
                <a:gridCol w="745120">
                  <a:extLst>
                    <a:ext uri="{9D8B030D-6E8A-4147-A177-3AD203B41FA5}">
                      <a16:colId xmlns:a16="http://schemas.microsoft.com/office/drawing/2014/main" val="3641432427"/>
                    </a:ext>
                  </a:extLst>
                </a:gridCol>
              </a:tblGrid>
              <a:tr h="22209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809455"/>
                  </a:ext>
                </a:extLst>
              </a:tr>
            </a:tbl>
          </a:graphicData>
        </a:graphic>
      </p:graphicFrame>
      <p:pic>
        <p:nvPicPr>
          <p:cNvPr id="3078" name="Picture 6">
            <a:extLst>
              <a:ext uri="{FF2B5EF4-FFF2-40B4-BE49-F238E27FC236}">
                <a16:creationId xmlns:a16="http://schemas.microsoft.com/office/drawing/2014/main" id="{D03B77E8-1C58-5E32-0000-87468158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284864"/>
            <a:ext cx="6381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16471616-88A3-5D4E-D1CC-FE1DDDAB4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79268"/>
              </p:ext>
            </p:extLst>
          </p:nvPr>
        </p:nvGraphicFramePr>
        <p:xfrm>
          <a:off x="841375" y="2577174"/>
          <a:ext cx="762000" cy="24668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824637477"/>
                    </a:ext>
                  </a:extLst>
                </a:gridCol>
              </a:tblGrid>
              <a:tr h="2466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630586"/>
                  </a:ext>
                </a:extLst>
              </a:tr>
            </a:tbl>
          </a:graphicData>
        </a:graphic>
      </p:graphicFrame>
      <p:pic>
        <p:nvPicPr>
          <p:cNvPr id="3079" name="Picture 7">
            <a:extLst>
              <a:ext uri="{FF2B5EF4-FFF2-40B4-BE49-F238E27FC236}">
                <a16:creationId xmlns:a16="http://schemas.microsoft.com/office/drawing/2014/main" id="{A0722352-1792-10C2-45DE-9B814C9DC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397" y="2516059"/>
            <a:ext cx="4857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ED649CF2-D1CF-367C-2574-93A8A4865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83336"/>
              </p:ext>
            </p:extLst>
          </p:nvPr>
        </p:nvGraphicFramePr>
        <p:xfrm>
          <a:off x="2892172" y="2447954"/>
          <a:ext cx="558800" cy="387350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359842124"/>
                    </a:ext>
                  </a:extLst>
                </a:gridCol>
              </a:tblGrid>
              <a:tr h="26925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17367"/>
                  </a:ext>
                </a:extLst>
              </a:tr>
            </a:tbl>
          </a:graphicData>
        </a:graphic>
      </p:graphicFrame>
      <p:sp>
        <p:nvSpPr>
          <p:cNvPr id="18" name="Nuage 17">
            <a:extLst>
              <a:ext uri="{FF2B5EF4-FFF2-40B4-BE49-F238E27FC236}">
                <a16:creationId xmlns:a16="http://schemas.microsoft.com/office/drawing/2014/main" id="{E38B18FE-5CF4-D7B5-851C-AB9ADE28B646}"/>
              </a:ext>
            </a:extLst>
          </p:cNvPr>
          <p:cNvSpPr/>
          <p:nvPr/>
        </p:nvSpPr>
        <p:spPr>
          <a:xfrm>
            <a:off x="457660" y="5106238"/>
            <a:ext cx="1529184" cy="8633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Nuage 18">
            <a:extLst>
              <a:ext uri="{FF2B5EF4-FFF2-40B4-BE49-F238E27FC236}">
                <a16:creationId xmlns:a16="http://schemas.microsoft.com/office/drawing/2014/main" id="{63BE4421-9E81-278A-3953-340B01193184}"/>
              </a:ext>
            </a:extLst>
          </p:cNvPr>
          <p:cNvSpPr/>
          <p:nvPr/>
        </p:nvSpPr>
        <p:spPr>
          <a:xfrm>
            <a:off x="2118508" y="4110193"/>
            <a:ext cx="1529184" cy="1011233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Nuage 19">
            <a:extLst>
              <a:ext uri="{FF2B5EF4-FFF2-40B4-BE49-F238E27FC236}">
                <a16:creationId xmlns:a16="http://schemas.microsoft.com/office/drawing/2014/main" id="{A8A1D55F-464E-F229-7902-5E305F34084E}"/>
              </a:ext>
            </a:extLst>
          </p:cNvPr>
          <p:cNvSpPr/>
          <p:nvPr/>
        </p:nvSpPr>
        <p:spPr>
          <a:xfrm>
            <a:off x="465864" y="3492081"/>
            <a:ext cx="1661716" cy="101123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CB590DED-13E3-57D3-66E5-6A9D4FA7B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266" y="3610480"/>
            <a:ext cx="763645" cy="48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54E4503B-2F38-D8AE-B1E4-C3279020F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00334"/>
              </p:ext>
            </p:extLst>
          </p:nvPr>
        </p:nvGraphicFramePr>
        <p:xfrm>
          <a:off x="736337" y="4095005"/>
          <a:ext cx="705556" cy="290405"/>
        </p:xfrm>
        <a:graphic>
          <a:graphicData uri="http://schemas.openxmlformats.org/drawingml/2006/table">
            <a:tbl>
              <a:tblPr/>
              <a:tblGrid>
                <a:gridCol w="705556">
                  <a:extLst>
                    <a:ext uri="{9D8B030D-6E8A-4147-A177-3AD203B41FA5}">
                      <a16:colId xmlns:a16="http://schemas.microsoft.com/office/drawing/2014/main" val="150380535"/>
                    </a:ext>
                  </a:extLst>
                </a:gridCol>
              </a:tblGrid>
              <a:tr h="29040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729662"/>
                  </a:ext>
                </a:extLst>
              </a:tr>
            </a:tbl>
          </a:graphicData>
        </a:graphic>
      </p:graphicFrame>
      <p:pic>
        <p:nvPicPr>
          <p:cNvPr id="3081" name="Picture 9">
            <a:extLst>
              <a:ext uri="{FF2B5EF4-FFF2-40B4-BE49-F238E27FC236}">
                <a16:creationId xmlns:a16="http://schemas.microsoft.com/office/drawing/2014/main" id="{009025DF-75E0-6C9F-1898-335491D82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34" y="4240207"/>
            <a:ext cx="9048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93F1288A-DFB3-B57C-6AC7-5A9B8C735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12527"/>
              </p:ext>
            </p:extLst>
          </p:nvPr>
        </p:nvGraphicFramePr>
        <p:xfrm>
          <a:off x="2436100" y="4703017"/>
          <a:ext cx="728133" cy="288974"/>
        </p:xfrm>
        <a:graphic>
          <a:graphicData uri="http://schemas.openxmlformats.org/drawingml/2006/table">
            <a:tbl>
              <a:tblPr/>
              <a:tblGrid>
                <a:gridCol w="728133">
                  <a:extLst>
                    <a:ext uri="{9D8B030D-6E8A-4147-A177-3AD203B41FA5}">
                      <a16:colId xmlns:a16="http://schemas.microsoft.com/office/drawing/2014/main" val="608257597"/>
                    </a:ext>
                  </a:extLst>
                </a:gridCol>
              </a:tblGrid>
              <a:tr h="28897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37535"/>
                  </a:ext>
                </a:extLst>
              </a:tr>
            </a:tbl>
          </a:graphicData>
        </a:graphic>
      </p:graphicFrame>
      <p:pic>
        <p:nvPicPr>
          <p:cNvPr id="3082" name="Picture 10">
            <a:extLst>
              <a:ext uri="{FF2B5EF4-FFF2-40B4-BE49-F238E27FC236}">
                <a16:creationId xmlns:a16="http://schemas.microsoft.com/office/drawing/2014/main" id="{FAB67115-81CC-7466-CDAB-54C84C986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66" y="5258741"/>
            <a:ext cx="7143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7BF2362E-9CD0-014D-5D6D-CCF9764F7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95964"/>
              </p:ext>
            </p:extLst>
          </p:nvPr>
        </p:nvGraphicFramePr>
        <p:xfrm>
          <a:off x="759706" y="5592116"/>
          <a:ext cx="728133" cy="288974"/>
        </p:xfrm>
        <a:graphic>
          <a:graphicData uri="http://schemas.openxmlformats.org/drawingml/2006/table">
            <a:tbl>
              <a:tblPr/>
              <a:tblGrid>
                <a:gridCol w="728133">
                  <a:extLst>
                    <a:ext uri="{9D8B030D-6E8A-4147-A177-3AD203B41FA5}">
                      <a16:colId xmlns:a16="http://schemas.microsoft.com/office/drawing/2014/main" val="3265418431"/>
                    </a:ext>
                  </a:extLst>
                </a:gridCol>
              </a:tblGrid>
              <a:tr h="28897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044005"/>
                  </a:ext>
                </a:extLst>
              </a:tr>
            </a:tbl>
          </a:graphicData>
        </a:graphic>
      </p:graphicFrame>
      <p:sp>
        <p:nvSpPr>
          <p:cNvPr id="25" name="Nuage 24">
            <a:extLst>
              <a:ext uri="{FF2B5EF4-FFF2-40B4-BE49-F238E27FC236}">
                <a16:creationId xmlns:a16="http://schemas.microsoft.com/office/drawing/2014/main" id="{E7AB58C3-FE31-046F-DC72-FC97976544B4}"/>
              </a:ext>
            </a:extLst>
          </p:cNvPr>
          <p:cNvSpPr/>
          <p:nvPr/>
        </p:nvSpPr>
        <p:spPr>
          <a:xfrm>
            <a:off x="4971104" y="1625070"/>
            <a:ext cx="1689932" cy="901303"/>
          </a:xfrm>
          <a:prstGeom prst="cloud">
            <a:avLst/>
          </a:prstGeom>
          <a:solidFill>
            <a:srgbClr val="3333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Nuage 25">
            <a:extLst>
              <a:ext uri="{FF2B5EF4-FFF2-40B4-BE49-F238E27FC236}">
                <a16:creationId xmlns:a16="http://schemas.microsoft.com/office/drawing/2014/main" id="{B537591B-B52F-99BD-1085-4D6018BF4A0A}"/>
              </a:ext>
            </a:extLst>
          </p:cNvPr>
          <p:cNvSpPr/>
          <p:nvPr/>
        </p:nvSpPr>
        <p:spPr>
          <a:xfrm>
            <a:off x="8348929" y="1275988"/>
            <a:ext cx="1529184" cy="8633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Nuage 26">
            <a:extLst>
              <a:ext uri="{FF2B5EF4-FFF2-40B4-BE49-F238E27FC236}">
                <a16:creationId xmlns:a16="http://schemas.microsoft.com/office/drawing/2014/main" id="{0A552080-8A70-AC6C-0EC3-65D0CD3F4977}"/>
              </a:ext>
            </a:extLst>
          </p:cNvPr>
          <p:cNvSpPr/>
          <p:nvPr/>
        </p:nvSpPr>
        <p:spPr>
          <a:xfrm>
            <a:off x="10082480" y="1436640"/>
            <a:ext cx="1743074" cy="96178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Nuage 27">
            <a:extLst>
              <a:ext uri="{FF2B5EF4-FFF2-40B4-BE49-F238E27FC236}">
                <a16:creationId xmlns:a16="http://schemas.microsoft.com/office/drawing/2014/main" id="{244E7F65-4E4A-4F67-1AFF-EDB397255A28}"/>
              </a:ext>
            </a:extLst>
          </p:cNvPr>
          <p:cNvSpPr/>
          <p:nvPr/>
        </p:nvSpPr>
        <p:spPr>
          <a:xfrm>
            <a:off x="9235688" y="3893176"/>
            <a:ext cx="1591536" cy="88971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Nuage 28">
            <a:extLst>
              <a:ext uri="{FF2B5EF4-FFF2-40B4-BE49-F238E27FC236}">
                <a16:creationId xmlns:a16="http://schemas.microsoft.com/office/drawing/2014/main" id="{E9963A00-5BF2-8709-1F5F-F9373CF5D528}"/>
              </a:ext>
            </a:extLst>
          </p:cNvPr>
          <p:cNvSpPr/>
          <p:nvPr/>
        </p:nvSpPr>
        <p:spPr>
          <a:xfrm>
            <a:off x="4051744" y="2816895"/>
            <a:ext cx="1904392" cy="105798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Nuage 29">
            <a:extLst>
              <a:ext uri="{FF2B5EF4-FFF2-40B4-BE49-F238E27FC236}">
                <a16:creationId xmlns:a16="http://schemas.microsoft.com/office/drawing/2014/main" id="{48F10CF0-C1D5-FDE1-B98D-0EF1105B8336}"/>
              </a:ext>
            </a:extLst>
          </p:cNvPr>
          <p:cNvSpPr/>
          <p:nvPr/>
        </p:nvSpPr>
        <p:spPr>
          <a:xfrm>
            <a:off x="6183620" y="3093777"/>
            <a:ext cx="1635900" cy="90130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Nuage 30">
            <a:extLst>
              <a:ext uri="{FF2B5EF4-FFF2-40B4-BE49-F238E27FC236}">
                <a16:creationId xmlns:a16="http://schemas.microsoft.com/office/drawing/2014/main" id="{085C950E-5386-49CA-6BE6-59A0EDFAA012}"/>
              </a:ext>
            </a:extLst>
          </p:cNvPr>
          <p:cNvSpPr/>
          <p:nvPr/>
        </p:nvSpPr>
        <p:spPr>
          <a:xfrm>
            <a:off x="8010337" y="2821032"/>
            <a:ext cx="1635900" cy="1011233"/>
          </a:xfrm>
          <a:prstGeom prst="clou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Nuage 31">
            <a:extLst>
              <a:ext uri="{FF2B5EF4-FFF2-40B4-BE49-F238E27FC236}">
                <a16:creationId xmlns:a16="http://schemas.microsoft.com/office/drawing/2014/main" id="{76C5043E-2269-709C-D60C-65A572CE6599}"/>
              </a:ext>
            </a:extLst>
          </p:cNvPr>
          <p:cNvSpPr/>
          <p:nvPr/>
        </p:nvSpPr>
        <p:spPr>
          <a:xfrm>
            <a:off x="10279283" y="2729302"/>
            <a:ext cx="1529184" cy="8633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Nuage 32">
            <a:extLst>
              <a:ext uri="{FF2B5EF4-FFF2-40B4-BE49-F238E27FC236}">
                <a16:creationId xmlns:a16="http://schemas.microsoft.com/office/drawing/2014/main" id="{A8A70066-7EFA-2BCA-0D86-3E8B8DFD675E}"/>
              </a:ext>
            </a:extLst>
          </p:cNvPr>
          <p:cNvSpPr/>
          <p:nvPr/>
        </p:nvSpPr>
        <p:spPr>
          <a:xfrm>
            <a:off x="6883376" y="1933365"/>
            <a:ext cx="1529184" cy="8633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83" name="Picture 11">
            <a:extLst>
              <a:ext uri="{FF2B5EF4-FFF2-40B4-BE49-F238E27FC236}">
                <a16:creationId xmlns:a16="http://schemas.microsoft.com/office/drawing/2014/main" id="{3344A131-4901-C759-D969-63563533F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467" y="1592314"/>
            <a:ext cx="5905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7A26F6EB-882A-B3B7-C941-88F3A191F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772803"/>
              </p:ext>
            </p:extLst>
          </p:nvPr>
        </p:nvGraphicFramePr>
        <p:xfrm>
          <a:off x="10975030" y="1616665"/>
          <a:ext cx="650635" cy="387350"/>
        </p:xfrm>
        <a:graphic>
          <a:graphicData uri="http://schemas.openxmlformats.org/drawingml/2006/table">
            <a:tbl>
              <a:tblPr/>
              <a:tblGrid>
                <a:gridCol w="650635">
                  <a:extLst>
                    <a:ext uri="{9D8B030D-6E8A-4147-A177-3AD203B41FA5}">
                      <a16:colId xmlns:a16="http://schemas.microsoft.com/office/drawing/2014/main" val="908984628"/>
                    </a:ext>
                  </a:extLst>
                </a:gridCol>
              </a:tblGrid>
              <a:tr h="28897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18450"/>
                  </a:ext>
                </a:extLst>
              </a:tr>
            </a:tbl>
          </a:graphicData>
        </a:graphic>
      </p:graphicFrame>
      <p:pic>
        <p:nvPicPr>
          <p:cNvPr id="3084" name="Picture 12">
            <a:extLst>
              <a:ext uri="{FF2B5EF4-FFF2-40B4-BE49-F238E27FC236}">
                <a16:creationId xmlns:a16="http://schemas.microsoft.com/office/drawing/2014/main" id="{56A4573E-EDAB-C7C5-BD13-47FA7FB14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23" y="1394259"/>
            <a:ext cx="47192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AD3251B9-3D02-DC25-C5A3-EBAD801A6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7830"/>
              </p:ext>
            </p:extLst>
          </p:nvPr>
        </p:nvGraphicFramePr>
        <p:xfrm>
          <a:off x="9037003" y="1446579"/>
          <a:ext cx="610894" cy="387350"/>
        </p:xfrm>
        <a:graphic>
          <a:graphicData uri="http://schemas.openxmlformats.org/drawingml/2006/table">
            <a:tbl>
              <a:tblPr/>
              <a:tblGrid>
                <a:gridCol w="610894">
                  <a:extLst>
                    <a:ext uri="{9D8B030D-6E8A-4147-A177-3AD203B41FA5}">
                      <a16:colId xmlns:a16="http://schemas.microsoft.com/office/drawing/2014/main" val="2667861447"/>
                    </a:ext>
                  </a:extLst>
                </a:gridCol>
              </a:tblGrid>
              <a:tr h="22569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20"/>
                        </a:rPr>
                        <a:t>CLIQUEZ ICI</a:t>
                      </a: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147284"/>
                  </a:ext>
                </a:extLst>
              </a:tr>
            </a:tbl>
          </a:graphicData>
        </a:graphic>
      </p:graphicFrame>
      <p:pic>
        <p:nvPicPr>
          <p:cNvPr id="3085" name="Picture 13">
            <a:extLst>
              <a:ext uri="{FF2B5EF4-FFF2-40B4-BE49-F238E27FC236}">
                <a16:creationId xmlns:a16="http://schemas.microsoft.com/office/drawing/2014/main" id="{8AD8FD25-7DB9-E53F-75C2-E86D31B42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46" y="1984048"/>
            <a:ext cx="10763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2A7D5EF5-9495-39B4-A1ED-A2A312AAB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49599"/>
              </p:ext>
            </p:extLst>
          </p:nvPr>
        </p:nvGraphicFramePr>
        <p:xfrm>
          <a:off x="7154437" y="2365048"/>
          <a:ext cx="803035" cy="225694"/>
        </p:xfrm>
        <a:graphic>
          <a:graphicData uri="http://schemas.openxmlformats.org/drawingml/2006/table">
            <a:tbl>
              <a:tblPr/>
              <a:tblGrid>
                <a:gridCol w="803035">
                  <a:extLst>
                    <a:ext uri="{9D8B030D-6E8A-4147-A177-3AD203B41FA5}">
                      <a16:colId xmlns:a16="http://schemas.microsoft.com/office/drawing/2014/main" val="3211481510"/>
                    </a:ext>
                  </a:extLst>
                </a:gridCol>
              </a:tblGrid>
              <a:tr h="22569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77576"/>
                  </a:ext>
                </a:extLst>
              </a:tr>
            </a:tbl>
          </a:graphicData>
        </a:graphic>
      </p:graphicFrame>
      <p:pic>
        <p:nvPicPr>
          <p:cNvPr id="3086" name="Picture 14">
            <a:extLst>
              <a:ext uri="{FF2B5EF4-FFF2-40B4-BE49-F238E27FC236}">
                <a16:creationId xmlns:a16="http://schemas.microsoft.com/office/drawing/2014/main" id="{5502626C-CAB4-8DBB-835D-CAABF5DA7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412" y="2907197"/>
            <a:ext cx="10858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7" name="Tableau 36">
            <a:extLst>
              <a:ext uri="{FF2B5EF4-FFF2-40B4-BE49-F238E27FC236}">
                <a16:creationId xmlns:a16="http://schemas.microsoft.com/office/drawing/2014/main" id="{5BFD5556-5712-E7CC-B10D-BAB7135A0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800910"/>
              </p:ext>
            </p:extLst>
          </p:nvPr>
        </p:nvGraphicFramePr>
        <p:xfrm>
          <a:off x="10535412" y="3133253"/>
          <a:ext cx="803035" cy="295747"/>
        </p:xfrm>
        <a:graphic>
          <a:graphicData uri="http://schemas.openxmlformats.org/drawingml/2006/table">
            <a:tbl>
              <a:tblPr/>
              <a:tblGrid>
                <a:gridCol w="803035">
                  <a:extLst>
                    <a:ext uri="{9D8B030D-6E8A-4147-A177-3AD203B41FA5}">
                      <a16:colId xmlns:a16="http://schemas.microsoft.com/office/drawing/2014/main" val="4109614607"/>
                    </a:ext>
                  </a:extLst>
                </a:gridCol>
              </a:tblGrid>
              <a:tr h="29574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199915"/>
                  </a:ext>
                </a:extLst>
              </a:tr>
            </a:tbl>
          </a:graphicData>
        </a:graphic>
      </p:graphicFrame>
      <p:pic>
        <p:nvPicPr>
          <p:cNvPr id="3087" name="Picture 15">
            <a:extLst>
              <a:ext uri="{FF2B5EF4-FFF2-40B4-BE49-F238E27FC236}">
                <a16:creationId xmlns:a16="http://schemas.microsoft.com/office/drawing/2014/main" id="{251250EB-441B-EBCD-A1C4-BFF8C9BE5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40" y="3057908"/>
            <a:ext cx="1275061" cy="32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Tableau 37">
            <a:extLst>
              <a:ext uri="{FF2B5EF4-FFF2-40B4-BE49-F238E27FC236}">
                <a16:creationId xmlns:a16="http://schemas.microsoft.com/office/drawing/2014/main" id="{2DEEAADE-91A9-B7F6-B747-63A25B9F7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642317"/>
              </p:ext>
            </p:extLst>
          </p:nvPr>
        </p:nvGraphicFramePr>
        <p:xfrm>
          <a:off x="8338430" y="3448182"/>
          <a:ext cx="803035" cy="288974"/>
        </p:xfrm>
        <a:graphic>
          <a:graphicData uri="http://schemas.openxmlformats.org/drawingml/2006/table">
            <a:tbl>
              <a:tblPr/>
              <a:tblGrid>
                <a:gridCol w="803035">
                  <a:extLst>
                    <a:ext uri="{9D8B030D-6E8A-4147-A177-3AD203B41FA5}">
                      <a16:colId xmlns:a16="http://schemas.microsoft.com/office/drawing/2014/main" val="3807973745"/>
                    </a:ext>
                  </a:extLst>
                </a:gridCol>
              </a:tblGrid>
              <a:tr h="28897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55302"/>
                  </a:ext>
                </a:extLst>
              </a:tr>
            </a:tbl>
          </a:graphicData>
        </a:graphic>
      </p:graphicFrame>
      <p:pic>
        <p:nvPicPr>
          <p:cNvPr id="3088" name="Picture 16">
            <a:extLst>
              <a:ext uri="{FF2B5EF4-FFF2-40B4-BE49-F238E27FC236}">
                <a16:creationId xmlns:a16="http://schemas.microsoft.com/office/drawing/2014/main" id="{8126E6FB-AA8E-765A-E901-256EEA1FB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970" y="3284108"/>
            <a:ext cx="1219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9" name="Tableau 38">
            <a:extLst>
              <a:ext uri="{FF2B5EF4-FFF2-40B4-BE49-F238E27FC236}">
                <a16:creationId xmlns:a16="http://schemas.microsoft.com/office/drawing/2014/main" id="{F688BB2B-5C93-AC92-ABC6-268ABD199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09528"/>
              </p:ext>
            </p:extLst>
          </p:nvPr>
        </p:nvGraphicFramePr>
        <p:xfrm>
          <a:off x="6578600" y="3521820"/>
          <a:ext cx="750711" cy="288974"/>
        </p:xfrm>
        <a:graphic>
          <a:graphicData uri="http://schemas.openxmlformats.org/drawingml/2006/table">
            <a:tbl>
              <a:tblPr/>
              <a:tblGrid>
                <a:gridCol w="750711">
                  <a:extLst>
                    <a:ext uri="{9D8B030D-6E8A-4147-A177-3AD203B41FA5}">
                      <a16:colId xmlns:a16="http://schemas.microsoft.com/office/drawing/2014/main" val="2815161303"/>
                    </a:ext>
                  </a:extLst>
                </a:gridCol>
              </a:tblGrid>
              <a:tr h="28897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199019"/>
                  </a:ext>
                </a:extLst>
              </a:tr>
            </a:tbl>
          </a:graphicData>
        </a:graphic>
      </p:graphicFrame>
      <p:pic>
        <p:nvPicPr>
          <p:cNvPr id="3089" name="Picture 17">
            <a:extLst>
              <a:ext uri="{FF2B5EF4-FFF2-40B4-BE49-F238E27FC236}">
                <a16:creationId xmlns:a16="http://schemas.microsoft.com/office/drawing/2014/main" id="{E758C45B-A305-9282-052D-FBE2DA9E2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601" y="4028931"/>
            <a:ext cx="10001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322B28FB-B830-D744-2355-99F5CA0FE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50202"/>
              </p:ext>
            </p:extLst>
          </p:nvPr>
        </p:nvGraphicFramePr>
        <p:xfrm>
          <a:off x="9600412" y="4355367"/>
          <a:ext cx="716844" cy="269351"/>
        </p:xfrm>
        <a:graphic>
          <a:graphicData uri="http://schemas.openxmlformats.org/drawingml/2006/table">
            <a:tbl>
              <a:tblPr/>
              <a:tblGrid>
                <a:gridCol w="716844">
                  <a:extLst>
                    <a:ext uri="{9D8B030D-6E8A-4147-A177-3AD203B41FA5}">
                      <a16:colId xmlns:a16="http://schemas.microsoft.com/office/drawing/2014/main" val="472460910"/>
                    </a:ext>
                  </a:extLst>
                </a:gridCol>
              </a:tblGrid>
              <a:tr h="26935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903959"/>
                  </a:ext>
                </a:extLst>
              </a:tr>
            </a:tbl>
          </a:graphicData>
        </a:graphic>
      </p:graphicFrame>
      <p:pic>
        <p:nvPicPr>
          <p:cNvPr id="3090" name="Picture 18">
            <a:extLst>
              <a:ext uri="{FF2B5EF4-FFF2-40B4-BE49-F238E27FC236}">
                <a16:creationId xmlns:a16="http://schemas.microsoft.com/office/drawing/2014/main" id="{CEA2B272-0293-D7CA-798F-3EEC6E27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718" y="3003646"/>
            <a:ext cx="893589" cy="66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" name="Tableau 40">
            <a:extLst>
              <a:ext uri="{FF2B5EF4-FFF2-40B4-BE49-F238E27FC236}">
                <a16:creationId xmlns:a16="http://schemas.microsoft.com/office/drawing/2014/main" id="{817C01CB-0D7C-9A46-5174-35E528715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02553"/>
              </p:ext>
            </p:extLst>
          </p:nvPr>
        </p:nvGraphicFramePr>
        <p:xfrm>
          <a:off x="5099776" y="3064359"/>
          <a:ext cx="547511" cy="387350"/>
        </p:xfrm>
        <a:graphic>
          <a:graphicData uri="http://schemas.openxmlformats.org/drawingml/2006/table">
            <a:tbl>
              <a:tblPr/>
              <a:tblGrid>
                <a:gridCol w="547511">
                  <a:extLst>
                    <a:ext uri="{9D8B030D-6E8A-4147-A177-3AD203B41FA5}">
                      <a16:colId xmlns:a16="http://schemas.microsoft.com/office/drawing/2014/main" val="2838718048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305809"/>
                  </a:ext>
                </a:extLst>
              </a:tr>
            </a:tbl>
          </a:graphicData>
        </a:graphic>
      </p:graphicFrame>
      <p:pic>
        <p:nvPicPr>
          <p:cNvPr id="3091" name="Picture 19">
            <a:extLst>
              <a:ext uri="{FF2B5EF4-FFF2-40B4-BE49-F238E27FC236}">
                <a16:creationId xmlns:a16="http://schemas.microsoft.com/office/drawing/2014/main" id="{7D3AD4B0-A8C0-EDA6-328B-59B894356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451" y="1878688"/>
            <a:ext cx="11525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4F7649B3-8B3D-B16A-3463-3A9B7E427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43339"/>
              </p:ext>
            </p:extLst>
          </p:nvPr>
        </p:nvGraphicFramePr>
        <p:xfrm>
          <a:off x="5326684" y="2178615"/>
          <a:ext cx="740595" cy="219710"/>
        </p:xfrm>
        <a:graphic>
          <a:graphicData uri="http://schemas.openxmlformats.org/drawingml/2006/table">
            <a:tbl>
              <a:tblPr/>
              <a:tblGrid>
                <a:gridCol w="740595">
                  <a:extLst>
                    <a:ext uri="{9D8B030D-6E8A-4147-A177-3AD203B41FA5}">
                      <a16:colId xmlns:a16="http://schemas.microsoft.com/office/drawing/2014/main" val="282697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3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58941"/>
                  </a:ext>
                </a:extLst>
              </a:tr>
            </a:tbl>
          </a:graphicData>
        </a:graphic>
      </p:graphicFrame>
      <p:sp>
        <p:nvSpPr>
          <p:cNvPr id="43" name="Nuage 42">
            <a:extLst>
              <a:ext uri="{FF2B5EF4-FFF2-40B4-BE49-F238E27FC236}">
                <a16:creationId xmlns:a16="http://schemas.microsoft.com/office/drawing/2014/main" id="{CC055FA0-18B6-B078-EA38-4CF784C9927B}"/>
              </a:ext>
            </a:extLst>
          </p:cNvPr>
          <p:cNvSpPr/>
          <p:nvPr/>
        </p:nvSpPr>
        <p:spPr>
          <a:xfrm>
            <a:off x="4200525" y="4252365"/>
            <a:ext cx="1446762" cy="86906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Nuage 43">
            <a:extLst>
              <a:ext uri="{FF2B5EF4-FFF2-40B4-BE49-F238E27FC236}">
                <a16:creationId xmlns:a16="http://schemas.microsoft.com/office/drawing/2014/main" id="{1F1F0D02-1577-C135-623C-69BD856928AF}"/>
              </a:ext>
            </a:extLst>
          </p:cNvPr>
          <p:cNvSpPr/>
          <p:nvPr/>
        </p:nvSpPr>
        <p:spPr>
          <a:xfrm>
            <a:off x="2130932" y="5335043"/>
            <a:ext cx="1826244" cy="101123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Nuage 44">
            <a:extLst>
              <a:ext uri="{FF2B5EF4-FFF2-40B4-BE49-F238E27FC236}">
                <a16:creationId xmlns:a16="http://schemas.microsoft.com/office/drawing/2014/main" id="{6E5960C9-2911-7A00-69E2-FF18914ECB6E}"/>
              </a:ext>
            </a:extLst>
          </p:cNvPr>
          <p:cNvSpPr/>
          <p:nvPr/>
        </p:nvSpPr>
        <p:spPr>
          <a:xfrm>
            <a:off x="6766690" y="5576169"/>
            <a:ext cx="1904453" cy="90130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Nuage 45">
            <a:extLst>
              <a:ext uri="{FF2B5EF4-FFF2-40B4-BE49-F238E27FC236}">
                <a16:creationId xmlns:a16="http://schemas.microsoft.com/office/drawing/2014/main" id="{346888FB-CB86-F685-DD31-48C93FACF351}"/>
              </a:ext>
            </a:extLst>
          </p:cNvPr>
          <p:cNvSpPr/>
          <p:nvPr/>
        </p:nvSpPr>
        <p:spPr>
          <a:xfrm>
            <a:off x="9342450" y="5106238"/>
            <a:ext cx="1949078" cy="1163804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Nuage 46">
            <a:extLst>
              <a:ext uri="{FF2B5EF4-FFF2-40B4-BE49-F238E27FC236}">
                <a16:creationId xmlns:a16="http://schemas.microsoft.com/office/drawing/2014/main" id="{54906F41-EBAC-BB84-CCAB-B200AF644A43}"/>
              </a:ext>
            </a:extLst>
          </p:cNvPr>
          <p:cNvSpPr/>
          <p:nvPr/>
        </p:nvSpPr>
        <p:spPr>
          <a:xfrm>
            <a:off x="4205813" y="5425428"/>
            <a:ext cx="1635900" cy="90130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Nuage 47">
            <a:extLst>
              <a:ext uri="{FF2B5EF4-FFF2-40B4-BE49-F238E27FC236}">
                <a16:creationId xmlns:a16="http://schemas.microsoft.com/office/drawing/2014/main" id="{3C5A5C8E-4960-4899-8EC0-E7EDBDF62A6A}"/>
              </a:ext>
            </a:extLst>
          </p:cNvPr>
          <p:cNvSpPr/>
          <p:nvPr/>
        </p:nvSpPr>
        <p:spPr>
          <a:xfrm>
            <a:off x="5984954" y="4292125"/>
            <a:ext cx="2050783" cy="1163804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92" name="Picture 20">
            <a:extLst>
              <a:ext uri="{FF2B5EF4-FFF2-40B4-BE49-F238E27FC236}">
                <a16:creationId xmlns:a16="http://schemas.microsoft.com/office/drawing/2014/main" id="{00E4DB1F-3C70-6AB3-4CE1-7FFECB86C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486" y="4428566"/>
            <a:ext cx="8286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0E708D50-EB22-0125-EF13-B236D7A2E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89105"/>
              </p:ext>
            </p:extLst>
          </p:nvPr>
        </p:nvGraphicFramePr>
        <p:xfrm>
          <a:off x="4462294" y="4734541"/>
          <a:ext cx="723274" cy="257450"/>
        </p:xfrm>
        <a:graphic>
          <a:graphicData uri="http://schemas.openxmlformats.org/drawingml/2006/table">
            <a:tbl>
              <a:tblPr/>
              <a:tblGrid>
                <a:gridCol w="723274">
                  <a:extLst>
                    <a:ext uri="{9D8B030D-6E8A-4147-A177-3AD203B41FA5}">
                      <a16:colId xmlns:a16="http://schemas.microsoft.com/office/drawing/2014/main" val="3758892513"/>
                    </a:ext>
                  </a:extLst>
                </a:gridCol>
              </a:tblGrid>
              <a:tr h="25745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36"/>
                        </a:rPr>
                        <a:t>CLIQUEZ ICI</a:t>
                      </a: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622929"/>
                  </a:ext>
                </a:extLst>
              </a:tr>
            </a:tbl>
          </a:graphicData>
        </a:graphic>
      </p:graphicFrame>
      <p:pic>
        <p:nvPicPr>
          <p:cNvPr id="3093" name="Picture 21">
            <a:extLst>
              <a:ext uri="{FF2B5EF4-FFF2-40B4-BE49-F238E27FC236}">
                <a16:creationId xmlns:a16="http://schemas.microsoft.com/office/drawing/2014/main" id="{25E6CEEB-5CCC-FF06-CF78-6938A130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078" y="4606240"/>
            <a:ext cx="996024" cy="51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FABC9F5A-4537-1097-0440-0E3F34AFE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197"/>
              </p:ext>
            </p:extLst>
          </p:nvPr>
        </p:nvGraphicFramePr>
        <p:xfrm>
          <a:off x="7294593" y="4509342"/>
          <a:ext cx="541616" cy="387350"/>
        </p:xfrm>
        <a:graphic>
          <a:graphicData uri="http://schemas.openxmlformats.org/drawingml/2006/table">
            <a:tbl>
              <a:tblPr/>
              <a:tblGrid>
                <a:gridCol w="541616">
                  <a:extLst>
                    <a:ext uri="{9D8B030D-6E8A-4147-A177-3AD203B41FA5}">
                      <a16:colId xmlns:a16="http://schemas.microsoft.com/office/drawing/2014/main" val="1925314304"/>
                    </a:ext>
                  </a:extLst>
                </a:gridCol>
              </a:tblGrid>
              <a:tr h="28804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192783"/>
                  </a:ext>
                </a:extLst>
              </a:tr>
            </a:tbl>
          </a:graphicData>
        </a:graphic>
      </p:graphicFrame>
      <p:pic>
        <p:nvPicPr>
          <p:cNvPr id="3094" name="Picture 22">
            <a:extLst>
              <a:ext uri="{FF2B5EF4-FFF2-40B4-BE49-F238E27FC236}">
                <a16:creationId xmlns:a16="http://schemas.microsoft.com/office/drawing/2014/main" id="{D9BD9044-0151-E7AE-1F7A-C603B0FAF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718" y="5603602"/>
            <a:ext cx="7715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leau 50">
            <a:extLst>
              <a:ext uri="{FF2B5EF4-FFF2-40B4-BE49-F238E27FC236}">
                <a16:creationId xmlns:a16="http://schemas.microsoft.com/office/drawing/2014/main" id="{3F2C4DE4-3305-18B2-790A-38E4BB3B4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434625"/>
              </p:ext>
            </p:extLst>
          </p:nvPr>
        </p:nvGraphicFramePr>
        <p:xfrm>
          <a:off x="4971661" y="5576169"/>
          <a:ext cx="622974" cy="387350"/>
        </p:xfrm>
        <a:graphic>
          <a:graphicData uri="http://schemas.openxmlformats.org/drawingml/2006/table">
            <a:tbl>
              <a:tblPr/>
              <a:tblGrid>
                <a:gridCol w="622974">
                  <a:extLst>
                    <a:ext uri="{9D8B030D-6E8A-4147-A177-3AD203B41FA5}">
                      <a16:colId xmlns:a16="http://schemas.microsoft.com/office/drawing/2014/main" val="2524532851"/>
                    </a:ext>
                  </a:extLst>
                </a:gridCol>
              </a:tblGrid>
              <a:tr h="25560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217124"/>
                  </a:ext>
                </a:extLst>
              </a:tr>
            </a:tbl>
          </a:graphicData>
        </a:graphic>
      </p:graphicFrame>
      <p:pic>
        <p:nvPicPr>
          <p:cNvPr id="3095" name="Picture 23">
            <a:extLst>
              <a:ext uri="{FF2B5EF4-FFF2-40B4-BE49-F238E27FC236}">
                <a16:creationId xmlns:a16="http://schemas.microsoft.com/office/drawing/2014/main" id="{7F00CC25-116A-4F9A-07B1-55FF97014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523" y="5797507"/>
            <a:ext cx="14668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2" name="Tableau 51">
            <a:extLst>
              <a:ext uri="{FF2B5EF4-FFF2-40B4-BE49-F238E27FC236}">
                <a16:creationId xmlns:a16="http://schemas.microsoft.com/office/drawing/2014/main" id="{48CA62D5-CD38-3028-1E26-97E26DE03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85806"/>
              </p:ext>
            </p:extLst>
          </p:nvPr>
        </p:nvGraphicFramePr>
        <p:xfrm>
          <a:off x="7316050" y="6109097"/>
          <a:ext cx="719687" cy="237760"/>
        </p:xfrm>
        <a:graphic>
          <a:graphicData uri="http://schemas.openxmlformats.org/drawingml/2006/table">
            <a:tbl>
              <a:tblPr/>
              <a:tblGrid>
                <a:gridCol w="719687">
                  <a:extLst>
                    <a:ext uri="{9D8B030D-6E8A-4147-A177-3AD203B41FA5}">
                      <a16:colId xmlns:a16="http://schemas.microsoft.com/office/drawing/2014/main" val="1698452443"/>
                    </a:ext>
                  </a:extLst>
                </a:gridCol>
              </a:tblGrid>
              <a:tr h="23776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319473"/>
                  </a:ext>
                </a:extLst>
              </a:tr>
            </a:tbl>
          </a:graphicData>
        </a:graphic>
      </p:graphicFrame>
      <p:pic>
        <p:nvPicPr>
          <p:cNvPr id="3096" name="Picture 24">
            <a:extLst>
              <a:ext uri="{FF2B5EF4-FFF2-40B4-BE49-F238E27FC236}">
                <a16:creationId xmlns:a16="http://schemas.microsoft.com/office/drawing/2014/main" id="{2DC9AC69-E4BB-187E-5C33-C8D59D17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485" y="5384013"/>
            <a:ext cx="8382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Tableau 52">
            <a:extLst>
              <a:ext uri="{FF2B5EF4-FFF2-40B4-BE49-F238E27FC236}">
                <a16:creationId xmlns:a16="http://schemas.microsoft.com/office/drawing/2014/main" id="{D444E7FD-8C85-619E-FCFE-43567FE45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31702"/>
              </p:ext>
            </p:extLst>
          </p:nvPr>
        </p:nvGraphicFramePr>
        <p:xfrm>
          <a:off x="10515809" y="5349253"/>
          <a:ext cx="528066" cy="387350"/>
        </p:xfrm>
        <a:graphic>
          <a:graphicData uri="http://schemas.openxmlformats.org/drawingml/2006/table">
            <a:tbl>
              <a:tblPr/>
              <a:tblGrid>
                <a:gridCol w="528066">
                  <a:extLst>
                    <a:ext uri="{9D8B030D-6E8A-4147-A177-3AD203B41FA5}">
                      <a16:colId xmlns:a16="http://schemas.microsoft.com/office/drawing/2014/main" val="3269253844"/>
                    </a:ext>
                  </a:extLst>
                </a:gridCol>
              </a:tblGrid>
              <a:tr h="2380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716033"/>
                  </a:ext>
                </a:extLst>
              </a:tr>
            </a:tbl>
          </a:graphicData>
        </a:graphic>
      </p:graphicFrame>
      <p:pic>
        <p:nvPicPr>
          <p:cNvPr id="3097" name="Picture 25">
            <a:extLst>
              <a:ext uri="{FF2B5EF4-FFF2-40B4-BE49-F238E27FC236}">
                <a16:creationId xmlns:a16="http://schemas.microsoft.com/office/drawing/2014/main" id="{84527836-413A-6C80-689E-757CD65DD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862" y="5493550"/>
            <a:ext cx="7334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4" name="Tableau 53">
            <a:extLst>
              <a:ext uri="{FF2B5EF4-FFF2-40B4-BE49-F238E27FC236}">
                <a16:creationId xmlns:a16="http://schemas.microsoft.com/office/drawing/2014/main" id="{05A9AEC0-1AD5-9659-044B-7677197A1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72054"/>
              </p:ext>
            </p:extLst>
          </p:nvPr>
        </p:nvGraphicFramePr>
        <p:xfrm>
          <a:off x="2487374" y="5905890"/>
          <a:ext cx="719687" cy="307403"/>
        </p:xfrm>
        <a:graphic>
          <a:graphicData uri="http://schemas.openxmlformats.org/drawingml/2006/table">
            <a:tbl>
              <a:tblPr/>
              <a:tblGrid>
                <a:gridCol w="719687">
                  <a:extLst>
                    <a:ext uri="{9D8B030D-6E8A-4147-A177-3AD203B41FA5}">
                      <a16:colId xmlns:a16="http://schemas.microsoft.com/office/drawing/2014/main" val="3436034608"/>
                    </a:ext>
                  </a:extLst>
                </a:gridCol>
              </a:tblGrid>
              <a:tr h="30740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6"/>
                        </a:rPr>
                        <a:t>CLIQUEZ ICI</a:t>
                      </a:r>
                      <a:endParaRPr lang="fr-FR" sz="11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47501"/>
                  </a:ext>
                </a:extLst>
              </a:tr>
            </a:tbl>
          </a:graphicData>
        </a:graphic>
      </p:graphicFrame>
      <p:sp>
        <p:nvSpPr>
          <p:cNvPr id="55" name="ZoneTexte 54">
            <a:extLst>
              <a:ext uri="{FF2B5EF4-FFF2-40B4-BE49-F238E27FC236}">
                <a16:creationId xmlns:a16="http://schemas.microsoft.com/office/drawing/2014/main" id="{DA7409AA-9C25-A7F9-6735-64054B4F00EE}"/>
              </a:ext>
            </a:extLst>
          </p:cNvPr>
          <p:cNvSpPr txBox="1"/>
          <p:nvPr/>
        </p:nvSpPr>
        <p:spPr>
          <a:xfrm>
            <a:off x="327378" y="237067"/>
            <a:ext cx="183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N / O / P / 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7CAFCA-F155-D85F-23D3-A7C479138C6F}"/>
              </a:ext>
            </a:extLst>
          </p:cNvPr>
          <p:cNvSpPr txBox="1"/>
          <p:nvPr/>
        </p:nvSpPr>
        <p:spPr>
          <a:xfrm>
            <a:off x="841375" y="6506889"/>
            <a:ext cx="330269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/>
              <a:t>Pour cliquer, mettez-vous en mode Diaporama</a:t>
            </a:r>
          </a:p>
        </p:txBody>
      </p:sp>
      <p:pic>
        <p:nvPicPr>
          <p:cNvPr id="11" name="Image 10" descr="Diaporama - Icônes commercialisation gratuites">
            <a:extLst>
              <a:ext uri="{FF2B5EF4-FFF2-40B4-BE49-F238E27FC236}">
                <a16:creationId xmlns:a16="http://schemas.microsoft.com/office/drawing/2014/main" id="{85DB2883-F30E-582F-8D24-BAB010314591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flipH="1">
            <a:off x="4158642" y="6577208"/>
            <a:ext cx="200416" cy="2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0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2B66531-5824-C927-25CC-12E0A1C60E1D}"/>
              </a:ext>
            </a:extLst>
          </p:cNvPr>
          <p:cNvSpPr txBox="1"/>
          <p:nvPr/>
        </p:nvSpPr>
        <p:spPr>
          <a:xfrm>
            <a:off x="4684889" y="436223"/>
            <a:ext cx="2269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/>
              <a:t>Sites ENTREPRISE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273295-FD8B-DA3F-FD72-D50D8B6A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46" y="436222"/>
            <a:ext cx="1219306" cy="371888"/>
          </a:xfrm>
          <a:prstGeom prst="rect">
            <a:avLst/>
          </a:prstGeom>
        </p:spPr>
      </p:pic>
      <p:sp>
        <p:nvSpPr>
          <p:cNvPr id="2" name="Nuage 1">
            <a:extLst>
              <a:ext uri="{FF2B5EF4-FFF2-40B4-BE49-F238E27FC236}">
                <a16:creationId xmlns:a16="http://schemas.microsoft.com/office/drawing/2014/main" id="{9058C5F0-BBAE-0636-9798-F56CE21DD6D5}"/>
              </a:ext>
            </a:extLst>
          </p:cNvPr>
          <p:cNvSpPr/>
          <p:nvPr/>
        </p:nvSpPr>
        <p:spPr>
          <a:xfrm>
            <a:off x="304800" y="937305"/>
            <a:ext cx="1726364" cy="8633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Nuage 4">
            <a:extLst>
              <a:ext uri="{FF2B5EF4-FFF2-40B4-BE49-F238E27FC236}">
                <a16:creationId xmlns:a16="http://schemas.microsoft.com/office/drawing/2014/main" id="{D1ADC1DA-AE6C-DE41-921E-ADD64D2CA597}"/>
              </a:ext>
            </a:extLst>
          </p:cNvPr>
          <p:cNvSpPr/>
          <p:nvPr/>
        </p:nvSpPr>
        <p:spPr>
          <a:xfrm>
            <a:off x="316399" y="2355257"/>
            <a:ext cx="1529184" cy="8633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Nuage 5">
            <a:extLst>
              <a:ext uri="{FF2B5EF4-FFF2-40B4-BE49-F238E27FC236}">
                <a16:creationId xmlns:a16="http://schemas.microsoft.com/office/drawing/2014/main" id="{941F1779-3F38-8765-2E15-C992E83BAA35}"/>
              </a:ext>
            </a:extLst>
          </p:cNvPr>
          <p:cNvSpPr/>
          <p:nvPr/>
        </p:nvSpPr>
        <p:spPr>
          <a:xfrm>
            <a:off x="9431307" y="1274908"/>
            <a:ext cx="1529184" cy="8633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Nuage 6">
            <a:extLst>
              <a:ext uri="{FF2B5EF4-FFF2-40B4-BE49-F238E27FC236}">
                <a16:creationId xmlns:a16="http://schemas.microsoft.com/office/drawing/2014/main" id="{E187D8DB-C8E2-CA0E-4E70-D6CB35896E66}"/>
              </a:ext>
            </a:extLst>
          </p:cNvPr>
          <p:cNvSpPr/>
          <p:nvPr/>
        </p:nvSpPr>
        <p:spPr>
          <a:xfrm>
            <a:off x="218874" y="5373147"/>
            <a:ext cx="1740587" cy="863367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Nuage 7">
            <a:extLst>
              <a:ext uri="{FF2B5EF4-FFF2-40B4-BE49-F238E27FC236}">
                <a16:creationId xmlns:a16="http://schemas.microsoft.com/office/drawing/2014/main" id="{C2E00D72-A304-4C1B-2046-2385889B73FD}"/>
              </a:ext>
            </a:extLst>
          </p:cNvPr>
          <p:cNvSpPr/>
          <p:nvPr/>
        </p:nvSpPr>
        <p:spPr>
          <a:xfrm>
            <a:off x="3390797" y="1274908"/>
            <a:ext cx="1529184" cy="8633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E85513FA-6620-F0FF-92C2-09F0A0F34F0E}"/>
              </a:ext>
            </a:extLst>
          </p:cNvPr>
          <p:cNvSpPr/>
          <p:nvPr/>
        </p:nvSpPr>
        <p:spPr>
          <a:xfrm>
            <a:off x="427309" y="4151276"/>
            <a:ext cx="1267616" cy="72909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Nuage 9">
            <a:extLst>
              <a:ext uri="{FF2B5EF4-FFF2-40B4-BE49-F238E27FC236}">
                <a16:creationId xmlns:a16="http://schemas.microsoft.com/office/drawing/2014/main" id="{4562542C-CD4A-CB9A-5F20-F59E1DB4740F}"/>
              </a:ext>
            </a:extLst>
          </p:cNvPr>
          <p:cNvSpPr/>
          <p:nvPr/>
        </p:nvSpPr>
        <p:spPr>
          <a:xfrm>
            <a:off x="1799870" y="4537817"/>
            <a:ext cx="1388430" cy="8633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85FBCCA1-E01D-32E9-5787-68201CCF678F}"/>
              </a:ext>
            </a:extLst>
          </p:cNvPr>
          <p:cNvSpPr/>
          <p:nvPr/>
        </p:nvSpPr>
        <p:spPr>
          <a:xfrm>
            <a:off x="1796192" y="3192996"/>
            <a:ext cx="1320614" cy="72909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Nuage 11">
            <a:extLst>
              <a:ext uri="{FF2B5EF4-FFF2-40B4-BE49-F238E27FC236}">
                <a16:creationId xmlns:a16="http://schemas.microsoft.com/office/drawing/2014/main" id="{78D89639-1DE4-255B-F315-0D8F3A353D0D}"/>
              </a:ext>
            </a:extLst>
          </p:cNvPr>
          <p:cNvSpPr/>
          <p:nvPr/>
        </p:nvSpPr>
        <p:spPr>
          <a:xfrm>
            <a:off x="5200624" y="5529760"/>
            <a:ext cx="1346823" cy="72909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Nuage 12">
            <a:extLst>
              <a:ext uri="{FF2B5EF4-FFF2-40B4-BE49-F238E27FC236}">
                <a16:creationId xmlns:a16="http://schemas.microsoft.com/office/drawing/2014/main" id="{9063EC02-BEDC-A5A7-C619-7527B504AD7D}"/>
              </a:ext>
            </a:extLst>
          </p:cNvPr>
          <p:cNvSpPr/>
          <p:nvPr/>
        </p:nvSpPr>
        <p:spPr>
          <a:xfrm>
            <a:off x="10082431" y="4958717"/>
            <a:ext cx="1529183" cy="80180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Nuage 13">
            <a:extLst>
              <a:ext uri="{FF2B5EF4-FFF2-40B4-BE49-F238E27FC236}">
                <a16:creationId xmlns:a16="http://schemas.microsoft.com/office/drawing/2014/main" id="{A55CC2B5-953D-7764-38E1-D6ACCD6D5013}"/>
              </a:ext>
            </a:extLst>
          </p:cNvPr>
          <p:cNvSpPr/>
          <p:nvPr/>
        </p:nvSpPr>
        <p:spPr>
          <a:xfrm>
            <a:off x="1857182" y="1641403"/>
            <a:ext cx="1340866" cy="72909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C6F9E25F-A006-FC23-B6AC-CB05BAD68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49" y="1129231"/>
            <a:ext cx="1340866" cy="23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AFBD3BB9-1F99-994E-E92D-A3659BA0E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032257"/>
              </p:ext>
            </p:extLst>
          </p:nvPr>
        </p:nvGraphicFramePr>
        <p:xfrm>
          <a:off x="675347" y="1451059"/>
          <a:ext cx="762000" cy="21971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568912147"/>
                    </a:ext>
                  </a:extLst>
                </a:gridCol>
              </a:tblGrid>
              <a:tr h="19023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300231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2ED9FD5A-229D-8435-A3DA-6A29E8F86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592" y="1776440"/>
            <a:ext cx="455089" cy="23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1281AE00-1F3F-D596-C1AB-512F047F5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869221"/>
              </p:ext>
            </p:extLst>
          </p:nvPr>
        </p:nvGraphicFramePr>
        <p:xfrm>
          <a:off x="2075170" y="2042852"/>
          <a:ext cx="716844" cy="235391"/>
        </p:xfrm>
        <a:graphic>
          <a:graphicData uri="http://schemas.openxmlformats.org/drawingml/2006/table">
            <a:tbl>
              <a:tblPr/>
              <a:tblGrid>
                <a:gridCol w="716844">
                  <a:extLst>
                    <a:ext uri="{9D8B030D-6E8A-4147-A177-3AD203B41FA5}">
                      <a16:colId xmlns:a16="http://schemas.microsoft.com/office/drawing/2014/main" val="3772069252"/>
                    </a:ext>
                  </a:extLst>
                </a:gridCol>
              </a:tblGrid>
              <a:tr h="23539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105663"/>
                  </a:ext>
                </a:extLst>
              </a:tr>
            </a:tbl>
          </a:graphicData>
        </a:graphic>
      </p:graphicFrame>
      <p:pic>
        <p:nvPicPr>
          <p:cNvPr id="4099" name="Picture 3">
            <a:extLst>
              <a:ext uri="{FF2B5EF4-FFF2-40B4-BE49-F238E27FC236}">
                <a16:creationId xmlns:a16="http://schemas.microsoft.com/office/drawing/2014/main" id="{ACC8CAE8-6C2C-0A62-73C2-7A7251AC9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16" y="2427930"/>
            <a:ext cx="777347" cy="33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B7238F92-E627-CBE8-5E0F-691523E27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14973"/>
              </p:ext>
            </p:extLst>
          </p:nvPr>
        </p:nvGraphicFramePr>
        <p:xfrm>
          <a:off x="583780" y="2820042"/>
          <a:ext cx="795867" cy="235391"/>
        </p:xfrm>
        <a:graphic>
          <a:graphicData uri="http://schemas.openxmlformats.org/drawingml/2006/table">
            <a:tbl>
              <a:tblPr/>
              <a:tblGrid>
                <a:gridCol w="795867">
                  <a:extLst>
                    <a:ext uri="{9D8B030D-6E8A-4147-A177-3AD203B41FA5}">
                      <a16:colId xmlns:a16="http://schemas.microsoft.com/office/drawing/2014/main" val="2945841630"/>
                    </a:ext>
                  </a:extLst>
                </a:gridCol>
              </a:tblGrid>
              <a:tr h="23539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79352"/>
                  </a:ext>
                </a:extLst>
              </a:tr>
            </a:tbl>
          </a:graphicData>
        </a:graphic>
      </p:graphicFrame>
      <p:pic>
        <p:nvPicPr>
          <p:cNvPr id="4100" name="Picture 4">
            <a:extLst>
              <a:ext uri="{FF2B5EF4-FFF2-40B4-BE49-F238E27FC236}">
                <a16:creationId xmlns:a16="http://schemas.microsoft.com/office/drawing/2014/main" id="{5A43CD1B-847B-2A4B-CFCA-415E2277B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505" y="5143433"/>
            <a:ext cx="1095375" cy="16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DEBB45C3-53DE-7B1E-8521-455FE64FA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26057"/>
              </p:ext>
            </p:extLst>
          </p:nvPr>
        </p:nvGraphicFramePr>
        <p:xfrm>
          <a:off x="10392130" y="5350635"/>
          <a:ext cx="773289" cy="246680"/>
        </p:xfrm>
        <a:graphic>
          <a:graphicData uri="http://schemas.openxmlformats.org/drawingml/2006/table">
            <a:tbl>
              <a:tblPr/>
              <a:tblGrid>
                <a:gridCol w="773289">
                  <a:extLst>
                    <a:ext uri="{9D8B030D-6E8A-4147-A177-3AD203B41FA5}">
                      <a16:colId xmlns:a16="http://schemas.microsoft.com/office/drawing/2014/main" val="21261161"/>
                    </a:ext>
                  </a:extLst>
                </a:gridCol>
              </a:tblGrid>
              <a:tr h="2466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720683"/>
                  </a:ext>
                </a:extLst>
              </a:tr>
            </a:tbl>
          </a:graphicData>
        </a:graphic>
      </p:graphicFrame>
      <p:pic>
        <p:nvPicPr>
          <p:cNvPr id="4101" name="Picture 5">
            <a:extLst>
              <a:ext uri="{FF2B5EF4-FFF2-40B4-BE49-F238E27FC236}">
                <a16:creationId xmlns:a16="http://schemas.microsoft.com/office/drawing/2014/main" id="{02777061-34F8-DD2F-D13E-DD6E4539C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602" y="5760519"/>
            <a:ext cx="48577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9439AE3F-A22C-52F8-F977-E6C5501FE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84731"/>
              </p:ext>
            </p:extLst>
          </p:nvPr>
        </p:nvGraphicFramePr>
        <p:xfrm>
          <a:off x="5808759" y="5626996"/>
          <a:ext cx="592667" cy="387350"/>
        </p:xfrm>
        <a:graphic>
          <a:graphicData uri="http://schemas.openxmlformats.org/drawingml/2006/table">
            <a:tbl>
              <a:tblPr/>
              <a:tblGrid>
                <a:gridCol w="592667">
                  <a:extLst>
                    <a:ext uri="{9D8B030D-6E8A-4147-A177-3AD203B41FA5}">
                      <a16:colId xmlns:a16="http://schemas.microsoft.com/office/drawing/2014/main" val="1422044592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21598"/>
                  </a:ext>
                </a:extLst>
              </a:tr>
            </a:tbl>
          </a:graphicData>
        </a:graphic>
      </p:graphicFrame>
      <p:pic>
        <p:nvPicPr>
          <p:cNvPr id="4102" name="Picture 6">
            <a:extLst>
              <a:ext uri="{FF2B5EF4-FFF2-40B4-BE49-F238E27FC236}">
                <a16:creationId xmlns:a16="http://schemas.microsoft.com/office/drawing/2014/main" id="{AA58E6B0-8463-C79B-C697-18FC3FCDD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113" y="3352422"/>
            <a:ext cx="7048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E2A08840-8EFD-3510-A093-8192F4FEA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84371"/>
              </p:ext>
            </p:extLst>
          </p:nvPr>
        </p:nvGraphicFramePr>
        <p:xfrm>
          <a:off x="2069525" y="3511422"/>
          <a:ext cx="728133" cy="369331"/>
        </p:xfrm>
        <a:graphic>
          <a:graphicData uri="http://schemas.openxmlformats.org/drawingml/2006/table">
            <a:tbl>
              <a:tblPr/>
              <a:tblGrid>
                <a:gridCol w="728133">
                  <a:extLst>
                    <a:ext uri="{9D8B030D-6E8A-4147-A177-3AD203B41FA5}">
                      <a16:colId xmlns:a16="http://schemas.microsoft.com/office/drawing/2014/main" val="3747253665"/>
                    </a:ext>
                  </a:extLst>
                </a:gridCol>
              </a:tblGrid>
              <a:tr h="36933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828130"/>
                  </a:ext>
                </a:extLst>
              </a:tr>
            </a:tbl>
          </a:graphicData>
        </a:graphic>
      </p:graphicFrame>
      <p:pic>
        <p:nvPicPr>
          <p:cNvPr id="4103" name="Picture 7">
            <a:extLst>
              <a:ext uri="{FF2B5EF4-FFF2-40B4-BE49-F238E27FC236}">
                <a16:creationId xmlns:a16="http://schemas.microsoft.com/office/drawing/2014/main" id="{0BAAF888-1881-8EC7-C801-0DED2127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56" y="4285544"/>
            <a:ext cx="8858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5840F356-36BF-F358-88F8-1941F4840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44340"/>
              </p:ext>
            </p:extLst>
          </p:nvPr>
        </p:nvGraphicFramePr>
        <p:xfrm>
          <a:off x="612213" y="4515825"/>
          <a:ext cx="773289" cy="219710"/>
        </p:xfrm>
        <a:graphic>
          <a:graphicData uri="http://schemas.openxmlformats.org/drawingml/2006/table">
            <a:tbl>
              <a:tblPr/>
              <a:tblGrid>
                <a:gridCol w="773289">
                  <a:extLst>
                    <a:ext uri="{9D8B030D-6E8A-4147-A177-3AD203B41FA5}">
                      <a16:colId xmlns:a16="http://schemas.microsoft.com/office/drawing/2014/main" val="1593847619"/>
                    </a:ext>
                  </a:extLst>
                </a:gridCol>
              </a:tblGrid>
              <a:tr h="1775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879149"/>
                  </a:ext>
                </a:extLst>
              </a:tr>
            </a:tbl>
          </a:graphicData>
        </a:graphic>
      </p:graphicFrame>
      <p:pic>
        <p:nvPicPr>
          <p:cNvPr id="4104" name="Picture 8">
            <a:extLst>
              <a:ext uri="{FF2B5EF4-FFF2-40B4-BE49-F238E27FC236}">
                <a16:creationId xmlns:a16="http://schemas.microsoft.com/office/drawing/2014/main" id="{2B1361CA-1CE2-B684-D46E-CC8702644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889" y="4762533"/>
            <a:ext cx="394703" cy="39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7B272138-377C-B8BF-A523-9A9ADEAFA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497399"/>
              </p:ext>
            </p:extLst>
          </p:nvPr>
        </p:nvGraphicFramePr>
        <p:xfrm>
          <a:off x="2433592" y="4712843"/>
          <a:ext cx="626534" cy="387350"/>
        </p:xfrm>
        <a:graphic>
          <a:graphicData uri="http://schemas.openxmlformats.org/drawingml/2006/table">
            <a:tbl>
              <a:tblPr/>
              <a:tblGrid>
                <a:gridCol w="626534">
                  <a:extLst>
                    <a:ext uri="{9D8B030D-6E8A-4147-A177-3AD203B41FA5}">
                      <a16:colId xmlns:a16="http://schemas.microsoft.com/office/drawing/2014/main" val="594090589"/>
                    </a:ext>
                  </a:extLst>
                </a:gridCol>
              </a:tblGrid>
              <a:tr h="17757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614925"/>
                  </a:ext>
                </a:extLst>
              </a:tr>
            </a:tbl>
          </a:graphicData>
        </a:graphic>
      </p:graphicFrame>
      <p:pic>
        <p:nvPicPr>
          <p:cNvPr id="4105" name="Picture 9">
            <a:extLst>
              <a:ext uri="{FF2B5EF4-FFF2-40B4-BE49-F238E27FC236}">
                <a16:creationId xmlns:a16="http://schemas.microsoft.com/office/drawing/2014/main" id="{DC57C489-D646-5CE0-9A6A-AD637A556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83" y="5604944"/>
            <a:ext cx="12573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50C27421-993A-03CE-9D3C-38710968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11512"/>
              </p:ext>
            </p:extLst>
          </p:nvPr>
        </p:nvGraphicFramePr>
        <p:xfrm>
          <a:off x="497549" y="5890442"/>
          <a:ext cx="716844" cy="219710"/>
        </p:xfrm>
        <a:graphic>
          <a:graphicData uri="http://schemas.openxmlformats.org/drawingml/2006/table">
            <a:tbl>
              <a:tblPr/>
              <a:tblGrid>
                <a:gridCol w="716844">
                  <a:extLst>
                    <a:ext uri="{9D8B030D-6E8A-4147-A177-3AD203B41FA5}">
                      <a16:colId xmlns:a16="http://schemas.microsoft.com/office/drawing/2014/main" val="2945623466"/>
                    </a:ext>
                  </a:extLst>
                </a:gridCol>
              </a:tblGrid>
              <a:tr h="1775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76816"/>
                  </a:ext>
                </a:extLst>
              </a:tr>
            </a:tbl>
          </a:graphicData>
        </a:graphic>
      </p:graphicFrame>
      <p:sp>
        <p:nvSpPr>
          <p:cNvPr id="24" name="Nuage 23">
            <a:extLst>
              <a:ext uri="{FF2B5EF4-FFF2-40B4-BE49-F238E27FC236}">
                <a16:creationId xmlns:a16="http://schemas.microsoft.com/office/drawing/2014/main" id="{83EB634E-05CE-15FB-533A-A2237480C027}"/>
              </a:ext>
            </a:extLst>
          </p:cNvPr>
          <p:cNvSpPr/>
          <p:nvPr/>
        </p:nvSpPr>
        <p:spPr>
          <a:xfrm>
            <a:off x="7493411" y="1652415"/>
            <a:ext cx="1619173" cy="96190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Nuage 24">
            <a:extLst>
              <a:ext uri="{FF2B5EF4-FFF2-40B4-BE49-F238E27FC236}">
                <a16:creationId xmlns:a16="http://schemas.microsoft.com/office/drawing/2014/main" id="{3E6499CC-AE04-3F88-5EDE-54B9130BA34A}"/>
              </a:ext>
            </a:extLst>
          </p:cNvPr>
          <p:cNvSpPr/>
          <p:nvPr/>
        </p:nvSpPr>
        <p:spPr>
          <a:xfrm>
            <a:off x="5200624" y="1289473"/>
            <a:ext cx="1404470" cy="70120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Nuage 25">
            <a:extLst>
              <a:ext uri="{FF2B5EF4-FFF2-40B4-BE49-F238E27FC236}">
                <a16:creationId xmlns:a16="http://schemas.microsoft.com/office/drawing/2014/main" id="{ABB1362E-2943-1C15-9C4E-89C53E68821E}"/>
              </a:ext>
            </a:extLst>
          </p:cNvPr>
          <p:cNvSpPr/>
          <p:nvPr/>
        </p:nvSpPr>
        <p:spPr>
          <a:xfrm>
            <a:off x="5498401" y="2124431"/>
            <a:ext cx="1760115" cy="76063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Nuage 26">
            <a:extLst>
              <a:ext uri="{FF2B5EF4-FFF2-40B4-BE49-F238E27FC236}">
                <a16:creationId xmlns:a16="http://schemas.microsoft.com/office/drawing/2014/main" id="{1260E266-9012-0956-37EA-2865D06FBBFB}"/>
              </a:ext>
            </a:extLst>
          </p:cNvPr>
          <p:cNvSpPr/>
          <p:nvPr/>
        </p:nvSpPr>
        <p:spPr>
          <a:xfrm>
            <a:off x="5015636" y="3110536"/>
            <a:ext cx="2269067" cy="1183439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Nuage 27">
            <a:extLst>
              <a:ext uri="{FF2B5EF4-FFF2-40B4-BE49-F238E27FC236}">
                <a16:creationId xmlns:a16="http://schemas.microsoft.com/office/drawing/2014/main" id="{9B96648F-904E-3DD1-6F5B-943BE8DB543A}"/>
              </a:ext>
            </a:extLst>
          </p:cNvPr>
          <p:cNvSpPr/>
          <p:nvPr/>
        </p:nvSpPr>
        <p:spPr>
          <a:xfrm>
            <a:off x="4030234" y="4401831"/>
            <a:ext cx="1529184" cy="8633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Nuage 28">
            <a:extLst>
              <a:ext uri="{FF2B5EF4-FFF2-40B4-BE49-F238E27FC236}">
                <a16:creationId xmlns:a16="http://schemas.microsoft.com/office/drawing/2014/main" id="{5C305733-E56C-2B0E-B099-DD931063B65B}"/>
              </a:ext>
            </a:extLst>
          </p:cNvPr>
          <p:cNvSpPr/>
          <p:nvPr/>
        </p:nvSpPr>
        <p:spPr>
          <a:xfrm>
            <a:off x="2837963" y="5506406"/>
            <a:ext cx="1529184" cy="863367"/>
          </a:xfrm>
          <a:prstGeom prst="clou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SPAC</a:t>
            </a:r>
          </a:p>
        </p:txBody>
      </p:sp>
      <p:sp>
        <p:nvSpPr>
          <p:cNvPr id="30" name="Nuage 29">
            <a:extLst>
              <a:ext uri="{FF2B5EF4-FFF2-40B4-BE49-F238E27FC236}">
                <a16:creationId xmlns:a16="http://schemas.microsoft.com/office/drawing/2014/main" id="{FD4431D5-F364-738C-96FB-5057287C555D}"/>
              </a:ext>
            </a:extLst>
          </p:cNvPr>
          <p:cNvSpPr/>
          <p:nvPr/>
        </p:nvSpPr>
        <p:spPr>
          <a:xfrm>
            <a:off x="3424672" y="3438088"/>
            <a:ext cx="1294092" cy="820319"/>
          </a:xfrm>
          <a:prstGeom prst="cloud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Nuage 30">
            <a:extLst>
              <a:ext uri="{FF2B5EF4-FFF2-40B4-BE49-F238E27FC236}">
                <a16:creationId xmlns:a16="http://schemas.microsoft.com/office/drawing/2014/main" id="{DE21DE5E-58B6-EFD1-8C7B-1262A5278B5E}"/>
              </a:ext>
            </a:extLst>
          </p:cNvPr>
          <p:cNvSpPr/>
          <p:nvPr/>
        </p:nvSpPr>
        <p:spPr>
          <a:xfrm>
            <a:off x="3602555" y="2345727"/>
            <a:ext cx="1335939" cy="820319"/>
          </a:xfrm>
          <a:prstGeom prst="clou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E7BDE838-A200-E319-A274-3F8AE11B3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878" y="1475340"/>
            <a:ext cx="876449" cy="23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CB145A78-B679-95EF-F105-CEC2C5E24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40628"/>
              </p:ext>
            </p:extLst>
          </p:nvPr>
        </p:nvGraphicFramePr>
        <p:xfrm>
          <a:off x="3677088" y="1764372"/>
          <a:ext cx="773289" cy="219710"/>
        </p:xfrm>
        <a:graphic>
          <a:graphicData uri="http://schemas.openxmlformats.org/drawingml/2006/table">
            <a:tbl>
              <a:tblPr/>
              <a:tblGrid>
                <a:gridCol w="773289">
                  <a:extLst>
                    <a:ext uri="{9D8B030D-6E8A-4147-A177-3AD203B41FA5}">
                      <a16:colId xmlns:a16="http://schemas.microsoft.com/office/drawing/2014/main" val="3572011101"/>
                    </a:ext>
                  </a:extLst>
                </a:gridCol>
              </a:tblGrid>
              <a:tr h="1775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35938"/>
                  </a:ext>
                </a:extLst>
              </a:tr>
            </a:tbl>
          </a:graphicData>
        </a:graphic>
      </p:graphicFrame>
      <p:pic>
        <p:nvPicPr>
          <p:cNvPr id="4107" name="Picture 11">
            <a:extLst>
              <a:ext uri="{FF2B5EF4-FFF2-40B4-BE49-F238E27FC236}">
                <a16:creationId xmlns:a16="http://schemas.microsoft.com/office/drawing/2014/main" id="{1904F9A2-2D56-FDD9-0E1A-5F848CA0C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663" y="2560434"/>
            <a:ext cx="1000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72791F18-9A94-C172-49AD-48FDCB052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691046"/>
              </p:ext>
            </p:extLst>
          </p:nvPr>
        </p:nvGraphicFramePr>
        <p:xfrm>
          <a:off x="3867062" y="2807251"/>
          <a:ext cx="739422" cy="219710"/>
        </p:xfrm>
        <a:graphic>
          <a:graphicData uri="http://schemas.openxmlformats.org/drawingml/2006/table">
            <a:tbl>
              <a:tblPr/>
              <a:tblGrid>
                <a:gridCol w="739422">
                  <a:extLst>
                    <a:ext uri="{9D8B030D-6E8A-4147-A177-3AD203B41FA5}">
                      <a16:colId xmlns:a16="http://schemas.microsoft.com/office/drawing/2014/main" val="1419908727"/>
                    </a:ext>
                  </a:extLst>
                </a:gridCol>
              </a:tblGrid>
              <a:tr h="1775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329703"/>
                  </a:ext>
                </a:extLst>
              </a:tr>
            </a:tbl>
          </a:graphicData>
        </a:graphic>
      </p:graphicFrame>
      <p:pic>
        <p:nvPicPr>
          <p:cNvPr id="4108" name="Picture 12">
            <a:extLst>
              <a:ext uri="{FF2B5EF4-FFF2-40B4-BE49-F238E27FC236}">
                <a16:creationId xmlns:a16="http://schemas.microsoft.com/office/drawing/2014/main" id="{9972D001-4FFB-70EE-931C-7D2DBDF73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01" y="3719325"/>
            <a:ext cx="4191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55290CDC-BFC6-7901-EEE4-B84C16DC5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52971"/>
              </p:ext>
            </p:extLst>
          </p:nvPr>
        </p:nvGraphicFramePr>
        <p:xfrm>
          <a:off x="3964509" y="3584686"/>
          <a:ext cx="547511" cy="387350"/>
        </p:xfrm>
        <a:graphic>
          <a:graphicData uri="http://schemas.openxmlformats.org/drawingml/2006/table">
            <a:tbl>
              <a:tblPr/>
              <a:tblGrid>
                <a:gridCol w="547511">
                  <a:extLst>
                    <a:ext uri="{9D8B030D-6E8A-4147-A177-3AD203B41FA5}">
                      <a16:colId xmlns:a16="http://schemas.microsoft.com/office/drawing/2014/main" val="345533794"/>
                    </a:ext>
                  </a:extLst>
                </a:gridCol>
              </a:tblGrid>
              <a:tr h="2959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362616"/>
                  </a:ext>
                </a:extLst>
              </a:tr>
            </a:tbl>
          </a:graphicData>
        </a:graphic>
      </p:graphicFrame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30DECD06-182B-D28B-10F5-8DE93DB6C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82734"/>
              </p:ext>
            </p:extLst>
          </p:nvPr>
        </p:nvGraphicFramePr>
        <p:xfrm>
          <a:off x="3724889" y="5658919"/>
          <a:ext cx="545635" cy="387350"/>
        </p:xfrm>
        <a:graphic>
          <a:graphicData uri="http://schemas.openxmlformats.org/drawingml/2006/table">
            <a:tbl>
              <a:tblPr/>
              <a:tblGrid>
                <a:gridCol w="545635">
                  <a:extLst>
                    <a:ext uri="{9D8B030D-6E8A-4147-A177-3AD203B41FA5}">
                      <a16:colId xmlns:a16="http://schemas.microsoft.com/office/drawing/2014/main" val="3146059360"/>
                    </a:ext>
                  </a:extLst>
                </a:gridCol>
              </a:tblGrid>
              <a:tr h="1895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077999"/>
                  </a:ext>
                </a:extLst>
              </a:tr>
            </a:tbl>
          </a:graphicData>
        </a:graphic>
      </p:graphicFrame>
      <p:pic>
        <p:nvPicPr>
          <p:cNvPr id="4109" name="Picture 13">
            <a:extLst>
              <a:ext uri="{FF2B5EF4-FFF2-40B4-BE49-F238E27FC236}">
                <a16:creationId xmlns:a16="http://schemas.microsoft.com/office/drawing/2014/main" id="{78443E8F-50F9-5C15-0881-3A0201994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439" y="4689292"/>
            <a:ext cx="4857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4F7F3933-25AB-3215-19EE-D3AD1B97B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355625"/>
              </p:ext>
            </p:extLst>
          </p:nvPr>
        </p:nvGraphicFramePr>
        <p:xfrm>
          <a:off x="4768901" y="4582150"/>
          <a:ext cx="631818" cy="387350"/>
        </p:xfrm>
        <a:graphic>
          <a:graphicData uri="http://schemas.openxmlformats.org/drawingml/2006/table">
            <a:tbl>
              <a:tblPr/>
              <a:tblGrid>
                <a:gridCol w="631818">
                  <a:extLst>
                    <a:ext uri="{9D8B030D-6E8A-4147-A177-3AD203B41FA5}">
                      <a16:colId xmlns:a16="http://schemas.microsoft.com/office/drawing/2014/main" val="761675378"/>
                    </a:ext>
                  </a:extLst>
                </a:gridCol>
              </a:tblGrid>
              <a:tr h="34524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9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690748"/>
                  </a:ext>
                </a:extLst>
              </a:tr>
            </a:tbl>
          </a:graphicData>
        </a:graphic>
      </p:graphicFrame>
      <p:pic>
        <p:nvPicPr>
          <p:cNvPr id="4110" name="Picture 14">
            <a:extLst>
              <a:ext uri="{FF2B5EF4-FFF2-40B4-BE49-F238E27FC236}">
                <a16:creationId xmlns:a16="http://schemas.microsoft.com/office/drawing/2014/main" id="{47D7FBC1-FADB-D5E1-DA1D-C1A8AFF64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22" y="3382984"/>
            <a:ext cx="13144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7" name="Tableau 36">
            <a:extLst>
              <a:ext uri="{FF2B5EF4-FFF2-40B4-BE49-F238E27FC236}">
                <a16:creationId xmlns:a16="http://schemas.microsoft.com/office/drawing/2014/main" id="{B8205045-4E0D-4423-BDFC-B579DABBB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98171"/>
              </p:ext>
            </p:extLst>
          </p:nvPr>
        </p:nvGraphicFramePr>
        <p:xfrm>
          <a:off x="6309369" y="3319308"/>
          <a:ext cx="564535" cy="387350"/>
        </p:xfrm>
        <a:graphic>
          <a:graphicData uri="http://schemas.openxmlformats.org/drawingml/2006/table">
            <a:tbl>
              <a:tblPr/>
              <a:tblGrid>
                <a:gridCol w="564535">
                  <a:extLst>
                    <a:ext uri="{9D8B030D-6E8A-4147-A177-3AD203B41FA5}">
                      <a16:colId xmlns:a16="http://schemas.microsoft.com/office/drawing/2014/main" val="3659151032"/>
                    </a:ext>
                  </a:extLst>
                </a:gridCol>
              </a:tblGrid>
              <a:tr h="33398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1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34643"/>
                  </a:ext>
                </a:extLst>
              </a:tr>
            </a:tbl>
          </a:graphicData>
        </a:graphic>
      </p:graphicFrame>
      <p:pic>
        <p:nvPicPr>
          <p:cNvPr id="4111" name="Picture 15">
            <a:extLst>
              <a:ext uri="{FF2B5EF4-FFF2-40B4-BE49-F238E27FC236}">
                <a16:creationId xmlns:a16="http://schemas.microsoft.com/office/drawing/2014/main" id="{9CBAA23B-076E-8F5E-0A0C-F7B7DEA12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478" y="2360917"/>
            <a:ext cx="616091" cy="34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Tableau 37">
            <a:extLst>
              <a:ext uri="{FF2B5EF4-FFF2-40B4-BE49-F238E27FC236}">
                <a16:creationId xmlns:a16="http://schemas.microsoft.com/office/drawing/2014/main" id="{74D1A9EC-B97A-7340-6EFB-5C6CD6D4C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706695"/>
              </p:ext>
            </p:extLst>
          </p:nvPr>
        </p:nvGraphicFramePr>
        <p:xfrm>
          <a:off x="6381450" y="2263127"/>
          <a:ext cx="651029" cy="387350"/>
        </p:xfrm>
        <a:graphic>
          <a:graphicData uri="http://schemas.openxmlformats.org/drawingml/2006/table">
            <a:tbl>
              <a:tblPr/>
              <a:tblGrid>
                <a:gridCol w="651029">
                  <a:extLst>
                    <a:ext uri="{9D8B030D-6E8A-4147-A177-3AD203B41FA5}">
                      <a16:colId xmlns:a16="http://schemas.microsoft.com/office/drawing/2014/main" val="3740523156"/>
                    </a:ext>
                  </a:extLst>
                </a:gridCol>
              </a:tblGrid>
              <a:tr h="14467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3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787065"/>
                  </a:ext>
                </a:extLst>
              </a:tr>
            </a:tbl>
          </a:graphicData>
        </a:graphic>
      </p:graphicFrame>
      <p:pic>
        <p:nvPicPr>
          <p:cNvPr id="4112" name="Picture 16">
            <a:extLst>
              <a:ext uri="{FF2B5EF4-FFF2-40B4-BE49-F238E27FC236}">
                <a16:creationId xmlns:a16="http://schemas.microsoft.com/office/drawing/2014/main" id="{97B1234E-7E75-1A86-DC6D-ED5EDC64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68" y="1391287"/>
            <a:ext cx="658913" cy="20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9" name="Tableau 38">
            <a:extLst>
              <a:ext uri="{FF2B5EF4-FFF2-40B4-BE49-F238E27FC236}">
                <a16:creationId xmlns:a16="http://schemas.microsoft.com/office/drawing/2014/main" id="{A359D312-9DF7-8F16-7CE2-40D7E3A6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761737"/>
              </p:ext>
            </p:extLst>
          </p:nvPr>
        </p:nvGraphicFramePr>
        <p:xfrm>
          <a:off x="5501141" y="1659433"/>
          <a:ext cx="778473" cy="219710"/>
        </p:xfrm>
        <a:graphic>
          <a:graphicData uri="http://schemas.openxmlformats.org/drawingml/2006/table">
            <a:tbl>
              <a:tblPr/>
              <a:tblGrid>
                <a:gridCol w="778473">
                  <a:extLst>
                    <a:ext uri="{9D8B030D-6E8A-4147-A177-3AD203B41FA5}">
                      <a16:colId xmlns:a16="http://schemas.microsoft.com/office/drawing/2014/main" val="414305609"/>
                    </a:ext>
                  </a:extLst>
                </a:gridCol>
              </a:tblGrid>
              <a:tr h="20369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5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231097"/>
                  </a:ext>
                </a:extLst>
              </a:tr>
            </a:tbl>
          </a:graphicData>
        </a:graphic>
      </p:graphicFrame>
      <p:pic>
        <p:nvPicPr>
          <p:cNvPr id="4113" name="Picture 17">
            <a:extLst>
              <a:ext uri="{FF2B5EF4-FFF2-40B4-BE49-F238E27FC236}">
                <a16:creationId xmlns:a16="http://schemas.microsoft.com/office/drawing/2014/main" id="{2D3A4271-A5AC-ED16-3A37-6CB6DC21F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374" y="1843795"/>
            <a:ext cx="60007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9E1B97C1-1A5F-7894-4AC7-4306EF660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174301"/>
              </p:ext>
            </p:extLst>
          </p:nvPr>
        </p:nvGraphicFramePr>
        <p:xfrm>
          <a:off x="8157590" y="1843795"/>
          <a:ext cx="836226" cy="390525"/>
        </p:xfrm>
        <a:graphic>
          <a:graphicData uri="http://schemas.openxmlformats.org/drawingml/2006/table">
            <a:tbl>
              <a:tblPr/>
              <a:tblGrid>
                <a:gridCol w="836226">
                  <a:extLst>
                    <a:ext uri="{9D8B030D-6E8A-4147-A177-3AD203B41FA5}">
                      <a16:colId xmlns:a16="http://schemas.microsoft.com/office/drawing/2014/main" val="225325536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7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175149"/>
                  </a:ext>
                </a:extLst>
              </a:tr>
            </a:tbl>
          </a:graphicData>
        </a:graphic>
      </p:graphicFrame>
      <p:sp>
        <p:nvSpPr>
          <p:cNvPr id="41" name="Nuage 40">
            <a:extLst>
              <a:ext uri="{FF2B5EF4-FFF2-40B4-BE49-F238E27FC236}">
                <a16:creationId xmlns:a16="http://schemas.microsoft.com/office/drawing/2014/main" id="{29769C7D-D715-B973-B6F4-AAC10BB0D508}"/>
              </a:ext>
            </a:extLst>
          </p:cNvPr>
          <p:cNvSpPr/>
          <p:nvPr/>
        </p:nvSpPr>
        <p:spPr>
          <a:xfrm>
            <a:off x="6590932" y="4502747"/>
            <a:ext cx="1841920" cy="97122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Nuage 41">
            <a:extLst>
              <a:ext uri="{FF2B5EF4-FFF2-40B4-BE49-F238E27FC236}">
                <a16:creationId xmlns:a16="http://schemas.microsoft.com/office/drawing/2014/main" id="{CC88956C-6666-06F1-4800-66D2A7364F71}"/>
              </a:ext>
            </a:extLst>
          </p:cNvPr>
          <p:cNvSpPr/>
          <p:nvPr/>
        </p:nvSpPr>
        <p:spPr>
          <a:xfrm>
            <a:off x="7546202" y="2958199"/>
            <a:ext cx="1582298" cy="97122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14" name="Picture 18">
            <a:extLst>
              <a:ext uri="{FF2B5EF4-FFF2-40B4-BE49-F238E27FC236}">
                <a16:creationId xmlns:a16="http://schemas.microsoft.com/office/drawing/2014/main" id="{D6595618-E408-26A2-5E91-0A0AA6169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199" y="3177710"/>
            <a:ext cx="9810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02D72503-4E5E-35C7-5899-C1BACCC18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07456"/>
              </p:ext>
            </p:extLst>
          </p:nvPr>
        </p:nvGraphicFramePr>
        <p:xfrm>
          <a:off x="7823199" y="3481543"/>
          <a:ext cx="776140" cy="256108"/>
        </p:xfrm>
        <a:graphic>
          <a:graphicData uri="http://schemas.openxmlformats.org/drawingml/2006/table">
            <a:tbl>
              <a:tblPr/>
              <a:tblGrid>
                <a:gridCol w="776140">
                  <a:extLst>
                    <a:ext uri="{9D8B030D-6E8A-4147-A177-3AD203B41FA5}">
                      <a16:colId xmlns:a16="http://schemas.microsoft.com/office/drawing/2014/main" val="212243921"/>
                    </a:ext>
                  </a:extLst>
                </a:gridCol>
              </a:tblGrid>
              <a:tr h="25610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9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240444"/>
                  </a:ext>
                </a:extLst>
              </a:tr>
            </a:tbl>
          </a:graphicData>
        </a:graphic>
      </p:graphicFrame>
      <p:pic>
        <p:nvPicPr>
          <p:cNvPr id="4115" name="Picture 19">
            <a:extLst>
              <a:ext uri="{FF2B5EF4-FFF2-40B4-BE49-F238E27FC236}">
                <a16:creationId xmlns:a16="http://schemas.microsoft.com/office/drawing/2014/main" id="{560C4EE9-E296-DD9D-C9A1-4F1A71AC5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865" y="4757757"/>
            <a:ext cx="12573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" name="Tableau 43">
            <a:extLst>
              <a:ext uri="{FF2B5EF4-FFF2-40B4-BE49-F238E27FC236}">
                <a16:creationId xmlns:a16="http://schemas.microsoft.com/office/drawing/2014/main" id="{8BC0367C-9B6E-E877-E5D0-E13951E92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703843"/>
              </p:ext>
            </p:extLst>
          </p:nvPr>
        </p:nvGraphicFramePr>
        <p:xfrm>
          <a:off x="7038019" y="5026086"/>
          <a:ext cx="716997" cy="262300"/>
        </p:xfrm>
        <a:graphic>
          <a:graphicData uri="http://schemas.openxmlformats.org/drawingml/2006/table">
            <a:tbl>
              <a:tblPr/>
              <a:tblGrid>
                <a:gridCol w="716997">
                  <a:extLst>
                    <a:ext uri="{9D8B030D-6E8A-4147-A177-3AD203B41FA5}">
                      <a16:colId xmlns:a16="http://schemas.microsoft.com/office/drawing/2014/main" val="1632125270"/>
                    </a:ext>
                  </a:extLst>
                </a:gridCol>
              </a:tblGrid>
              <a:tr h="2623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1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326189"/>
                  </a:ext>
                </a:extLst>
              </a:tr>
            </a:tbl>
          </a:graphicData>
        </a:graphic>
      </p:graphicFrame>
      <p:sp>
        <p:nvSpPr>
          <p:cNvPr id="45" name="Nuage 44">
            <a:extLst>
              <a:ext uri="{FF2B5EF4-FFF2-40B4-BE49-F238E27FC236}">
                <a16:creationId xmlns:a16="http://schemas.microsoft.com/office/drawing/2014/main" id="{AA23D66F-5130-33BA-7195-EC37AD2E6298}"/>
              </a:ext>
            </a:extLst>
          </p:cNvPr>
          <p:cNvSpPr/>
          <p:nvPr/>
        </p:nvSpPr>
        <p:spPr>
          <a:xfrm>
            <a:off x="8051172" y="5506406"/>
            <a:ext cx="1841920" cy="91537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Nuage 45">
            <a:extLst>
              <a:ext uri="{FF2B5EF4-FFF2-40B4-BE49-F238E27FC236}">
                <a16:creationId xmlns:a16="http://schemas.microsoft.com/office/drawing/2014/main" id="{F61FD32B-8909-0264-9846-972A31D88D99}"/>
              </a:ext>
            </a:extLst>
          </p:cNvPr>
          <p:cNvSpPr/>
          <p:nvPr/>
        </p:nvSpPr>
        <p:spPr>
          <a:xfrm>
            <a:off x="8993816" y="3995550"/>
            <a:ext cx="1529184" cy="8633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16" name="Picture 20">
            <a:extLst>
              <a:ext uri="{FF2B5EF4-FFF2-40B4-BE49-F238E27FC236}">
                <a16:creationId xmlns:a16="http://schemas.microsoft.com/office/drawing/2014/main" id="{FBE11EF3-88C0-30DD-5E73-495A0961F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064" y="4147950"/>
            <a:ext cx="7334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7" name="Tableau 46">
            <a:extLst>
              <a:ext uri="{FF2B5EF4-FFF2-40B4-BE49-F238E27FC236}">
                <a16:creationId xmlns:a16="http://schemas.microsoft.com/office/drawing/2014/main" id="{7FB24B22-13BC-66D1-78F8-D7BB798AD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44598"/>
              </p:ext>
            </p:extLst>
          </p:nvPr>
        </p:nvGraphicFramePr>
        <p:xfrm>
          <a:off x="9291909" y="4481982"/>
          <a:ext cx="695829" cy="272448"/>
        </p:xfrm>
        <a:graphic>
          <a:graphicData uri="http://schemas.openxmlformats.org/drawingml/2006/table">
            <a:tbl>
              <a:tblPr/>
              <a:tblGrid>
                <a:gridCol w="695829">
                  <a:extLst>
                    <a:ext uri="{9D8B030D-6E8A-4147-A177-3AD203B41FA5}">
                      <a16:colId xmlns:a16="http://schemas.microsoft.com/office/drawing/2014/main" val="1411047392"/>
                    </a:ext>
                  </a:extLst>
                </a:gridCol>
              </a:tblGrid>
              <a:tr h="27244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3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97508"/>
                  </a:ext>
                </a:extLst>
              </a:tr>
            </a:tbl>
          </a:graphicData>
        </a:graphic>
      </p:graphicFrame>
      <p:pic>
        <p:nvPicPr>
          <p:cNvPr id="4117" name="Picture 21">
            <a:extLst>
              <a:ext uri="{FF2B5EF4-FFF2-40B4-BE49-F238E27FC236}">
                <a16:creationId xmlns:a16="http://schemas.microsoft.com/office/drawing/2014/main" id="{3AF9C42E-DED0-011F-5200-23AD9F09B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888" y="5671273"/>
            <a:ext cx="67627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Tableau 47">
            <a:extLst>
              <a:ext uri="{FF2B5EF4-FFF2-40B4-BE49-F238E27FC236}">
                <a16:creationId xmlns:a16="http://schemas.microsoft.com/office/drawing/2014/main" id="{6C802BB9-4870-6FE6-4269-3F1DB188E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08495"/>
              </p:ext>
            </p:extLst>
          </p:nvPr>
        </p:nvGraphicFramePr>
        <p:xfrm>
          <a:off x="8492038" y="6014346"/>
          <a:ext cx="685675" cy="363534"/>
        </p:xfrm>
        <a:graphic>
          <a:graphicData uri="http://schemas.openxmlformats.org/drawingml/2006/table">
            <a:tbl>
              <a:tblPr/>
              <a:tblGrid>
                <a:gridCol w="685675">
                  <a:extLst>
                    <a:ext uri="{9D8B030D-6E8A-4147-A177-3AD203B41FA5}">
                      <a16:colId xmlns:a16="http://schemas.microsoft.com/office/drawing/2014/main" val="2325014687"/>
                    </a:ext>
                  </a:extLst>
                </a:gridCol>
              </a:tblGrid>
              <a:tr h="3635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5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514392"/>
                  </a:ext>
                </a:extLst>
              </a:tr>
            </a:tbl>
          </a:graphicData>
        </a:graphic>
      </p:graphicFrame>
      <p:sp>
        <p:nvSpPr>
          <p:cNvPr id="49" name="Nuage 48">
            <a:extLst>
              <a:ext uri="{FF2B5EF4-FFF2-40B4-BE49-F238E27FC236}">
                <a16:creationId xmlns:a16="http://schemas.microsoft.com/office/drawing/2014/main" id="{5F3CB59C-B9EA-A477-AA3B-2B4C80BE1DD8}"/>
              </a:ext>
            </a:extLst>
          </p:cNvPr>
          <p:cNvSpPr/>
          <p:nvPr/>
        </p:nvSpPr>
        <p:spPr>
          <a:xfrm>
            <a:off x="9676482" y="2455941"/>
            <a:ext cx="1792398" cy="92704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18" name="Picture 22">
            <a:extLst>
              <a:ext uri="{FF2B5EF4-FFF2-40B4-BE49-F238E27FC236}">
                <a16:creationId xmlns:a16="http://schemas.microsoft.com/office/drawing/2014/main" id="{38344887-8A70-DFED-2E3F-177B1C451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749" y="1487516"/>
            <a:ext cx="8763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F7C38E97-0E07-D8DD-9E7E-360879896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905731"/>
              </p:ext>
            </p:extLst>
          </p:nvPr>
        </p:nvGraphicFramePr>
        <p:xfrm>
          <a:off x="9775089" y="1752447"/>
          <a:ext cx="793013" cy="306852"/>
        </p:xfrm>
        <a:graphic>
          <a:graphicData uri="http://schemas.openxmlformats.org/drawingml/2006/table">
            <a:tbl>
              <a:tblPr/>
              <a:tblGrid>
                <a:gridCol w="793013">
                  <a:extLst>
                    <a:ext uri="{9D8B030D-6E8A-4147-A177-3AD203B41FA5}">
                      <a16:colId xmlns:a16="http://schemas.microsoft.com/office/drawing/2014/main" val="274159768"/>
                    </a:ext>
                  </a:extLst>
                </a:gridCol>
              </a:tblGrid>
              <a:tr h="30685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7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733372"/>
                  </a:ext>
                </a:extLst>
              </a:tr>
            </a:tbl>
          </a:graphicData>
        </a:graphic>
      </p:graphicFrame>
      <p:pic>
        <p:nvPicPr>
          <p:cNvPr id="4119" name="Picture 23">
            <a:extLst>
              <a:ext uri="{FF2B5EF4-FFF2-40B4-BE49-F238E27FC236}">
                <a16:creationId xmlns:a16="http://schemas.microsoft.com/office/drawing/2014/main" id="{743B70A9-1C69-23F4-390E-B181D4A51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039" y="2638192"/>
            <a:ext cx="100012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leau 50">
            <a:extLst>
              <a:ext uri="{FF2B5EF4-FFF2-40B4-BE49-F238E27FC236}">
                <a16:creationId xmlns:a16="http://schemas.microsoft.com/office/drawing/2014/main" id="{400FDD70-F26A-C602-C2B2-A643DD90D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14779"/>
              </p:ext>
            </p:extLst>
          </p:nvPr>
        </p:nvGraphicFramePr>
        <p:xfrm>
          <a:off x="10132544" y="2987539"/>
          <a:ext cx="719196" cy="288498"/>
        </p:xfrm>
        <a:graphic>
          <a:graphicData uri="http://schemas.openxmlformats.org/drawingml/2006/table">
            <a:tbl>
              <a:tblPr/>
              <a:tblGrid>
                <a:gridCol w="719196">
                  <a:extLst>
                    <a:ext uri="{9D8B030D-6E8A-4147-A177-3AD203B41FA5}">
                      <a16:colId xmlns:a16="http://schemas.microsoft.com/office/drawing/2014/main" val="275054583"/>
                    </a:ext>
                  </a:extLst>
                </a:gridCol>
              </a:tblGrid>
              <a:tr h="28849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9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368226"/>
                  </a:ext>
                </a:extLst>
              </a:tr>
            </a:tbl>
          </a:graphicData>
        </a:graphic>
      </p:graphicFrame>
      <p:sp>
        <p:nvSpPr>
          <p:cNvPr id="52" name="ZoneTexte 51">
            <a:extLst>
              <a:ext uri="{FF2B5EF4-FFF2-40B4-BE49-F238E27FC236}">
                <a16:creationId xmlns:a16="http://schemas.microsoft.com/office/drawing/2014/main" id="{E4785B02-33C2-5977-8731-9772FDCB5D9B}"/>
              </a:ext>
            </a:extLst>
          </p:cNvPr>
          <p:cNvSpPr txBox="1"/>
          <p:nvPr/>
        </p:nvSpPr>
        <p:spPr>
          <a:xfrm>
            <a:off x="497549" y="259644"/>
            <a:ext cx="41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197F722-7341-4958-D449-D0D508A2E134}"/>
              </a:ext>
            </a:extLst>
          </p:cNvPr>
          <p:cNvSpPr txBox="1"/>
          <p:nvPr/>
        </p:nvSpPr>
        <p:spPr>
          <a:xfrm>
            <a:off x="855946" y="6503095"/>
            <a:ext cx="32776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/>
              <a:t>Pour cliquer, mettez-vous en mode Diaporama</a:t>
            </a:r>
          </a:p>
        </p:txBody>
      </p:sp>
      <p:pic>
        <p:nvPicPr>
          <p:cNvPr id="56" name="Image 55" descr="Diaporama - Icônes commercialisation gratuites">
            <a:extLst>
              <a:ext uri="{FF2B5EF4-FFF2-40B4-BE49-F238E27FC236}">
                <a16:creationId xmlns:a16="http://schemas.microsoft.com/office/drawing/2014/main" id="{B69A00AC-7F3C-72A8-E2F9-71BC654B8567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 flipH="1">
            <a:off x="4158642" y="6577208"/>
            <a:ext cx="200416" cy="2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3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2B66531-5824-C927-25CC-12E0A1C60E1D}"/>
              </a:ext>
            </a:extLst>
          </p:cNvPr>
          <p:cNvSpPr txBox="1"/>
          <p:nvPr/>
        </p:nvSpPr>
        <p:spPr>
          <a:xfrm>
            <a:off x="4684889" y="436223"/>
            <a:ext cx="2269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/>
              <a:t>Sites ENTREPRISE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273295-FD8B-DA3F-FD72-D50D8B6A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46" y="436222"/>
            <a:ext cx="1219306" cy="371888"/>
          </a:xfrm>
          <a:prstGeom prst="rect">
            <a:avLst/>
          </a:prstGeom>
        </p:spPr>
      </p:pic>
      <p:sp>
        <p:nvSpPr>
          <p:cNvPr id="2" name="Nuage 1">
            <a:extLst>
              <a:ext uri="{FF2B5EF4-FFF2-40B4-BE49-F238E27FC236}">
                <a16:creationId xmlns:a16="http://schemas.microsoft.com/office/drawing/2014/main" id="{817B0786-15D9-9310-0FC2-8FB8E062DC1C}"/>
              </a:ext>
            </a:extLst>
          </p:cNvPr>
          <p:cNvSpPr/>
          <p:nvPr/>
        </p:nvSpPr>
        <p:spPr>
          <a:xfrm>
            <a:off x="733927" y="1311035"/>
            <a:ext cx="1636739" cy="958032"/>
          </a:xfrm>
          <a:prstGeom prst="clou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Nuage 4">
            <a:extLst>
              <a:ext uri="{FF2B5EF4-FFF2-40B4-BE49-F238E27FC236}">
                <a16:creationId xmlns:a16="http://schemas.microsoft.com/office/drawing/2014/main" id="{AAC51FCA-C5DF-E8CC-0375-D14AA0758DF3}"/>
              </a:ext>
            </a:extLst>
          </p:cNvPr>
          <p:cNvSpPr/>
          <p:nvPr/>
        </p:nvSpPr>
        <p:spPr>
          <a:xfrm>
            <a:off x="9793358" y="2126053"/>
            <a:ext cx="2006851" cy="109718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F58DB343-CEED-1518-C7D5-12ABF465F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57" y="1568799"/>
            <a:ext cx="10001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13B8C8E-BC33-104E-A25A-7FB3327C3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85173"/>
              </p:ext>
            </p:extLst>
          </p:nvPr>
        </p:nvGraphicFramePr>
        <p:xfrm>
          <a:off x="1100057" y="1862338"/>
          <a:ext cx="807156" cy="235391"/>
        </p:xfrm>
        <a:graphic>
          <a:graphicData uri="http://schemas.openxmlformats.org/drawingml/2006/table">
            <a:tbl>
              <a:tblPr/>
              <a:tblGrid>
                <a:gridCol w="807156">
                  <a:extLst>
                    <a:ext uri="{9D8B030D-6E8A-4147-A177-3AD203B41FA5}">
                      <a16:colId xmlns:a16="http://schemas.microsoft.com/office/drawing/2014/main" val="496626153"/>
                    </a:ext>
                  </a:extLst>
                </a:gridCol>
              </a:tblGrid>
              <a:tr h="23539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585541"/>
                  </a:ext>
                </a:extLst>
              </a:tr>
            </a:tbl>
          </a:graphicData>
        </a:graphic>
      </p:graphicFrame>
      <p:sp>
        <p:nvSpPr>
          <p:cNvPr id="7" name="Nuage 6">
            <a:extLst>
              <a:ext uri="{FF2B5EF4-FFF2-40B4-BE49-F238E27FC236}">
                <a16:creationId xmlns:a16="http://schemas.microsoft.com/office/drawing/2014/main" id="{17DA6E67-63C9-3B99-223E-8B43BF2E96BA}"/>
              </a:ext>
            </a:extLst>
          </p:cNvPr>
          <p:cNvSpPr/>
          <p:nvPr/>
        </p:nvSpPr>
        <p:spPr>
          <a:xfrm>
            <a:off x="2335894" y="3115968"/>
            <a:ext cx="1806669" cy="1047751"/>
          </a:xfrm>
          <a:prstGeom prst="clou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Nuage 7">
            <a:extLst>
              <a:ext uri="{FF2B5EF4-FFF2-40B4-BE49-F238E27FC236}">
                <a16:creationId xmlns:a16="http://schemas.microsoft.com/office/drawing/2014/main" id="{52EB09D7-013E-9F57-0B9A-9691C2761D64}"/>
              </a:ext>
            </a:extLst>
          </p:cNvPr>
          <p:cNvSpPr/>
          <p:nvPr/>
        </p:nvSpPr>
        <p:spPr>
          <a:xfrm>
            <a:off x="541867" y="2681812"/>
            <a:ext cx="1721244" cy="95803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0DEF4611-BFE9-DD98-7FA5-2DEE41008C3E}"/>
              </a:ext>
            </a:extLst>
          </p:cNvPr>
          <p:cNvSpPr/>
          <p:nvPr/>
        </p:nvSpPr>
        <p:spPr>
          <a:xfrm>
            <a:off x="2420860" y="1867008"/>
            <a:ext cx="1636738" cy="95803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E185DB-898F-10CA-9095-8A847CB6F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79" y="2059629"/>
            <a:ext cx="10287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4B75D8BB-6B6E-DEFA-129B-6CDEE5C08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70027"/>
              </p:ext>
            </p:extLst>
          </p:nvPr>
        </p:nvGraphicFramePr>
        <p:xfrm>
          <a:off x="2754513" y="2402529"/>
          <a:ext cx="716844" cy="280547"/>
        </p:xfrm>
        <a:graphic>
          <a:graphicData uri="http://schemas.openxmlformats.org/drawingml/2006/table">
            <a:tbl>
              <a:tblPr/>
              <a:tblGrid>
                <a:gridCol w="716844">
                  <a:extLst>
                    <a:ext uri="{9D8B030D-6E8A-4147-A177-3AD203B41FA5}">
                      <a16:colId xmlns:a16="http://schemas.microsoft.com/office/drawing/2014/main" val="2132336295"/>
                    </a:ext>
                  </a:extLst>
                </a:gridCol>
              </a:tblGrid>
              <a:tr h="28054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049588"/>
                  </a:ext>
                </a:extLst>
              </a:tr>
            </a:tbl>
          </a:graphicData>
        </a:graphic>
      </p:graphicFrame>
      <p:pic>
        <p:nvPicPr>
          <p:cNvPr id="5123" name="Picture 3">
            <a:extLst>
              <a:ext uri="{FF2B5EF4-FFF2-40B4-BE49-F238E27FC236}">
                <a16:creationId xmlns:a16="http://schemas.microsoft.com/office/drawing/2014/main" id="{68AFCACD-7B1D-F96D-ED9B-C6E2AB0DB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53" y="2851025"/>
            <a:ext cx="909764" cy="40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E424BCAB-5178-38BF-0EA6-7D6199A59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46879"/>
              </p:ext>
            </p:extLst>
          </p:nvPr>
        </p:nvGraphicFramePr>
        <p:xfrm>
          <a:off x="891004" y="3256463"/>
          <a:ext cx="750711" cy="246680"/>
        </p:xfrm>
        <a:graphic>
          <a:graphicData uri="http://schemas.openxmlformats.org/drawingml/2006/table">
            <a:tbl>
              <a:tblPr/>
              <a:tblGrid>
                <a:gridCol w="750711">
                  <a:extLst>
                    <a:ext uri="{9D8B030D-6E8A-4147-A177-3AD203B41FA5}">
                      <a16:colId xmlns:a16="http://schemas.microsoft.com/office/drawing/2014/main" val="2173065022"/>
                    </a:ext>
                  </a:extLst>
                </a:gridCol>
              </a:tblGrid>
              <a:tr h="2466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226909"/>
                  </a:ext>
                </a:extLst>
              </a:tr>
            </a:tbl>
          </a:graphicData>
        </a:graphic>
      </p:graphicFrame>
      <p:pic>
        <p:nvPicPr>
          <p:cNvPr id="5124" name="Picture 4">
            <a:extLst>
              <a:ext uri="{FF2B5EF4-FFF2-40B4-BE49-F238E27FC236}">
                <a16:creationId xmlns:a16="http://schemas.microsoft.com/office/drawing/2014/main" id="{C54B644E-FA67-FD9E-885B-D3BD7DEB3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48" y="3341218"/>
            <a:ext cx="111442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A5BEA769-F1B6-E63D-AEE0-C0C5AC8C6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4876"/>
              </p:ext>
            </p:extLst>
          </p:nvPr>
        </p:nvGraphicFramePr>
        <p:xfrm>
          <a:off x="2737579" y="3761333"/>
          <a:ext cx="750711" cy="257969"/>
        </p:xfrm>
        <a:graphic>
          <a:graphicData uri="http://schemas.openxmlformats.org/drawingml/2006/table">
            <a:tbl>
              <a:tblPr/>
              <a:tblGrid>
                <a:gridCol w="750711">
                  <a:extLst>
                    <a:ext uri="{9D8B030D-6E8A-4147-A177-3AD203B41FA5}">
                      <a16:colId xmlns:a16="http://schemas.microsoft.com/office/drawing/2014/main" val="4057788870"/>
                    </a:ext>
                  </a:extLst>
                </a:gridCol>
              </a:tblGrid>
              <a:tr h="25796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158151"/>
                  </a:ext>
                </a:extLst>
              </a:tr>
            </a:tbl>
          </a:graphicData>
        </a:graphic>
      </p:graphicFrame>
      <p:sp>
        <p:nvSpPr>
          <p:cNvPr id="13" name="Nuage 12">
            <a:extLst>
              <a:ext uri="{FF2B5EF4-FFF2-40B4-BE49-F238E27FC236}">
                <a16:creationId xmlns:a16="http://schemas.microsoft.com/office/drawing/2014/main" id="{15482D4B-03C8-9575-C630-91F60661AC68}"/>
              </a:ext>
            </a:extLst>
          </p:cNvPr>
          <p:cNvSpPr/>
          <p:nvPr/>
        </p:nvSpPr>
        <p:spPr>
          <a:xfrm>
            <a:off x="5257316" y="1594651"/>
            <a:ext cx="1636738" cy="95803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Nuage 13">
            <a:extLst>
              <a:ext uri="{FF2B5EF4-FFF2-40B4-BE49-F238E27FC236}">
                <a16:creationId xmlns:a16="http://schemas.microsoft.com/office/drawing/2014/main" id="{498DDA55-ED59-BC25-FFDB-CE91893A5AA1}"/>
              </a:ext>
            </a:extLst>
          </p:cNvPr>
          <p:cNvSpPr/>
          <p:nvPr/>
        </p:nvSpPr>
        <p:spPr>
          <a:xfrm>
            <a:off x="2737579" y="5095526"/>
            <a:ext cx="1722808" cy="967550"/>
          </a:xfrm>
          <a:prstGeom prst="cloud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Nuage 14">
            <a:extLst>
              <a:ext uri="{FF2B5EF4-FFF2-40B4-BE49-F238E27FC236}">
                <a16:creationId xmlns:a16="http://schemas.microsoft.com/office/drawing/2014/main" id="{A41F839A-5FB8-9FDD-6C5B-3FC65FD00374}"/>
              </a:ext>
            </a:extLst>
          </p:cNvPr>
          <p:cNvSpPr/>
          <p:nvPr/>
        </p:nvSpPr>
        <p:spPr>
          <a:xfrm>
            <a:off x="541866" y="4683597"/>
            <a:ext cx="1986845" cy="104775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81EBCE3D-3E63-7A92-E763-6D402689F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5" y="4974171"/>
            <a:ext cx="806389" cy="45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D7DD0E93-A9BB-DBAD-034B-B95EFDAAB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130579"/>
              </p:ext>
            </p:extLst>
          </p:nvPr>
        </p:nvGraphicFramePr>
        <p:xfrm>
          <a:off x="1645250" y="4901851"/>
          <a:ext cx="626534" cy="387350"/>
        </p:xfrm>
        <a:graphic>
          <a:graphicData uri="http://schemas.openxmlformats.org/drawingml/2006/table">
            <a:tbl>
              <a:tblPr/>
              <a:tblGrid>
                <a:gridCol w="626534">
                  <a:extLst>
                    <a:ext uri="{9D8B030D-6E8A-4147-A177-3AD203B41FA5}">
                      <a16:colId xmlns:a16="http://schemas.microsoft.com/office/drawing/2014/main" val="660424921"/>
                    </a:ext>
                  </a:extLst>
                </a:gridCol>
              </a:tblGrid>
              <a:tr h="21327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812704"/>
                  </a:ext>
                </a:extLst>
              </a:tr>
            </a:tbl>
          </a:graphicData>
        </a:graphic>
      </p:graphicFrame>
      <p:pic>
        <p:nvPicPr>
          <p:cNvPr id="5126" name="Picture 6">
            <a:extLst>
              <a:ext uri="{FF2B5EF4-FFF2-40B4-BE49-F238E27FC236}">
                <a16:creationId xmlns:a16="http://schemas.microsoft.com/office/drawing/2014/main" id="{1DDA299E-9A0F-667F-9662-B828CC0A1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197" y="5356229"/>
            <a:ext cx="663187" cy="44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C2F257B8-322F-F362-119B-EE1D74F52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279680"/>
              </p:ext>
            </p:extLst>
          </p:nvPr>
        </p:nvGraphicFramePr>
        <p:xfrm>
          <a:off x="3707964" y="5236281"/>
          <a:ext cx="544689" cy="387350"/>
        </p:xfrm>
        <a:graphic>
          <a:graphicData uri="http://schemas.openxmlformats.org/drawingml/2006/table">
            <a:tbl>
              <a:tblPr/>
              <a:tblGrid>
                <a:gridCol w="544689">
                  <a:extLst>
                    <a:ext uri="{9D8B030D-6E8A-4147-A177-3AD203B41FA5}">
                      <a16:colId xmlns:a16="http://schemas.microsoft.com/office/drawing/2014/main" val="814604149"/>
                    </a:ext>
                  </a:extLst>
                </a:gridCol>
              </a:tblGrid>
              <a:tr h="21327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259980"/>
                  </a:ext>
                </a:extLst>
              </a:tr>
            </a:tbl>
          </a:graphicData>
        </a:graphic>
      </p:graphicFrame>
      <p:pic>
        <p:nvPicPr>
          <p:cNvPr id="5127" name="Picture 7">
            <a:extLst>
              <a:ext uri="{FF2B5EF4-FFF2-40B4-BE49-F238E27FC236}">
                <a16:creationId xmlns:a16="http://schemas.microsoft.com/office/drawing/2014/main" id="{0183CFA1-33A5-D150-E1F5-8DE523725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38" y="1769857"/>
            <a:ext cx="701100" cy="3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E0DD8E8D-6B48-4AE2-E642-6E0F742BF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097863"/>
              </p:ext>
            </p:extLst>
          </p:nvPr>
        </p:nvGraphicFramePr>
        <p:xfrm>
          <a:off x="5656749" y="2126053"/>
          <a:ext cx="773289" cy="219710"/>
        </p:xfrm>
        <a:graphic>
          <a:graphicData uri="http://schemas.openxmlformats.org/drawingml/2006/table">
            <a:tbl>
              <a:tblPr/>
              <a:tblGrid>
                <a:gridCol w="773289">
                  <a:extLst>
                    <a:ext uri="{9D8B030D-6E8A-4147-A177-3AD203B41FA5}">
                      <a16:colId xmlns:a16="http://schemas.microsoft.com/office/drawing/2014/main" val="53309340"/>
                    </a:ext>
                  </a:extLst>
                </a:gridCol>
              </a:tblGrid>
              <a:tr h="21327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992119"/>
                  </a:ext>
                </a:extLst>
              </a:tr>
            </a:tbl>
          </a:graphicData>
        </a:graphic>
      </p:graphicFrame>
      <p:sp>
        <p:nvSpPr>
          <p:cNvPr id="19" name="Nuage 18">
            <a:extLst>
              <a:ext uri="{FF2B5EF4-FFF2-40B4-BE49-F238E27FC236}">
                <a16:creationId xmlns:a16="http://schemas.microsoft.com/office/drawing/2014/main" id="{E3ACF883-59A6-B6AB-7DE6-5AD111879A9A}"/>
              </a:ext>
            </a:extLst>
          </p:cNvPr>
          <p:cNvSpPr/>
          <p:nvPr/>
        </p:nvSpPr>
        <p:spPr>
          <a:xfrm>
            <a:off x="7479027" y="3205687"/>
            <a:ext cx="1806668" cy="95803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Nuage 19">
            <a:extLst>
              <a:ext uri="{FF2B5EF4-FFF2-40B4-BE49-F238E27FC236}">
                <a16:creationId xmlns:a16="http://schemas.microsoft.com/office/drawing/2014/main" id="{7713C833-C9C3-2166-3601-F6F6FE271AA3}"/>
              </a:ext>
            </a:extLst>
          </p:cNvPr>
          <p:cNvSpPr/>
          <p:nvPr/>
        </p:nvSpPr>
        <p:spPr>
          <a:xfrm>
            <a:off x="5611669" y="2846616"/>
            <a:ext cx="1636738" cy="95803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Nuage 20">
            <a:extLst>
              <a:ext uri="{FF2B5EF4-FFF2-40B4-BE49-F238E27FC236}">
                <a16:creationId xmlns:a16="http://schemas.microsoft.com/office/drawing/2014/main" id="{1237959B-CBA7-B8B3-48CE-A372CC9972C4}"/>
              </a:ext>
            </a:extLst>
          </p:cNvPr>
          <p:cNvSpPr/>
          <p:nvPr/>
        </p:nvSpPr>
        <p:spPr>
          <a:xfrm>
            <a:off x="7233150" y="1810433"/>
            <a:ext cx="1721244" cy="95803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613F075A-5393-AB8C-658E-CE63FDD90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107" y="1980033"/>
            <a:ext cx="1344435" cy="36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ADDF3FA3-0EE0-16E8-300C-385C06489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903305"/>
              </p:ext>
            </p:extLst>
          </p:nvPr>
        </p:nvGraphicFramePr>
        <p:xfrm>
          <a:off x="7740813" y="2374352"/>
          <a:ext cx="841022" cy="219710"/>
        </p:xfrm>
        <a:graphic>
          <a:graphicData uri="http://schemas.openxmlformats.org/drawingml/2006/table">
            <a:tbl>
              <a:tblPr/>
              <a:tblGrid>
                <a:gridCol w="841022">
                  <a:extLst>
                    <a:ext uri="{9D8B030D-6E8A-4147-A177-3AD203B41FA5}">
                      <a16:colId xmlns:a16="http://schemas.microsoft.com/office/drawing/2014/main" val="119682903"/>
                    </a:ext>
                  </a:extLst>
                </a:gridCol>
              </a:tblGrid>
              <a:tr h="21327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374925"/>
                  </a:ext>
                </a:extLst>
              </a:tr>
            </a:tbl>
          </a:graphicData>
        </a:graphic>
      </p:graphicFrame>
      <p:pic>
        <p:nvPicPr>
          <p:cNvPr id="5129" name="Picture 9">
            <a:extLst>
              <a:ext uri="{FF2B5EF4-FFF2-40B4-BE49-F238E27FC236}">
                <a16:creationId xmlns:a16="http://schemas.microsoft.com/office/drawing/2014/main" id="{5CD3B2B8-2E9F-1D8E-8BA4-E3A12BDC5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756" y="3010553"/>
            <a:ext cx="935072" cy="31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B599C0D1-5D60-AC2C-0B6C-FA63C965C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589250"/>
              </p:ext>
            </p:extLst>
          </p:nvPr>
        </p:nvGraphicFramePr>
        <p:xfrm>
          <a:off x="6040491" y="3379803"/>
          <a:ext cx="773289" cy="219710"/>
        </p:xfrm>
        <a:graphic>
          <a:graphicData uri="http://schemas.openxmlformats.org/drawingml/2006/table">
            <a:tbl>
              <a:tblPr/>
              <a:tblGrid>
                <a:gridCol w="773289">
                  <a:extLst>
                    <a:ext uri="{9D8B030D-6E8A-4147-A177-3AD203B41FA5}">
                      <a16:colId xmlns:a16="http://schemas.microsoft.com/office/drawing/2014/main" val="2793645689"/>
                    </a:ext>
                  </a:extLst>
                </a:gridCol>
              </a:tblGrid>
              <a:tr h="9397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18520"/>
                  </a:ext>
                </a:extLst>
              </a:tr>
            </a:tbl>
          </a:graphicData>
        </a:graphic>
      </p:graphicFrame>
      <p:pic>
        <p:nvPicPr>
          <p:cNvPr id="5130" name="Picture 10">
            <a:extLst>
              <a:ext uri="{FF2B5EF4-FFF2-40B4-BE49-F238E27FC236}">
                <a16:creationId xmlns:a16="http://schemas.microsoft.com/office/drawing/2014/main" id="{B107A4B7-B1AA-198A-15AD-5A59368A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107" y="3443348"/>
            <a:ext cx="1321489" cy="22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id="{5482E212-ABCA-2579-2801-3CBBB6F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14700"/>
              </p:ext>
            </p:extLst>
          </p:nvPr>
        </p:nvGraphicFramePr>
        <p:xfrm>
          <a:off x="7947364" y="3781509"/>
          <a:ext cx="886178" cy="219710"/>
        </p:xfrm>
        <a:graphic>
          <a:graphicData uri="http://schemas.openxmlformats.org/drawingml/2006/table">
            <a:tbl>
              <a:tblPr/>
              <a:tblGrid>
                <a:gridCol w="886178">
                  <a:extLst>
                    <a:ext uri="{9D8B030D-6E8A-4147-A177-3AD203B41FA5}">
                      <a16:colId xmlns:a16="http://schemas.microsoft.com/office/drawing/2014/main" val="991486183"/>
                    </a:ext>
                  </a:extLst>
                </a:gridCol>
              </a:tblGrid>
              <a:tr h="21327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>
                          <a:hlinkClick r:id="rId22"/>
                        </a:rPr>
                        <a:t>CLIQUEZ ICI</a:t>
                      </a: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61907"/>
                  </a:ext>
                </a:extLst>
              </a:tr>
            </a:tbl>
          </a:graphicData>
        </a:graphic>
      </p:graphicFrame>
      <p:sp>
        <p:nvSpPr>
          <p:cNvPr id="25" name="Nuage 24">
            <a:extLst>
              <a:ext uri="{FF2B5EF4-FFF2-40B4-BE49-F238E27FC236}">
                <a16:creationId xmlns:a16="http://schemas.microsoft.com/office/drawing/2014/main" id="{4B301CD9-8000-8DAD-6D47-F4EB12D9780C}"/>
              </a:ext>
            </a:extLst>
          </p:cNvPr>
          <p:cNvSpPr/>
          <p:nvPr/>
        </p:nvSpPr>
        <p:spPr>
          <a:xfrm>
            <a:off x="7461559" y="4593410"/>
            <a:ext cx="1721244" cy="96755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Nuage 25">
            <a:extLst>
              <a:ext uri="{FF2B5EF4-FFF2-40B4-BE49-F238E27FC236}">
                <a16:creationId xmlns:a16="http://schemas.microsoft.com/office/drawing/2014/main" id="{A1E6455F-DE84-4E07-7972-983EE7ECBCDD}"/>
              </a:ext>
            </a:extLst>
          </p:cNvPr>
          <p:cNvSpPr/>
          <p:nvPr/>
        </p:nvSpPr>
        <p:spPr>
          <a:xfrm>
            <a:off x="5309126" y="4110804"/>
            <a:ext cx="1986844" cy="1047750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31" name="Picture 11">
            <a:extLst>
              <a:ext uri="{FF2B5EF4-FFF2-40B4-BE49-F238E27FC236}">
                <a16:creationId xmlns:a16="http://schemas.microsoft.com/office/drawing/2014/main" id="{60923175-6F3F-4D51-23AE-589202314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69" y="4291029"/>
            <a:ext cx="1215993" cy="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DF803860-1FD3-4BDF-D6D6-2F67D7E20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944418"/>
              </p:ext>
            </p:extLst>
          </p:nvPr>
        </p:nvGraphicFramePr>
        <p:xfrm>
          <a:off x="5877630" y="4773898"/>
          <a:ext cx="684069" cy="219710"/>
        </p:xfrm>
        <a:graphic>
          <a:graphicData uri="http://schemas.openxmlformats.org/drawingml/2006/table">
            <a:tbl>
              <a:tblPr/>
              <a:tblGrid>
                <a:gridCol w="684069">
                  <a:extLst>
                    <a:ext uri="{9D8B030D-6E8A-4147-A177-3AD203B41FA5}">
                      <a16:colId xmlns:a16="http://schemas.microsoft.com/office/drawing/2014/main" val="946205112"/>
                    </a:ext>
                  </a:extLst>
                </a:gridCol>
              </a:tblGrid>
              <a:tr h="21327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07161"/>
                  </a:ext>
                </a:extLst>
              </a:tr>
            </a:tbl>
          </a:graphicData>
        </a:graphic>
      </p:graphicFrame>
      <p:pic>
        <p:nvPicPr>
          <p:cNvPr id="5132" name="Picture 12">
            <a:extLst>
              <a:ext uri="{FF2B5EF4-FFF2-40B4-BE49-F238E27FC236}">
                <a16:creationId xmlns:a16="http://schemas.microsoft.com/office/drawing/2014/main" id="{9B0AB73A-D9E9-B2C3-E346-DF0726948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107" y="4773898"/>
            <a:ext cx="987213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BF9F6A4A-180F-1933-AEDD-EE10200EA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89534"/>
              </p:ext>
            </p:extLst>
          </p:nvPr>
        </p:nvGraphicFramePr>
        <p:xfrm>
          <a:off x="7852686" y="5159268"/>
          <a:ext cx="729149" cy="292550"/>
        </p:xfrm>
        <a:graphic>
          <a:graphicData uri="http://schemas.openxmlformats.org/drawingml/2006/table">
            <a:tbl>
              <a:tblPr/>
              <a:tblGrid>
                <a:gridCol w="729149">
                  <a:extLst>
                    <a:ext uri="{9D8B030D-6E8A-4147-A177-3AD203B41FA5}">
                      <a16:colId xmlns:a16="http://schemas.microsoft.com/office/drawing/2014/main" val="738460764"/>
                    </a:ext>
                  </a:extLst>
                </a:gridCol>
              </a:tblGrid>
              <a:tr h="29255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379458"/>
                  </a:ext>
                </a:extLst>
              </a:tr>
            </a:tbl>
          </a:graphicData>
        </a:graphic>
      </p:graphicFrame>
      <p:sp>
        <p:nvSpPr>
          <p:cNvPr id="29" name="Nuage 28">
            <a:extLst>
              <a:ext uri="{FF2B5EF4-FFF2-40B4-BE49-F238E27FC236}">
                <a16:creationId xmlns:a16="http://schemas.microsoft.com/office/drawing/2014/main" id="{32124FC1-66D3-89D1-C927-7615922CF07F}"/>
              </a:ext>
            </a:extLst>
          </p:cNvPr>
          <p:cNvSpPr/>
          <p:nvPr/>
        </p:nvSpPr>
        <p:spPr>
          <a:xfrm>
            <a:off x="9754032" y="3970586"/>
            <a:ext cx="1915841" cy="1153624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33" name="Picture 13">
            <a:extLst>
              <a:ext uri="{FF2B5EF4-FFF2-40B4-BE49-F238E27FC236}">
                <a16:creationId xmlns:a16="http://schemas.microsoft.com/office/drawing/2014/main" id="{A60E41BC-0EB3-7257-A1E3-6D3BA4861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971" y="2428502"/>
            <a:ext cx="1447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014606C5-CDF2-01A0-79E8-90B20BFC5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088819"/>
              </p:ext>
            </p:extLst>
          </p:nvPr>
        </p:nvGraphicFramePr>
        <p:xfrm>
          <a:off x="10365191" y="2738080"/>
          <a:ext cx="729149" cy="292550"/>
        </p:xfrm>
        <a:graphic>
          <a:graphicData uri="http://schemas.openxmlformats.org/drawingml/2006/table">
            <a:tbl>
              <a:tblPr/>
              <a:tblGrid>
                <a:gridCol w="729149">
                  <a:extLst>
                    <a:ext uri="{9D8B030D-6E8A-4147-A177-3AD203B41FA5}">
                      <a16:colId xmlns:a16="http://schemas.microsoft.com/office/drawing/2014/main" val="2867499794"/>
                    </a:ext>
                  </a:extLst>
                </a:gridCol>
              </a:tblGrid>
              <a:tr h="29255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803118"/>
                  </a:ext>
                </a:extLst>
              </a:tr>
            </a:tbl>
          </a:graphicData>
        </a:graphic>
      </p:graphicFrame>
      <p:pic>
        <p:nvPicPr>
          <p:cNvPr id="5134" name="Picture 14">
            <a:extLst>
              <a:ext uri="{FF2B5EF4-FFF2-40B4-BE49-F238E27FC236}">
                <a16:creationId xmlns:a16="http://schemas.microsoft.com/office/drawing/2014/main" id="{BD13DD97-12F4-DC62-B39C-76AF9AF1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773" y="4291029"/>
            <a:ext cx="1627094" cy="24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084502E8-BBBA-29D5-6D42-4BD3C5622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62408"/>
              </p:ext>
            </p:extLst>
          </p:nvPr>
        </p:nvGraphicFramePr>
        <p:xfrm>
          <a:off x="10297142" y="4621304"/>
          <a:ext cx="729149" cy="292550"/>
        </p:xfrm>
        <a:graphic>
          <a:graphicData uri="http://schemas.openxmlformats.org/drawingml/2006/table">
            <a:tbl>
              <a:tblPr/>
              <a:tblGrid>
                <a:gridCol w="729149">
                  <a:extLst>
                    <a:ext uri="{9D8B030D-6E8A-4147-A177-3AD203B41FA5}">
                      <a16:colId xmlns:a16="http://schemas.microsoft.com/office/drawing/2014/main" val="2137453951"/>
                    </a:ext>
                  </a:extLst>
                </a:gridCol>
              </a:tblGrid>
              <a:tr h="29255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692398"/>
                  </a:ext>
                </a:extLst>
              </a:tr>
            </a:tbl>
          </a:graphicData>
        </a:graphic>
      </p:graphicFrame>
      <p:sp>
        <p:nvSpPr>
          <p:cNvPr id="32" name="ZoneTexte 31">
            <a:extLst>
              <a:ext uri="{FF2B5EF4-FFF2-40B4-BE49-F238E27FC236}">
                <a16:creationId xmlns:a16="http://schemas.microsoft.com/office/drawing/2014/main" id="{0DC54591-EA03-79DC-EFC6-00F5691104F5}"/>
              </a:ext>
            </a:extLst>
          </p:cNvPr>
          <p:cNvSpPr txBox="1"/>
          <p:nvPr/>
        </p:nvSpPr>
        <p:spPr>
          <a:xfrm>
            <a:off x="321778" y="279468"/>
            <a:ext cx="163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T /  U / V / W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0205C42-79B5-234F-2766-1BF7BD65B02F}"/>
              </a:ext>
            </a:extLst>
          </p:cNvPr>
          <p:cNvSpPr txBox="1"/>
          <p:nvPr/>
        </p:nvSpPr>
        <p:spPr>
          <a:xfrm>
            <a:off x="855946" y="6503095"/>
            <a:ext cx="32776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/>
              <a:t>Pour cliquer, mettez-vous en mode Diaporama</a:t>
            </a:r>
          </a:p>
        </p:txBody>
      </p:sp>
      <p:pic>
        <p:nvPicPr>
          <p:cNvPr id="36" name="Image 35" descr="Diaporama - Icônes commercialisation gratuites">
            <a:extLst>
              <a:ext uri="{FF2B5EF4-FFF2-40B4-BE49-F238E27FC236}">
                <a16:creationId xmlns:a16="http://schemas.microsoft.com/office/drawing/2014/main" id="{584F7E58-F7D6-5F08-E0DD-AD4175E5279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flipH="1">
            <a:off x="4158642" y="6577208"/>
            <a:ext cx="200416" cy="2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3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5A760FA-4D57-3E5A-35F1-4BB1212C3B85}"/>
              </a:ext>
            </a:extLst>
          </p:cNvPr>
          <p:cNvSpPr txBox="1"/>
          <p:nvPr/>
        </p:nvSpPr>
        <p:spPr>
          <a:xfrm>
            <a:off x="4583289" y="440267"/>
            <a:ext cx="242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Sites RECRUTEMENT</a:t>
            </a:r>
            <a:r>
              <a:rPr lang="fr-FR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FB3FF1-FF67-F3C5-0D19-46FCB98BC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984" y="437711"/>
            <a:ext cx="1219306" cy="371888"/>
          </a:xfrm>
          <a:prstGeom prst="rect">
            <a:avLst/>
          </a:prstGeom>
        </p:spPr>
      </p:pic>
      <p:sp>
        <p:nvSpPr>
          <p:cNvPr id="6" name="Nuage 5">
            <a:extLst>
              <a:ext uri="{FF2B5EF4-FFF2-40B4-BE49-F238E27FC236}">
                <a16:creationId xmlns:a16="http://schemas.microsoft.com/office/drawing/2014/main" id="{756107B5-4DB0-169D-E540-3433A9B24C14}"/>
              </a:ext>
            </a:extLst>
          </p:cNvPr>
          <p:cNvSpPr/>
          <p:nvPr/>
        </p:nvSpPr>
        <p:spPr>
          <a:xfrm>
            <a:off x="517774" y="886523"/>
            <a:ext cx="2313848" cy="90989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Nuage 6">
            <a:extLst>
              <a:ext uri="{FF2B5EF4-FFF2-40B4-BE49-F238E27FC236}">
                <a16:creationId xmlns:a16="http://schemas.microsoft.com/office/drawing/2014/main" id="{E1F42450-636C-8C01-A24F-E2E752C40D50}"/>
              </a:ext>
            </a:extLst>
          </p:cNvPr>
          <p:cNvSpPr/>
          <p:nvPr/>
        </p:nvSpPr>
        <p:spPr>
          <a:xfrm>
            <a:off x="7134844" y="4735143"/>
            <a:ext cx="1937603" cy="1083704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Nuage 7">
            <a:extLst>
              <a:ext uri="{FF2B5EF4-FFF2-40B4-BE49-F238E27FC236}">
                <a16:creationId xmlns:a16="http://schemas.microsoft.com/office/drawing/2014/main" id="{C166F293-4AD2-83E5-E4AC-25CA586E5D05}"/>
              </a:ext>
            </a:extLst>
          </p:cNvPr>
          <p:cNvSpPr/>
          <p:nvPr/>
        </p:nvSpPr>
        <p:spPr>
          <a:xfrm>
            <a:off x="238633" y="4108996"/>
            <a:ext cx="1747643" cy="87278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89382FA0-5D9C-BFED-996D-B8CB794573AC}"/>
              </a:ext>
            </a:extLst>
          </p:cNvPr>
          <p:cNvSpPr/>
          <p:nvPr/>
        </p:nvSpPr>
        <p:spPr>
          <a:xfrm>
            <a:off x="7877877" y="1716426"/>
            <a:ext cx="1688805" cy="80946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Nuage 9">
            <a:extLst>
              <a:ext uri="{FF2B5EF4-FFF2-40B4-BE49-F238E27FC236}">
                <a16:creationId xmlns:a16="http://schemas.microsoft.com/office/drawing/2014/main" id="{2C579763-381B-8C09-A4DF-8422E239AB24}"/>
              </a:ext>
            </a:extLst>
          </p:cNvPr>
          <p:cNvSpPr/>
          <p:nvPr/>
        </p:nvSpPr>
        <p:spPr>
          <a:xfrm>
            <a:off x="572362" y="2557563"/>
            <a:ext cx="1921299" cy="90989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02E220B3-0AB1-DEA8-1F98-1F634AD10FF3}"/>
              </a:ext>
            </a:extLst>
          </p:cNvPr>
          <p:cNvSpPr/>
          <p:nvPr/>
        </p:nvSpPr>
        <p:spPr>
          <a:xfrm>
            <a:off x="1119502" y="5368743"/>
            <a:ext cx="1965061" cy="104328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Nuage 11">
            <a:extLst>
              <a:ext uri="{FF2B5EF4-FFF2-40B4-BE49-F238E27FC236}">
                <a16:creationId xmlns:a16="http://schemas.microsoft.com/office/drawing/2014/main" id="{72F030F7-1C3A-D05C-80A6-6440E2A9E553}"/>
              </a:ext>
            </a:extLst>
          </p:cNvPr>
          <p:cNvSpPr/>
          <p:nvPr/>
        </p:nvSpPr>
        <p:spPr>
          <a:xfrm>
            <a:off x="4518388" y="5557937"/>
            <a:ext cx="1879505" cy="961045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Nuage 12">
            <a:extLst>
              <a:ext uri="{FF2B5EF4-FFF2-40B4-BE49-F238E27FC236}">
                <a16:creationId xmlns:a16="http://schemas.microsoft.com/office/drawing/2014/main" id="{21346959-F0E7-7B65-7ADD-38B9E92D5BF2}"/>
              </a:ext>
            </a:extLst>
          </p:cNvPr>
          <p:cNvSpPr/>
          <p:nvPr/>
        </p:nvSpPr>
        <p:spPr>
          <a:xfrm>
            <a:off x="3083962" y="2732824"/>
            <a:ext cx="2079879" cy="1083774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Nuage 13">
            <a:extLst>
              <a:ext uri="{FF2B5EF4-FFF2-40B4-BE49-F238E27FC236}">
                <a16:creationId xmlns:a16="http://schemas.microsoft.com/office/drawing/2014/main" id="{5BFE7631-8BF1-F0F4-3B41-F87C0CBF5CE3}"/>
              </a:ext>
            </a:extLst>
          </p:cNvPr>
          <p:cNvSpPr/>
          <p:nvPr/>
        </p:nvSpPr>
        <p:spPr>
          <a:xfrm>
            <a:off x="3067064" y="4357832"/>
            <a:ext cx="1902467" cy="92927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Nuage 14">
            <a:extLst>
              <a:ext uri="{FF2B5EF4-FFF2-40B4-BE49-F238E27FC236}">
                <a16:creationId xmlns:a16="http://schemas.microsoft.com/office/drawing/2014/main" id="{436C021A-513A-6A24-FD3D-2BD04CC786F5}"/>
              </a:ext>
            </a:extLst>
          </p:cNvPr>
          <p:cNvSpPr/>
          <p:nvPr/>
        </p:nvSpPr>
        <p:spPr>
          <a:xfrm>
            <a:off x="3398953" y="1215449"/>
            <a:ext cx="1774981" cy="1001954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Nuage 15">
            <a:extLst>
              <a:ext uri="{FF2B5EF4-FFF2-40B4-BE49-F238E27FC236}">
                <a16:creationId xmlns:a16="http://schemas.microsoft.com/office/drawing/2014/main" id="{95D710E4-8B60-A167-C75D-40404DA9B08D}"/>
              </a:ext>
            </a:extLst>
          </p:cNvPr>
          <p:cNvSpPr/>
          <p:nvPr/>
        </p:nvSpPr>
        <p:spPr>
          <a:xfrm>
            <a:off x="10032725" y="3755734"/>
            <a:ext cx="1797380" cy="100585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Nuage 16">
            <a:extLst>
              <a:ext uri="{FF2B5EF4-FFF2-40B4-BE49-F238E27FC236}">
                <a16:creationId xmlns:a16="http://schemas.microsoft.com/office/drawing/2014/main" id="{B5598355-CD4F-85B5-FF16-D15CF8CC1D02}"/>
              </a:ext>
            </a:extLst>
          </p:cNvPr>
          <p:cNvSpPr/>
          <p:nvPr/>
        </p:nvSpPr>
        <p:spPr>
          <a:xfrm>
            <a:off x="5248767" y="3538343"/>
            <a:ext cx="2279322" cy="125257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Nuage 17">
            <a:extLst>
              <a:ext uri="{FF2B5EF4-FFF2-40B4-BE49-F238E27FC236}">
                <a16:creationId xmlns:a16="http://schemas.microsoft.com/office/drawing/2014/main" id="{FD03EBD5-4A4B-F23F-276D-1204A7CA8399}"/>
              </a:ext>
            </a:extLst>
          </p:cNvPr>
          <p:cNvSpPr/>
          <p:nvPr/>
        </p:nvSpPr>
        <p:spPr>
          <a:xfrm>
            <a:off x="7990212" y="3061018"/>
            <a:ext cx="1890023" cy="1083775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Nuage 18">
            <a:extLst>
              <a:ext uri="{FF2B5EF4-FFF2-40B4-BE49-F238E27FC236}">
                <a16:creationId xmlns:a16="http://schemas.microsoft.com/office/drawing/2014/main" id="{9049E7E7-D7A6-C9AE-E562-9B014477A413}"/>
              </a:ext>
            </a:extLst>
          </p:cNvPr>
          <p:cNvSpPr/>
          <p:nvPr/>
        </p:nvSpPr>
        <p:spPr>
          <a:xfrm>
            <a:off x="5555470" y="1875831"/>
            <a:ext cx="1758320" cy="1001954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Nuage 19">
            <a:extLst>
              <a:ext uri="{FF2B5EF4-FFF2-40B4-BE49-F238E27FC236}">
                <a16:creationId xmlns:a16="http://schemas.microsoft.com/office/drawing/2014/main" id="{8E541C30-6B43-EC87-D4C9-D996C1AD0849}"/>
              </a:ext>
            </a:extLst>
          </p:cNvPr>
          <p:cNvSpPr/>
          <p:nvPr/>
        </p:nvSpPr>
        <p:spPr>
          <a:xfrm>
            <a:off x="9621852" y="5334029"/>
            <a:ext cx="1688805" cy="96104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Nuage 22">
            <a:extLst>
              <a:ext uri="{FF2B5EF4-FFF2-40B4-BE49-F238E27FC236}">
                <a16:creationId xmlns:a16="http://schemas.microsoft.com/office/drawing/2014/main" id="{CEC704A0-6D22-64A0-2E89-B1EC06D76E99}"/>
              </a:ext>
            </a:extLst>
          </p:cNvPr>
          <p:cNvSpPr/>
          <p:nvPr/>
        </p:nvSpPr>
        <p:spPr>
          <a:xfrm>
            <a:off x="9889067" y="2200452"/>
            <a:ext cx="1688805" cy="86056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Nuage 23">
            <a:extLst>
              <a:ext uri="{FF2B5EF4-FFF2-40B4-BE49-F238E27FC236}">
                <a16:creationId xmlns:a16="http://schemas.microsoft.com/office/drawing/2014/main" id="{0FE60B09-C2B4-E622-A886-ECE7B54B8087}"/>
              </a:ext>
            </a:extLst>
          </p:cNvPr>
          <p:cNvSpPr/>
          <p:nvPr/>
        </p:nvSpPr>
        <p:spPr>
          <a:xfrm>
            <a:off x="9621852" y="725244"/>
            <a:ext cx="1785813" cy="92157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C7E65465-4DDB-69FE-1310-1E58655F8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830" y="1060034"/>
            <a:ext cx="12573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2DD7D08-1E06-CAB5-4880-0D6B198E6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847" y="1347695"/>
            <a:ext cx="697571" cy="44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A03C8C0D-C44F-4BDA-ED43-0CCA9A4D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20" y="4079848"/>
            <a:ext cx="1076325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BC5A951-F43D-EBD4-BE0C-780EBD659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17" y="2726761"/>
            <a:ext cx="10763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1AC2FEA4-4E16-8264-2468-C9AC1B4B9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251" y="4494158"/>
            <a:ext cx="722955" cy="24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68C9BFC-7895-6463-47D9-2D7EC89C9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348" y="2931407"/>
            <a:ext cx="1304925" cy="34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5E19D49C-9F69-189E-459A-7D0AC18FC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480" y="5557937"/>
            <a:ext cx="1030677" cy="37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8DCA3BA-B75C-13F8-E53C-348D7CD75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724134"/>
            <a:ext cx="6858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7E4C4F12-4E47-C149-1BE0-ACD43E8BF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817" y="3769962"/>
            <a:ext cx="746243" cy="74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16BA051-1673-F3DA-6993-F88F92189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973" y="5526345"/>
            <a:ext cx="771525" cy="21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DDF2978A-87E5-2CDA-F763-3C55F8265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383" y="4874349"/>
            <a:ext cx="1000118" cy="40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2879D25-2C5B-FAC5-1EED-0DB4A3EB1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116" y="2053166"/>
            <a:ext cx="81915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6B7A2EB7-2886-3263-98C1-E756247D0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657" y="3980409"/>
            <a:ext cx="10763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>
            <a:extLst>
              <a:ext uri="{FF2B5EF4-FFF2-40B4-BE49-F238E27FC236}">
                <a16:creationId xmlns:a16="http://schemas.microsoft.com/office/drawing/2014/main" id="{0348572B-AC67-403D-C07F-0BAE96390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192" y="1875830"/>
            <a:ext cx="610706" cy="25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1F786AA-5BF6-A7B6-CD1E-72528EC1B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116" y="3254166"/>
            <a:ext cx="715566" cy="42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>
            <a:extLst>
              <a:ext uri="{FF2B5EF4-FFF2-40B4-BE49-F238E27FC236}">
                <a16:creationId xmlns:a16="http://schemas.microsoft.com/office/drawing/2014/main" id="{16E1DFD6-4A44-3F78-41F4-6B688C28B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638" y="886523"/>
            <a:ext cx="838200" cy="53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91006995-4591-3DA8-5AE8-104D23CE4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65" y="2402063"/>
            <a:ext cx="9525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3DE82E-F504-E8CD-F91A-C0ABFF3F9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268536"/>
              </p:ext>
            </p:extLst>
          </p:nvPr>
        </p:nvGraphicFramePr>
        <p:xfrm>
          <a:off x="936971" y="1377331"/>
          <a:ext cx="737727" cy="219710"/>
        </p:xfrm>
        <a:graphic>
          <a:graphicData uri="http://schemas.openxmlformats.org/drawingml/2006/table">
            <a:tbl>
              <a:tblPr/>
              <a:tblGrid>
                <a:gridCol w="737727">
                  <a:extLst>
                    <a:ext uri="{9D8B030D-6E8A-4147-A177-3AD203B41FA5}">
                      <a16:colId xmlns:a16="http://schemas.microsoft.com/office/drawing/2014/main" val="4262980212"/>
                    </a:ext>
                  </a:extLst>
                </a:gridCol>
              </a:tblGrid>
              <a:tr h="209150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244234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3577DCB2-4E3A-3F95-C71D-97364C52F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830"/>
              </p:ext>
            </p:extLst>
          </p:nvPr>
        </p:nvGraphicFramePr>
        <p:xfrm>
          <a:off x="3649433" y="1760126"/>
          <a:ext cx="737727" cy="241722"/>
        </p:xfrm>
        <a:graphic>
          <a:graphicData uri="http://schemas.openxmlformats.org/drawingml/2006/table">
            <a:tbl>
              <a:tblPr/>
              <a:tblGrid>
                <a:gridCol w="737727">
                  <a:extLst>
                    <a:ext uri="{9D8B030D-6E8A-4147-A177-3AD203B41FA5}">
                      <a16:colId xmlns:a16="http://schemas.microsoft.com/office/drawing/2014/main" val="527636852"/>
                    </a:ext>
                  </a:extLst>
                </a:gridCol>
              </a:tblGrid>
              <a:tr h="241722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1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137114"/>
                  </a:ext>
                </a:extLst>
              </a:tr>
            </a:tbl>
          </a:graphicData>
        </a:graphic>
      </p:graphicFrame>
      <p:graphicFrame>
        <p:nvGraphicFramePr>
          <p:cNvPr id="39" name="Tableau 38">
            <a:extLst>
              <a:ext uri="{FF2B5EF4-FFF2-40B4-BE49-F238E27FC236}">
                <a16:creationId xmlns:a16="http://schemas.microsoft.com/office/drawing/2014/main" id="{A227FA89-DA85-0537-35B9-D75D4059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63632"/>
              </p:ext>
            </p:extLst>
          </p:nvPr>
        </p:nvGraphicFramePr>
        <p:xfrm>
          <a:off x="673060" y="4541848"/>
          <a:ext cx="737727" cy="219710"/>
        </p:xfrm>
        <a:graphic>
          <a:graphicData uri="http://schemas.openxmlformats.org/drawingml/2006/table">
            <a:tbl>
              <a:tblPr/>
              <a:tblGrid>
                <a:gridCol w="737727">
                  <a:extLst>
                    <a:ext uri="{9D8B030D-6E8A-4147-A177-3AD203B41FA5}">
                      <a16:colId xmlns:a16="http://schemas.microsoft.com/office/drawing/2014/main" val="225647599"/>
                    </a:ext>
                  </a:extLst>
                </a:gridCol>
              </a:tblGrid>
              <a:tr h="209150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25379"/>
                  </a:ext>
                </a:extLst>
              </a:tr>
            </a:tbl>
          </a:graphicData>
        </a:graphic>
      </p:graphicFrame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63D45D3E-6834-672B-BC42-E53DC6D6C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375106"/>
              </p:ext>
            </p:extLst>
          </p:nvPr>
        </p:nvGraphicFramePr>
        <p:xfrm>
          <a:off x="1014993" y="3061018"/>
          <a:ext cx="737727" cy="219710"/>
        </p:xfrm>
        <a:graphic>
          <a:graphicData uri="http://schemas.openxmlformats.org/drawingml/2006/table">
            <a:tbl>
              <a:tblPr/>
              <a:tblGrid>
                <a:gridCol w="737727">
                  <a:extLst>
                    <a:ext uri="{9D8B030D-6E8A-4147-A177-3AD203B41FA5}">
                      <a16:colId xmlns:a16="http://schemas.microsoft.com/office/drawing/2014/main" val="4188943683"/>
                    </a:ext>
                  </a:extLst>
                </a:gridCol>
              </a:tblGrid>
              <a:tr h="209150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3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886511"/>
                  </a:ext>
                </a:extLst>
              </a:tr>
            </a:tbl>
          </a:graphicData>
        </a:graphic>
      </p:graphicFrame>
      <p:graphicFrame>
        <p:nvGraphicFramePr>
          <p:cNvPr id="41" name="Tableau 40">
            <a:extLst>
              <a:ext uri="{FF2B5EF4-FFF2-40B4-BE49-F238E27FC236}">
                <a16:creationId xmlns:a16="http://schemas.microsoft.com/office/drawing/2014/main" id="{539F1572-D505-ACC6-AEC2-E6B9CD283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74567"/>
              </p:ext>
            </p:extLst>
          </p:nvPr>
        </p:nvGraphicFramePr>
        <p:xfrm>
          <a:off x="3418918" y="4798538"/>
          <a:ext cx="737727" cy="219710"/>
        </p:xfrm>
        <a:graphic>
          <a:graphicData uri="http://schemas.openxmlformats.org/drawingml/2006/table">
            <a:tbl>
              <a:tblPr/>
              <a:tblGrid>
                <a:gridCol w="737727">
                  <a:extLst>
                    <a:ext uri="{9D8B030D-6E8A-4147-A177-3AD203B41FA5}">
                      <a16:colId xmlns:a16="http://schemas.microsoft.com/office/drawing/2014/main" val="818019799"/>
                    </a:ext>
                  </a:extLst>
                </a:gridCol>
              </a:tblGrid>
              <a:tr h="209150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784972"/>
                  </a:ext>
                </a:extLst>
              </a:tr>
            </a:tbl>
          </a:graphicData>
        </a:graphic>
      </p:graphicFrame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720DD7AD-FB06-BCEE-B8EC-1D03984F5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15162"/>
              </p:ext>
            </p:extLst>
          </p:nvPr>
        </p:nvGraphicFramePr>
        <p:xfrm>
          <a:off x="3648697" y="3351398"/>
          <a:ext cx="737727" cy="241722"/>
        </p:xfrm>
        <a:graphic>
          <a:graphicData uri="http://schemas.openxmlformats.org/drawingml/2006/table">
            <a:tbl>
              <a:tblPr/>
              <a:tblGrid>
                <a:gridCol w="737727">
                  <a:extLst>
                    <a:ext uri="{9D8B030D-6E8A-4147-A177-3AD203B41FA5}">
                      <a16:colId xmlns:a16="http://schemas.microsoft.com/office/drawing/2014/main" val="3282451637"/>
                    </a:ext>
                  </a:extLst>
                </a:gridCol>
              </a:tblGrid>
              <a:tr h="241722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5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359678"/>
                  </a:ext>
                </a:extLst>
              </a:tr>
            </a:tbl>
          </a:graphicData>
        </a:graphic>
      </p:graphicFrame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E13A1D3F-0F29-7FB6-A947-5704DC81E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37683"/>
              </p:ext>
            </p:extLst>
          </p:nvPr>
        </p:nvGraphicFramePr>
        <p:xfrm>
          <a:off x="1364896" y="5971477"/>
          <a:ext cx="764948" cy="219710"/>
        </p:xfrm>
        <a:graphic>
          <a:graphicData uri="http://schemas.openxmlformats.org/drawingml/2006/table">
            <a:tbl>
              <a:tblPr/>
              <a:tblGrid>
                <a:gridCol w="764948">
                  <a:extLst>
                    <a:ext uri="{9D8B030D-6E8A-4147-A177-3AD203B41FA5}">
                      <a16:colId xmlns:a16="http://schemas.microsoft.com/office/drawing/2014/main" val="4135347272"/>
                    </a:ext>
                  </a:extLst>
                </a:gridCol>
              </a:tblGrid>
              <a:tr h="209150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634045"/>
                  </a:ext>
                </a:extLst>
              </a:tr>
            </a:tbl>
          </a:graphicData>
        </a:graphic>
      </p:graphicFrame>
      <p:graphicFrame>
        <p:nvGraphicFramePr>
          <p:cNvPr id="44" name="Tableau 43">
            <a:extLst>
              <a:ext uri="{FF2B5EF4-FFF2-40B4-BE49-F238E27FC236}">
                <a16:creationId xmlns:a16="http://schemas.microsoft.com/office/drawing/2014/main" id="{B8546AE4-1179-EEE3-AA72-F37B8F2A6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64568"/>
              </p:ext>
            </p:extLst>
          </p:nvPr>
        </p:nvGraphicFramePr>
        <p:xfrm>
          <a:off x="4844418" y="6038459"/>
          <a:ext cx="737727" cy="219710"/>
        </p:xfrm>
        <a:graphic>
          <a:graphicData uri="http://schemas.openxmlformats.org/drawingml/2006/table">
            <a:tbl>
              <a:tblPr/>
              <a:tblGrid>
                <a:gridCol w="737727">
                  <a:extLst>
                    <a:ext uri="{9D8B030D-6E8A-4147-A177-3AD203B41FA5}">
                      <a16:colId xmlns:a16="http://schemas.microsoft.com/office/drawing/2014/main" val="424656391"/>
                    </a:ext>
                  </a:extLst>
                </a:gridCol>
              </a:tblGrid>
              <a:tr h="209150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7"/>
                        </a:rPr>
                        <a:t>CLIQUEZ ICI 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675067"/>
                  </a:ext>
                </a:extLst>
              </a:tr>
            </a:tbl>
          </a:graphicData>
        </a:graphic>
      </p:graphicFrame>
      <p:graphicFrame>
        <p:nvGraphicFramePr>
          <p:cNvPr id="45" name="Tableau 44">
            <a:extLst>
              <a:ext uri="{FF2B5EF4-FFF2-40B4-BE49-F238E27FC236}">
                <a16:creationId xmlns:a16="http://schemas.microsoft.com/office/drawing/2014/main" id="{0CF20417-B787-C9A4-4F40-EE5E13D07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614452"/>
              </p:ext>
            </p:extLst>
          </p:nvPr>
        </p:nvGraphicFramePr>
        <p:xfrm>
          <a:off x="6565986" y="3755734"/>
          <a:ext cx="582906" cy="387350"/>
        </p:xfrm>
        <a:graphic>
          <a:graphicData uri="http://schemas.openxmlformats.org/drawingml/2006/table">
            <a:tbl>
              <a:tblPr/>
              <a:tblGrid>
                <a:gridCol w="582906">
                  <a:extLst>
                    <a:ext uri="{9D8B030D-6E8A-4147-A177-3AD203B41FA5}">
                      <a16:colId xmlns:a16="http://schemas.microsoft.com/office/drawing/2014/main" val="2710261658"/>
                    </a:ext>
                  </a:extLst>
                </a:gridCol>
              </a:tblGrid>
              <a:tr h="20914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002127"/>
                  </a:ext>
                </a:extLst>
              </a:tr>
            </a:tbl>
          </a:graphicData>
        </a:graphic>
      </p:graphicFrame>
      <p:graphicFrame>
        <p:nvGraphicFramePr>
          <p:cNvPr id="46" name="Tableau 45">
            <a:extLst>
              <a:ext uri="{FF2B5EF4-FFF2-40B4-BE49-F238E27FC236}">
                <a16:creationId xmlns:a16="http://schemas.microsoft.com/office/drawing/2014/main" id="{B58D0B93-FF78-FD38-18A5-12194C2A4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415774"/>
              </p:ext>
            </p:extLst>
          </p:nvPr>
        </p:nvGraphicFramePr>
        <p:xfrm>
          <a:off x="9945656" y="5814552"/>
          <a:ext cx="737727" cy="241722"/>
        </p:xfrm>
        <a:graphic>
          <a:graphicData uri="http://schemas.openxmlformats.org/drawingml/2006/table">
            <a:tbl>
              <a:tblPr/>
              <a:tblGrid>
                <a:gridCol w="737727">
                  <a:extLst>
                    <a:ext uri="{9D8B030D-6E8A-4147-A177-3AD203B41FA5}">
                      <a16:colId xmlns:a16="http://schemas.microsoft.com/office/drawing/2014/main" val="225025522"/>
                    </a:ext>
                  </a:extLst>
                </a:gridCol>
              </a:tblGrid>
              <a:tr h="241722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9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173402"/>
                  </a:ext>
                </a:extLst>
              </a:tr>
            </a:tbl>
          </a:graphicData>
        </a:graphic>
      </p:graphicFrame>
      <p:graphicFrame>
        <p:nvGraphicFramePr>
          <p:cNvPr id="47" name="Tableau 46">
            <a:extLst>
              <a:ext uri="{FF2B5EF4-FFF2-40B4-BE49-F238E27FC236}">
                <a16:creationId xmlns:a16="http://schemas.microsoft.com/office/drawing/2014/main" id="{87B790D4-1CBB-5D29-5A9B-847F68D89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96335"/>
              </p:ext>
            </p:extLst>
          </p:nvPr>
        </p:nvGraphicFramePr>
        <p:xfrm>
          <a:off x="7487619" y="5368743"/>
          <a:ext cx="780516" cy="241722"/>
        </p:xfrm>
        <a:graphic>
          <a:graphicData uri="http://schemas.openxmlformats.org/drawingml/2006/table">
            <a:tbl>
              <a:tblPr/>
              <a:tblGrid>
                <a:gridCol w="780516">
                  <a:extLst>
                    <a:ext uri="{9D8B030D-6E8A-4147-A177-3AD203B41FA5}">
                      <a16:colId xmlns:a16="http://schemas.microsoft.com/office/drawing/2014/main" val="2213871265"/>
                    </a:ext>
                  </a:extLst>
                </a:gridCol>
              </a:tblGrid>
              <a:tr h="241722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317424"/>
                  </a:ext>
                </a:extLst>
              </a:tr>
            </a:tbl>
          </a:graphicData>
        </a:graphic>
      </p:graphicFrame>
      <p:graphicFrame>
        <p:nvGraphicFramePr>
          <p:cNvPr id="48" name="Tableau 47">
            <a:extLst>
              <a:ext uri="{FF2B5EF4-FFF2-40B4-BE49-F238E27FC236}">
                <a16:creationId xmlns:a16="http://schemas.microsoft.com/office/drawing/2014/main" id="{1880E525-A1A6-23E8-CAA8-DE6CE56A3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10332"/>
              </p:ext>
            </p:extLst>
          </p:nvPr>
        </p:nvGraphicFramePr>
        <p:xfrm>
          <a:off x="5902858" y="2384055"/>
          <a:ext cx="780516" cy="241722"/>
        </p:xfrm>
        <a:graphic>
          <a:graphicData uri="http://schemas.openxmlformats.org/drawingml/2006/table">
            <a:tbl>
              <a:tblPr/>
              <a:tblGrid>
                <a:gridCol w="780516">
                  <a:extLst>
                    <a:ext uri="{9D8B030D-6E8A-4147-A177-3AD203B41FA5}">
                      <a16:colId xmlns:a16="http://schemas.microsoft.com/office/drawing/2014/main" val="3795419649"/>
                    </a:ext>
                  </a:extLst>
                </a:gridCol>
              </a:tblGrid>
              <a:tr h="241722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1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482416"/>
                  </a:ext>
                </a:extLst>
              </a:tr>
            </a:tbl>
          </a:graphicData>
        </a:graphic>
      </p:graphicFrame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78023D4F-957E-E5F5-B3C6-41D9C9811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29353"/>
              </p:ext>
            </p:extLst>
          </p:nvPr>
        </p:nvGraphicFramePr>
        <p:xfrm>
          <a:off x="10400322" y="4324498"/>
          <a:ext cx="780516" cy="219710"/>
        </p:xfrm>
        <a:graphic>
          <a:graphicData uri="http://schemas.openxmlformats.org/drawingml/2006/table">
            <a:tbl>
              <a:tblPr/>
              <a:tblGrid>
                <a:gridCol w="780516">
                  <a:extLst>
                    <a:ext uri="{9D8B030D-6E8A-4147-A177-3AD203B41FA5}">
                      <a16:colId xmlns:a16="http://schemas.microsoft.com/office/drawing/2014/main" val="2719302729"/>
                    </a:ext>
                  </a:extLst>
                </a:gridCol>
              </a:tblGrid>
              <a:tr h="209150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310493"/>
                  </a:ext>
                </a:extLst>
              </a:tr>
            </a:tbl>
          </a:graphicData>
        </a:graphic>
      </p:graphicFrame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482BD0FB-8CF6-81D6-299C-A2F704A4F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625490"/>
              </p:ext>
            </p:extLst>
          </p:nvPr>
        </p:nvGraphicFramePr>
        <p:xfrm>
          <a:off x="8165105" y="2112195"/>
          <a:ext cx="737727" cy="241722"/>
        </p:xfrm>
        <a:graphic>
          <a:graphicData uri="http://schemas.openxmlformats.org/drawingml/2006/table">
            <a:tbl>
              <a:tblPr/>
              <a:tblGrid>
                <a:gridCol w="737727">
                  <a:extLst>
                    <a:ext uri="{9D8B030D-6E8A-4147-A177-3AD203B41FA5}">
                      <a16:colId xmlns:a16="http://schemas.microsoft.com/office/drawing/2014/main" val="3876290146"/>
                    </a:ext>
                  </a:extLst>
                </a:gridCol>
              </a:tblGrid>
              <a:tr h="241722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hlinkClick r:id="rId33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60080"/>
                  </a:ext>
                </a:extLst>
              </a:tr>
            </a:tbl>
          </a:graphicData>
        </a:graphic>
      </p:graphicFrame>
      <p:graphicFrame>
        <p:nvGraphicFramePr>
          <p:cNvPr id="51" name="Tableau 50">
            <a:extLst>
              <a:ext uri="{FF2B5EF4-FFF2-40B4-BE49-F238E27FC236}">
                <a16:creationId xmlns:a16="http://schemas.microsoft.com/office/drawing/2014/main" id="{F8B1FA72-AC92-2E7F-7BBE-C62B5B4B2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420501"/>
              </p:ext>
            </p:extLst>
          </p:nvPr>
        </p:nvGraphicFramePr>
        <p:xfrm>
          <a:off x="8329695" y="3693410"/>
          <a:ext cx="704850" cy="241722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346562958"/>
                    </a:ext>
                  </a:extLst>
                </a:gridCol>
              </a:tblGrid>
              <a:tr h="241722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21708"/>
                  </a:ext>
                </a:extLst>
              </a:tr>
            </a:tbl>
          </a:graphicData>
        </a:graphic>
      </p:graphicFrame>
      <p:graphicFrame>
        <p:nvGraphicFramePr>
          <p:cNvPr id="52" name="Tableau 51">
            <a:extLst>
              <a:ext uri="{FF2B5EF4-FFF2-40B4-BE49-F238E27FC236}">
                <a16:creationId xmlns:a16="http://schemas.microsoft.com/office/drawing/2014/main" id="{8045B6C8-DFE7-A65E-E233-3C076D4D1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588953"/>
              </p:ext>
            </p:extLst>
          </p:nvPr>
        </p:nvGraphicFramePr>
        <p:xfrm>
          <a:off x="9834376" y="1220452"/>
          <a:ext cx="704850" cy="21971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3392884987"/>
                    </a:ext>
                  </a:extLst>
                </a:gridCol>
              </a:tblGrid>
              <a:tr h="209150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5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017928"/>
                  </a:ext>
                </a:extLst>
              </a:tr>
            </a:tbl>
          </a:graphicData>
        </a:graphic>
      </p:graphicFrame>
      <p:graphicFrame>
        <p:nvGraphicFramePr>
          <p:cNvPr id="53" name="Tableau 52">
            <a:extLst>
              <a:ext uri="{FF2B5EF4-FFF2-40B4-BE49-F238E27FC236}">
                <a16:creationId xmlns:a16="http://schemas.microsoft.com/office/drawing/2014/main" id="{2DABF07F-8454-01C4-9053-A6AA40788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96467"/>
              </p:ext>
            </p:extLst>
          </p:nvPr>
        </p:nvGraphicFramePr>
        <p:xfrm>
          <a:off x="10224418" y="2683426"/>
          <a:ext cx="848080" cy="241722"/>
        </p:xfrm>
        <a:graphic>
          <a:graphicData uri="http://schemas.openxmlformats.org/drawingml/2006/table">
            <a:tbl>
              <a:tblPr/>
              <a:tblGrid>
                <a:gridCol w="848080">
                  <a:extLst>
                    <a:ext uri="{9D8B030D-6E8A-4147-A177-3AD203B41FA5}">
                      <a16:colId xmlns:a16="http://schemas.microsoft.com/office/drawing/2014/main" val="2540308509"/>
                    </a:ext>
                  </a:extLst>
                </a:gridCol>
              </a:tblGrid>
              <a:tr h="241722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94817"/>
                  </a:ext>
                </a:extLst>
              </a:tr>
            </a:tbl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874104F8-574F-2848-7D7E-2545AB344ED9}"/>
              </a:ext>
            </a:extLst>
          </p:cNvPr>
          <p:cNvSpPr txBox="1"/>
          <p:nvPr/>
        </p:nvSpPr>
        <p:spPr>
          <a:xfrm>
            <a:off x="855946" y="6503095"/>
            <a:ext cx="32776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/>
              <a:t>Pour cliquer, mettez-vous en mode Diaporama</a:t>
            </a:r>
          </a:p>
        </p:txBody>
      </p:sp>
      <p:pic>
        <p:nvPicPr>
          <p:cNvPr id="26" name="Image 25" descr="Diaporama - Icônes commercialisation gratuites">
            <a:extLst>
              <a:ext uri="{FF2B5EF4-FFF2-40B4-BE49-F238E27FC236}">
                <a16:creationId xmlns:a16="http://schemas.microsoft.com/office/drawing/2014/main" id="{C8CC1CFD-D723-05C4-0A96-9E36017D2B40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flipH="1">
            <a:off x="4158642" y="6577208"/>
            <a:ext cx="200416" cy="2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9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B6E6C9D-581A-5573-AEEE-6CE89C5E6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881" y="312914"/>
            <a:ext cx="2525889" cy="4547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800" b="1"/>
              <a:t>Sites</a:t>
            </a:r>
            <a:r>
              <a:rPr lang="fr-FR" b="1"/>
              <a:t> </a:t>
            </a:r>
            <a:r>
              <a:rPr lang="fr-FR" sz="1800" b="1"/>
              <a:t>RECRUTEMENT</a:t>
            </a:r>
            <a:r>
              <a:rPr lang="fr-FR"/>
              <a:t> </a:t>
            </a:r>
          </a:p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70ECFF-F938-249C-009B-F0DFFD329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838" y="354335"/>
            <a:ext cx="1219306" cy="371888"/>
          </a:xfrm>
          <a:prstGeom prst="rect">
            <a:avLst/>
          </a:prstGeom>
        </p:spPr>
      </p:pic>
      <p:sp>
        <p:nvSpPr>
          <p:cNvPr id="6" name="Nuage 5">
            <a:extLst>
              <a:ext uri="{FF2B5EF4-FFF2-40B4-BE49-F238E27FC236}">
                <a16:creationId xmlns:a16="http://schemas.microsoft.com/office/drawing/2014/main" id="{ADD69C9F-A59E-2711-7E49-36CD2A8924FA}"/>
              </a:ext>
            </a:extLst>
          </p:cNvPr>
          <p:cNvSpPr/>
          <p:nvPr/>
        </p:nvSpPr>
        <p:spPr>
          <a:xfrm>
            <a:off x="373210" y="540279"/>
            <a:ext cx="1786594" cy="98714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Nuage 6">
            <a:extLst>
              <a:ext uri="{FF2B5EF4-FFF2-40B4-BE49-F238E27FC236}">
                <a16:creationId xmlns:a16="http://schemas.microsoft.com/office/drawing/2014/main" id="{770C5681-9D8D-08F2-45BC-86698F8ED93A}"/>
              </a:ext>
            </a:extLst>
          </p:cNvPr>
          <p:cNvSpPr/>
          <p:nvPr/>
        </p:nvSpPr>
        <p:spPr>
          <a:xfrm>
            <a:off x="4279935" y="1647653"/>
            <a:ext cx="2023902" cy="106680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Nuage 7">
            <a:extLst>
              <a:ext uri="{FF2B5EF4-FFF2-40B4-BE49-F238E27FC236}">
                <a16:creationId xmlns:a16="http://schemas.microsoft.com/office/drawing/2014/main" id="{481EE955-049C-C8D0-06A0-113C7FEC34F5}"/>
              </a:ext>
            </a:extLst>
          </p:cNvPr>
          <p:cNvSpPr/>
          <p:nvPr/>
        </p:nvSpPr>
        <p:spPr>
          <a:xfrm>
            <a:off x="473495" y="3467502"/>
            <a:ext cx="2215490" cy="106680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8C084F2C-C833-CA91-57F9-19A365620731}"/>
              </a:ext>
            </a:extLst>
          </p:cNvPr>
          <p:cNvSpPr/>
          <p:nvPr/>
        </p:nvSpPr>
        <p:spPr>
          <a:xfrm>
            <a:off x="3731160" y="3047715"/>
            <a:ext cx="2023901" cy="112171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Nuage 9">
            <a:extLst>
              <a:ext uri="{FF2B5EF4-FFF2-40B4-BE49-F238E27FC236}">
                <a16:creationId xmlns:a16="http://schemas.microsoft.com/office/drawing/2014/main" id="{9D00B8BA-79F3-7362-628A-16C9DFB54551}"/>
              </a:ext>
            </a:extLst>
          </p:cNvPr>
          <p:cNvSpPr/>
          <p:nvPr/>
        </p:nvSpPr>
        <p:spPr>
          <a:xfrm>
            <a:off x="6708858" y="1244468"/>
            <a:ext cx="2023775" cy="96419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35F01A56-DD6D-F88F-E24E-BC8A06EF4DED}"/>
              </a:ext>
            </a:extLst>
          </p:cNvPr>
          <p:cNvSpPr/>
          <p:nvPr/>
        </p:nvSpPr>
        <p:spPr>
          <a:xfrm>
            <a:off x="334544" y="5387880"/>
            <a:ext cx="2276679" cy="106680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Nuage 12">
            <a:extLst>
              <a:ext uri="{FF2B5EF4-FFF2-40B4-BE49-F238E27FC236}">
                <a16:creationId xmlns:a16="http://schemas.microsoft.com/office/drawing/2014/main" id="{0EFAEF40-8565-8E64-BD46-97ACBA8DEEB8}"/>
              </a:ext>
            </a:extLst>
          </p:cNvPr>
          <p:cNvSpPr/>
          <p:nvPr/>
        </p:nvSpPr>
        <p:spPr>
          <a:xfrm>
            <a:off x="2330735" y="4429282"/>
            <a:ext cx="1956588" cy="1066799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Nuage 13">
            <a:extLst>
              <a:ext uri="{FF2B5EF4-FFF2-40B4-BE49-F238E27FC236}">
                <a16:creationId xmlns:a16="http://schemas.microsoft.com/office/drawing/2014/main" id="{3CC5CA05-D6D3-5CB0-5F06-FFDCABCBE914}"/>
              </a:ext>
            </a:extLst>
          </p:cNvPr>
          <p:cNvSpPr/>
          <p:nvPr/>
        </p:nvSpPr>
        <p:spPr>
          <a:xfrm>
            <a:off x="9557695" y="2230735"/>
            <a:ext cx="1893561" cy="106679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Nuage 14">
            <a:extLst>
              <a:ext uri="{FF2B5EF4-FFF2-40B4-BE49-F238E27FC236}">
                <a16:creationId xmlns:a16="http://schemas.microsoft.com/office/drawing/2014/main" id="{04D9F4F7-E10E-637F-165B-CD222A7AFBE1}"/>
              </a:ext>
            </a:extLst>
          </p:cNvPr>
          <p:cNvSpPr/>
          <p:nvPr/>
        </p:nvSpPr>
        <p:spPr>
          <a:xfrm>
            <a:off x="4084596" y="5549875"/>
            <a:ext cx="2172789" cy="106679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Nuage 15">
            <a:extLst>
              <a:ext uri="{FF2B5EF4-FFF2-40B4-BE49-F238E27FC236}">
                <a16:creationId xmlns:a16="http://schemas.microsoft.com/office/drawing/2014/main" id="{5F5D8A9E-7BDF-BE3F-CAD7-F4684C9EF356}"/>
              </a:ext>
            </a:extLst>
          </p:cNvPr>
          <p:cNvSpPr/>
          <p:nvPr/>
        </p:nvSpPr>
        <p:spPr>
          <a:xfrm>
            <a:off x="8559049" y="3676314"/>
            <a:ext cx="1761811" cy="106679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Nuage 17">
            <a:extLst>
              <a:ext uri="{FF2B5EF4-FFF2-40B4-BE49-F238E27FC236}">
                <a16:creationId xmlns:a16="http://schemas.microsoft.com/office/drawing/2014/main" id="{3847E9D5-245E-5CEC-A91C-D26E7190809A}"/>
              </a:ext>
            </a:extLst>
          </p:cNvPr>
          <p:cNvSpPr/>
          <p:nvPr/>
        </p:nvSpPr>
        <p:spPr>
          <a:xfrm>
            <a:off x="5537709" y="3941991"/>
            <a:ext cx="1876742" cy="96419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Nuage 18">
            <a:extLst>
              <a:ext uri="{FF2B5EF4-FFF2-40B4-BE49-F238E27FC236}">
                <a16:creationId xmlns:a16="http://schemas.microsoft.com/office/drawing/2014/main" id="{B14E2D26-CEA8-68CB-6AFB-151BC7233212}"/>
              </a:ext>
            </a:extLst>
          </p:cNvPr>
          <p:cNvSpPr/>
          <p:nvPr/>
        </p:nvSpPr>
        <p:spPr>
          <a:xfrm>
            <a:off x="267963" y="2009028"/>
            <a:ext cx="2215489" cy="1066799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Nuage 19">
            <a:extLst>
              <a:ext uri="{FF2B5EF4-FFF2-40B4-BE49-F238E27FC236}">
                <a16:creationId xmlns:a16="http://schemas.microsoft.com/office/drawing/2014/main" id="{62D196E2-5EDD-CA00-BFA3-4C1B31D7D85D}"/>
              </a:ext>
            </a:extLst>
          </p:cNvPr>
          <p:cNvSpPr/>
          <p:nvPr/>
        </p:nvSpPr>
        <p:spPr>
          <a:xfrm>
            <a:off x="6797237" y="2676973"/>
            <a:ext cx="1761812" cy="96419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7BB45C6-061E-BB24-31AD-0F96484D6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34" y="733648"/>
            <a:ext cx="701101" cy="314939"/>
          </a:xfrm>
          <a:prstGeom prst="rect">
            <a:avLst/>
          </a:prstGeom>
        </p:spPr>
      </p:pic>
      <p:pic>
        <p:nvPicPr>
          <p:cNvPr id="23" name="Picture 17">
            <a:extLst>
              <a:ext uri="{FF2B5EF4-FFF2-40B4-BE49-F238E27FC236}">
                <a16:creationId xmlns:a16="http://schemas.microsoft.com/office/drawing/2014/main" id="{B6796E15-7CDA-E6C2-45AC-C89A80247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121" y="1825949"/>
            <a:ext cx="101917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>
            <a:extLst>
              <a:ext uri="{FF2B5EF4-FFF2-40B4-BE49-F238E27FC236}">
                <a16:creationId xmlns:a16="http://schemas.microsoft.com/office/drawing/2014/main" id="{84DFDE13-C956-D065-5804-CAF0D2254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0" y="3643991"/>
            <a:ext cx="1120730" cy="4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6">
            <a:extLst>
              <a:ext uri="{FF2B5EF4-FFF2-40B4-BE49-F238E27FC236}">
                <a16:creationId xmlns:a16="http://schemas.microsoft.com/office/drawing/2014/main" id="{2B63AA2F-B93E-A4D2-F7E1-5B2275676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232" y="3281738"/>
            <a:ext cx="752475" cy="26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3">
            <a:extLst>
              <a:ext uri="{FF2B5EF4-FFF2-40B4-BE49-F238E27FC236}">
                <a16:creationId xmlns:a16="http://schemas.microsoft.com/office/drawing/2014/main" id="{F23F5FF1-E665-AFFC-0B7F-4A3910448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66" y="2230735"/>
            <a:ext cx="920534" cy="28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1">
            <a:extLst>
              <a:ext uri="{FF2B5EF4-FFF2-40B4-BE49-F238E27FC236}">
                <a16:creationId xmlns:a16="http://schemas.microsoft.com/office/drawing/2014/main" id="{7B357129-3C9A-97D6-A6A5-DA6697B0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20" y="5598613"/>
            <a:ext cx="907911" cy="37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3">
            <a:extLst>
              <a:ext uri="{FF2B5EF4-FFF2-40B4-BE49-F238E27FC236}">
                <a16:creationId xmlns:a16="http://schemas.microsoft.com/office/drawing/2014/main" id="{3DC0F76A-F95F-0F4A-56C2-402FD0736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49" y="4615656"/>
            <a:ext cx="6572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4">
            <a:extLst>
              <a:ext uri="{FF2B5EF4-FFF2-40B4-BE49-F238E27FC236}">
                <a16:creationId xmlns:a16="http://schemas.microsoft.com/office/drawing/2014/main" id="{6213B361-E732-20E5-BA2E-539180842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455" y="1437800"/>
            <a:ext cx="1089657" cy="33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9">
            <a:extLst>
              <a:ext uri="{FF2B5EF4-FFF2-40B4-BE49-F238E27FC236}">
                <a16:creationId xmlns:a16="http://schemas.microsoft.com/office/drawing/2014/main" id="{B74A5030-81CC-9808-A73A-BAD0936F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925" y="4134558"/>
            <a:ext cx="7715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7">
            <a:extLst>
              <a:ext uri="{FF2B5EF4-FFF2-40B4-BE49-F238E27FC236}">
                <a16:creationId xmlns:a16="http://schemas.microsoft.com/office/drawing/2014/main" id="{A4819416-F218-6059-8915-F4A319AD1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945" y="2914410"/>
            <a:ext cx="82867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0">
            <a:extLst>
              <a:ext uri="{FF2B5EF4-FFF2-40B4-BE49-F238E27FC236}">
                <a16:creationId xmlns:a16="http://schemas.microsoft.com/office/drawing/2014/main" id="{B108EE72-3786-EB6C-3B0C-A5FAD7E77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298" y="5714114"/>
            <a:ext cx="1276403" cy="37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Nuage 33">
            <a:extLst>
              <a:ext uri="{FF2B5EF4-FFF2-40B4-BE49-F238E27FC236}">
                <a16:creationId xmlns:a16="http://schemas.microsoft.com/office/drawing/2014/main" id="{31BE55C0-7E5E-1EFF-F649-AACCC0F77F92}"/>
              </a:ext>
            </a:extLst>
          </p:cNvPr>
          <p:cNvSpPr/>
          <p:nvPr/>
        </p:nvSpPr>
        <p:spPr>
          <a:xfrm>
            <a:off x="6697033" y="5113247"/>
            <a:ext cx="2172789" cy="1016677"/>
          </a:xfrm>
          <a:prstGeom prst="cloud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EF50C2C-6899-41CC-C345-9B6A95A04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938" y="5285548"/>
            <a:ext cx="8096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Nuage 35">
            <a:extLst>
              <a:ext uri="{FF2B5EF4-FFF2-40B4-BE49-F238E27FC236}">
                <a16:creationId xmlns:a16="http://schemas.microsoft.com/office/drawing/2014/main" id="{93B9E7BC-6125-220B-DA0B-2AEC4BA97D3C}"/>
              </a:ext>
            </a:extLst>
          </p:cNvPr>
          <p:cNvSpPr/>
          <p:nvPr/>
        </p:nvSpPr>
        <p:spPr>
          <a:xfrm>
            <a:off x="9617252" y="5250923"/>
            <a:ext cx="1761811" cy="106679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Picture 31">
            <a:extLst>
              <a:ext uri="{FF2B5EF4-FFF2-40B4-BE49-F238E27FC236}">
                <a16:creationId xmlns:a16="http://schemas.microsoft.com/office/drawing/2014/main" id="{B8F90DEF-78FC-B421-2559-AE6E5A6D4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599" y="2456715"/>
            <a:ext cx="6096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2">
            <a:extLst>
              <a:ext uri="{FF2B5EF4-FFF2-40B4-BE49-F238E27FC236}">
                <a16:creationId xmlns:a16="http://schemas.microsoft.com/office/drawing/2014/main" id="{3C7E0AA3-3F42-3016-F078-21EAC1C25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107" y="3887583"/>
            <a:ext cx="1019175" cy="24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C167BF41-F95E-F21A-1011-B80C52CE7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272" y="5466464"/>
            <a:ext cx="8191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3AAA57F4-8EA0-A161-51B6-78079FD12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01024"/>
              </p:ext>
            </p:extLst>
          </p:nvPr>
        </p:nvGraphicFramePr>
        <p:xfrm>
          <a:off x="694634" y="1068294"/>
          <a:ext cx="832359" cy="219710"/>
        </p:xfrm>
        <a:graphic>
          <a:graphicData uri="http://schemas.openxmlformats.org/drawingml/2006/table">
            <a:tbl>
              <a:tblPr/>
              <a:tblGrid>
                <a:gridCol w="832359">
                  <a:extLst>
                    <a:ext uri="{9D8B030D-6E8A-4147-A177-3AD203B41FA5}">
                      <a16:colId xmlns:a16="http://schemas.microsoft.com/office/drawing/2014/main" val="1799132264"/>
                    </a:ext>
                  </a:extLst>
                </a:gridCol>
              </a:tblGrid>
              <a:tr h="207610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46377"/>
                  </a:ext>
                </a:extLst>
              </a:tr>
            </a:tbl>
          </a:graphicData>
        </a:graphic>
      </p:graphicFrame>
      <p:graphicFrame>
        <p:nvGraphicFramePr>
          <p:cNvPr id="41" name="Tableau 40">
            <a:extLst>
              <a:ext uri="{FF2B5EF4-FFF2-40B4-BE49-F238E27FC236}">
                <a16:creationId xmlns:a16="http://schemas.microsoft.com/office/drawing/2014/main" id="{B77C34F8-CA4C-7F29-3795-634B011EB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39534"/>
              </p:ext>
            </p:extLst>
          </p:nvPr>
        </p:nvGraphicFramePr>
        <p:xfrm>
          <a:off x="4659651" y="2181053"/>
          <a:ext cx="736939" cy="219710"/>
        </p:xfrm>
        <a:graphic>
          <a:graphicData uri="http://schemas.openxmlformats.org/drawingml/2006/table">
            <a:tbl>
              <a:tblPr/>
              <a:tblGrid>
                <a:gridCol w="736939">
                  <a:extLst>
                    <a:ext uri="{9D8B030D-6E8A-4147-A177-3AD203B41FA5}">
                      <a16:colId xmlns:a16="http://schemas.microsoft.com/office/drawing/2014/main" val="897294310"/>
                    </a:ext>
                  </a:extLst>
                </a:gridCol>
              </a:tblGrid>
              <a:tr h="207611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9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067874"/>
                  </a:ext>
                </a:extLst>
              </a:tr>
            </a:tbl>
          </a:graphicData>
        </a:graphic>
      </p:graphicFrame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38FAD3F7-8018-A47C-164E-A3015E5A6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079926"/>
              </p:ext>
            </p:extLst>
          </p:nvPr>
        </p:nvGraphicFramePr>
        <p:xfrm>
          <a:off x="1602420" y="4099498"/>
          <a:ext cx="736939" cy="282710"/>
        </p:xfrm>
        <a:graphic>
          <a:graphicData uri="http://schemas.openxmlformats.org/drawingml/2006/table">
            <a:tbl>
              <a:tblPr/>
              <a:tblGrid>
                <a:gridCol w="736939">
                  <a:extLst>
                    <a:ext uri="{9D8B030D-6E8A-4147-A177-3AD203B41FA5}">
                      <a16:colId xmlns:a16="http://schemas.microsoft.com/office/drawing/2014/main" val="3941412055"/>
                    </a:ext>
                  </a:extLst>
                </a:gridCol>
              </a:tblGrid>
              <a:tr h="282710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815952"/>
                  </a:ext>
                </a:extLst>
              </a:tr>
            </a:tbl>
          </a:graphicData>
        </a:graphic>
      </p:graphicFrame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55F8D6EC-2633-7F06-DD55-8BA187191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545636"/>
              </p:ext>
            </p:extLst>
          </p:nvPr>
        </p:nvGraphicFramePr>
        <p:xfrm>
          <a:off x="1432600" y="5991230"/>
          <a:ext cx="832359" cy="219710"/>
        </p:xfrm>
        <a:graphic>
          <a:graphicData uri="http://schemas.openxmlformats.org/drawingml/2006/table">
            <a:tbl>
              <a:tblPr/>
              <a:tblGrid>
                <a:gridCol w="832359">
                  <a:extLst>
                    <a:ext uri="{9D8B030D-6E8A-4147-A177-3AD203B41FA5}">
                      <a16:colId xmlns:a16="http://schemas.microsoft.com/office/drawing/2014/main" val="981714935"/>
                    </a:ext>
                  </a:extLst>
                </a:gridCol>
              </a:tblGrid>
              <a:tr h="207611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1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264998"/>
                  </a:ext>
                </a:extLst>
              </a:tr>
            </a:tbl>
          </a:graphicData>
        </a:graphic>
      </p:graphicFrame>
      <p:graphicFrame>
        <p:nvGraphicFramePr>
          <p:cNvPr id="44" name="Tableau 43">
            <a:extLst>
              <a:ext uri="{FF2B5EF4-FFF2-40B4-BE49-F238E27FC236}">
                <a16:creationId xmlns:a16="http://schemas.microsoft.com/office/drawing/2014/main" id="{2CD88369-5476-6EED-1385-925CE03AD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727718"/>
              </p:ext>
            </p:extLst>
          </p:nvPr>
        </p:nvGraphicFramePr>
        <p:xfrm>
          <a:off x="2723231" y="5063113"/>
          <a:ext cx="736939" cy="219710"/>
        </p:xfrm>
        <a:graphic>
          <a:graphicData uri="http://schemas.openxmlformats.org/drawingml/2006/table">
            <a:tbl>
              <a:tblPr/>
              <a:tblGrid>
                <a:gridCol w="736939">
                  <a:extLst>
                    <a:ext uri="{9D8B030D-6E8A-4147-A177-3AD203B41FA5}">
                      <a16:colId xmlns:a16="http://schemas.microsoft.com/office/drawing/2014/main" val="261056407"/>
                    </a:ext>
                  </a:extLst>
                </a:gridCol>
              </a:tblGrid>
              <a:tr h="207611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982276"/>
                  </a:ext>
                </a:extLst>
              </a:tr>
            </a:tbl>
          </a:graphicData>
        </a:graphic>
      </p:graphicFrame>
      <p:graphicFrame>
        <p:nvGraphicFramePr>
          <p:cNvPr id="45" name="Tableau 44">
            <a:extLst>
              <a:ext uri="{FF2B5EF4-FFF2-40B4-BE49-F238E27FC236}">
                <a16:creationId xmlns:a16="http://schemas.microsoft.com/office/drawing/2014/main" id="{BC52FEA7-C1EC-AA6E-4690-D787EFAB4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862645"/>
              </p:ext>
            </p:extLst>
          </p:nvPr>
        </p:nvGraphicFramePr>
        <p:xfrm>
          <a:off x="7236770" y="1820456"/>
          <a:ext cx="736939" cy="219710"/>
        </p:xfrm>
        <a:graphic>
          <a:graphicData uri="http://schemas.openxmlformats.org/drawingml/2006/table">
            <a:tbl>
              <a:tblPr/>
              <a:tblGrid>
                <a:gridCol w="736939">
                  <a:extLst>
                    <a:ext uri="{9D8B030D-6E8A-4147-A177-3AD203B41FA5}">
                      <a16:colId xmlns:a16="http://schemas.microsoft.com/office/drawing/2014/main" val="2947209727"/>
                    </a:ext>
                  </a:extLst>
                </a:gridCol>
              </a:tblGrid>
              <a:tr h="207611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3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530105"/>
                  </a:ext>
                </a:extLst>
              </a:tr>
            </a:tbl>
          </a:graphicData>
        </a:graphic>
      </p:graphicFrame>
      <p:graphicFrame>
        <p:nvGraphicFramePr>
          <p:cNvPr id="47" name="Tableau 46">
            <a:extLst>
              <a:ext uri="{FF2B5EF4-FFF2-40B4-BE49-F238E27FC236}">
                <a16:creationId xmlns:a16="http://schemas.microsoft.com/office/drawing/2014/main" id="{C9799789-95DF-2226-5FB4-127446F4E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64603"/>
              </p:ext>
            </p:extLst>
          </p:nvPr>
        </p:nvGraphicFramePr>
        <p:xfrm>
          <a:off x="4158700" y="3639852"/>
          <a:ext cx="736939" cy="219710"/>
        </p:xfrm>
        <a:graphic>
          <a:graphicData uri="http://schemas.openxmlformats.org/drawingml/2006/table">
            <a:tbl>
              <a:tblPr/>
              <a:tblGrid>
                <a:gridCol w="736939">
                  <a:extLst>
                    <a:ext uri="{9D8B030D-6E8A-4147-A177-3AD203B41FA5}">
                      <a16:colId xmlns:a16="http://schemas.microsoft.com/office/drawing/2014/main" val="2171948391"/>
                    </a:ext>
                  </a:extLst>
                </a:gridCol>
              </a:tblGrid>
              <a:tr h="207611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719274"/>
                  </a:ext>
                </a:extLst>
              </a:tr>
            </a:tbl>
          </a:graphicData>
        </a:graphic>
      </p:graphicFrame>
      <p:graphicFrame>
        <p:nvGraphicFramePr>
          <p:cNvPr id="48" name="Tableau 47">
            <a:extLst>
              <a:ext uri="{FF2B5EF4-FFF2-40B4-BE49-F238E27FC236}">
                <a16:creationId xmlns:a16="http://schemas.microsoft.com/office/drawing/2014/main" id="{83B5B346-D9F3-5EAE-6D18-AE5800142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573209"/>
              </p:ext>
            </p:extLst>
          </p:nvPr>
        </p:nvGraphicFramePr>
        <p:xfrm>
          <a:off x="7131522" y="3263934"/>
          <a:ext cx="736939" cy="219710"/>
        </p:xfrm>
        <a:graphic>
          <a:graphicData uri="http://schemas.openxmlformats.org/drawingml/2006/table">
            <a:tbl>
              <a:tblPr/>
              <a:tblGrid>
                <a:gridCol w="736939">
                  <a:extLst>
                    <a:ext uri="{9D8B030D-6E8A-4147-A177-3AD203B41FA5}">
                      <a16:colId xmlns:a16="http://schemas.microsoft.com/office/drawing/2014/main" val="1157991598"/>
                    </a:ext>
                  </a:extLst>
                </a:gridCol>
              </a:tblGrid>
              <a:tr h="207611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5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860292"/>
                  </a:ext>
                </a:extLst>
              </a:tr>
            </a:tbl>
          </a:graphicData>
        </a:graphic>
      </p:graphicFrame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C7581991-231C-A963-1780-230BB0064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35202"/>
              </p:ext>
            </p:extLst>
          </p:nvPr>
        </p:nvGraphicFramePr>
        <p:xfrm>
          <a:off x="5946455" y="4447482"/>
          <a:ext cx="736939" cy="219710"/>
        </p:xfrm>
        <a:graphic>
          <a:graphicData uri="http://schemas.openxmlformats.org/drawingml/2006/table">
            <a:tbl>
              <a:tblPr/>
              <a:tblGrid>
                <a:gridCol w="736939">
                  <a:extLst>
                    <a:ext uri="{9D8B030D-6E8A-4147-A177-3AD203B41FA5}">
                      <a16:colId xmlns:a16="http://schemas.microsoft.com/office/drawing/2014/main" val="1111256922"/>
                    </a:ext>
                  </a:extLst>
                </a:gridCol>
              </a:tblGrid>
              <a:tr h="207611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5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296116"/>
                  </a:ext>
                </a:extLst>
              </a:tr>
            </a:tbl>
          </a:graphicData>
        </a:graphic>
      </p:graphicFrame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15A8AAC6-1D03-3629-D3EC-2BDF758A9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35947"/>
              </p:ext>
            </p:extLst>
          </p:nvPr>
        </p:nvGraphicFramePr>
        <p:xfrm>
          <a:off x="4553332" y="6069585"/>
          <a:ext cx="736939" cy="282710"/>
        </p:xfrm>
        <a:graphic>
          <a:graphicData uri="http://schemas.openxmlformats.org/drawingml/2006/table">
            <a:tbl>
              <a:tblPr/>
              <a:tblGrid>
                <a:gridCol w="736939">
                  <a:extLst>
                    <a:ext uri="{9D8B030D-6E8A-4147-A177-3AD203B41FA5}">
                      <a16:colId xmlns:a16="http://schemas.microsoft.com/office/drawing/2014/main" val="3775749168"/>
                    </a:ext>
                  </a:extLst>
                </a:gridCol>
              </a:tblGrid>
              <a:tr h="282710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470559"/>
                  </a:ext>
                </a:extLst>
              </a:tr>
            </a:tbl>
          </a:graphicData>
        </a:graphic>
      </p:graphicFrame>
      <p:graphicFrame>
        <p:nvGraphicFramePr>
          <p:cNvPr id="51" name="Tableau 50">
            <a:extLst>
              <a:ext uri="{FF2B5EF4-FFF2-40B4-BE49-F238E27FC236}">
                <a16:creationId xmlns:a16="http://schemas.microsoft.com/office/drawing/2014/main" id="{E97857AA-F20E-55AE-6232-80EF5F730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50645"/>
              </p:ext>
            </p:extLst>
          </p:nvPr>
        </p:nvGraphicFramePr>
        <p:xfrm>
          <a:off x="9913997" y="2823721"/>
          <a:ext cx="736939" cy="237538"/>
        </p:xfrm>
        <a:graphic>
          <a:graphicData uri="http://schemas.openxmlformats.org/drawingml/2006/table">
            <a:tbl>
              <a:tblPr/>
              <a:tblGrid>
                <a:gridCol w="736939">
                  <a:extLst>
                    <a:ext uri="{9D8B030D-6E8A-4147-A177-3AD203B41FA5}">
                      <a16:colId xmlns:a16="http://schemas.microsoft.com/office/drawing/2014/main" val="624403674"/>
                    </a:ext>
                  </a:extLst>
                </a:gridCol>
              </a:tblGrid>
              <a:tr h="237538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hlinkClick r:id="rId27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088280"/>
                  </a:ext>
                </a:extLst>
              </a:tr>
            </a:tbl>
          </a:graphicData>
        </a:graphic>
      </p:graphicFrame>
      <p:graphicFrame>
        <p:nvGraphicFramePr>
          <p:cNvPr id="52" name="Tableau 51">
            <a:extLst>
              <a:ext uri="{FF2B5EF4-FFF2-40B4-BE49-F238E27FC236}">
                <a16:creationId xmlns:a16="http://schemas.microsoft.com/office/drawing/2014/main" id="{5A3E0C15-F115-48D8-FA1C-082BA032B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999480"/>
              </p:ext>
            </p:extLst>
          </p:nvPr>
        </p:nvGraphicFramePr>
        <p:xfrm>
          <a:off x="8880313" y="4223572"/>
          <a:ext cx="736939" cy="269336"/>
        </p:xfrm>
        <a:graphic>
          <a:graphicData uri="http://schemas.openxmlformats.org/drawingml/2006/table">
            <a:tbl>
              <a:tblPr/>
              <a:tblGrid>
                <a:gridCol w="736939">
                  <a:extLst>
                    <a:ext uri="{9D8B030D-6E8A-4147-A177-3AD203B41FA5}">
                      <a16:colId xmlns:a16="http://schemas.microsoft.com/office/drawing/2014/main" val="3905428364"/>
                    </a:ext>
                  </a:extLst>
                </a:gridCol>
              </a:tblGrid>
              <a:tr h="269336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99604"/>
                  </a:ext>
                </a:extLst>
              </a:tr>
            </a:tbl>
          </a:graphicData>
        </a:graphic>
      </p:graphicFrame>
      <p:graphicFrame>
        <p:nvGraphicFramePr>
          <p:cNvPr id="53" name="Tableau 52">
            <a:extLst>
              <a:ext uri="{FF2B5EF4-FFF2-40B4-BE49-F238E27FC236}">
                <a16:creationId xmlns:a16="http://schemas.microsoft.com/office/drawing/2014/main" id="{32F81C9D-1403-4EF5-F49A-D915D965C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002354"/>
              </p:ext>
            </p:extLst>
          </p:nvPr>
        </p:nvGraphicFramePr>
        <p:xfrm>
          <a:off x="638768" y="2645365"/>
          <a:ext cx="736939" cy="237538"/>
        </p:xfrm>
        <a:graphic>
          <a:graphicData uri="http://schemas.openxmlformats.org/drawingml/2006/table">
            <a:tbl>
              <a:tblPr/>
              <a:tblGrid>
                <a:gridCol w="736939">
                  <a:extLst>
                    <a:ext uri="{9D8B030D-6E8A-4147-A177-3AD203B41FA5}">
                      <a16:colId xmlns:a16="http://schemas.microsoft.com/office/drawing/2014/main" val="4149495676"/>
                    </a:ext>
                  </a:extLst>
                </a:gridCol>
              </a:tblGrid>
              <a:tr h="237538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9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783308"/>
                  </a:ext>
                </a:extLst>
              </a:tr>
            </a:tbl>
          </a:graphicData>
        </a:graphic>
      </p:graphicFrame>
      <p:graphicFrame>
        <p:nvGraphicFramePr>
          <p:cNvPr id="54" name="Tableau 53">
            <a:extLst>
              <a:ext uri="{FF2B5EF4-FFF2-40B4-BE49-F238E27FC236}">
                <a16:creationId xmlns:a16="http://schemas.microsoft.com/office/drawing/2014/main" id="{3AF6EBB5-775E-2B35-5968-E9492A11D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44859"/>
              </p:ext>
            </p:extLst>
          </p:nvPr>
        </p:nvGraphicFramePr>
        <p:xfrm>
          <a:off x="7059560" y="5607549"/>
          <a:ext cx="750769" cy="293467"/>
        </p:xfrm>
        <a:graphic>
          <a:graphicData uri="http://schemas.openxmlformats.org/drawingml/2006/table">
            <a:tbl>
              <a:tblPr/>
              <a:tblGrid>
                <a:gridCol w="750769">
                  <a:extLst>
                    <a:ext uri="{9D8B030D-6E8A-4147-A177-3AD203B41FA5}">
                      <a16:colId xmlns:a16="http://schemas.microsoft.com/office/drawing/2014/main" val="285919118"/>
                    </a:ext>
                  </a:extLst>
                </a:gridCol>
              </a:tblGrid>
              <a:tr h="29346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293707"/>
                  </a:ext>
                </a:extLst>
              </a:tr>
            </a:tbl>
          </a:graphicData>
        </a:graphic>
      </p:graphicFrame>
      <p:graphicFrame>
        <p:nvGraphicFramePr>
          <p:cNvPr id="55" name="Tableau 54">
            <a:extLst>
              <a:ext uri="{FF2B5EF4-FFF2-40B4-BE49-F238E27FC236}">
                <a16:creationId xmlns:a16="http://schemas.microsoft.com/office/drawing/2014/main" id="{B97121BA-008A-2C92-0180-7B9097F1B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825201"/>
              </p:ext>
            </p:extLst>
          </p:nvPr>
        </p:nvGraphicFramePr>
        <p:xfrm>
          <a:off x="10015253" y="5759287"/>
          <a:ext cx="750769" cy="323987"/>
        </p:xfrm>
        <a:graphic>
          <a:graphicData uri="http://schemas.openxmlformats.org/drawingml/2006/table">
            <a:tbl>
              <a:tblPr/>
              <a:tblGrid>
                <a:gridCol w="750769">
                  <a:extLst>
                    <a:ext uri="{9D8B030D-6E8A-4147-A177-3AD203B41FA5}">
                      <a16:colId xmlns:a16="http://schemas.microsoft.com/office/drawing/2014/main" val="2703426817"/>
                    </a:ext>
                  </a:extLst>
                </a:gridCol>
              </a:tblGrid>
              <a:tr h="32398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1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98439"/>
                  </a:ext>
                </a:extLst>
              </a:tr>
            </a:tbl>
          </a:graphicData>
        </a:graphic>
      </p:graphicFrame>
      <p:sp>
        <p:nvSpPr>
          <p:cNvPr id="56" name="Nuage 55">
            <a:extLst>
              <a:ext uri="{FF2B5EF4-FFF2-40B4-BE49-F238E27FC236}">
                <a16:creationId xmlns:a16="http://schemas.microsoft.com/office/drawing/2014/main" id="{58F6BCE5-3733-DD26-B1D7-CACF99E4795E}"/>
              </a:ext>
            </a:extLst>
          </p:cNvPr>
          <p:cNvSpPr/>
          <p:nvPr/>
        </p:nvSpPr>
        <p:spPr>
          <a:xfrm>
            <a:off x="2403400" y="899259"/>
            <a:ext cx="2149932" cy="1066799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7" name="Tableau 56">
            <a:extLst>
              <a:ext uri="{FF2B5EF4-FFF2-40B4-BE49-F238E27FC236}">
                <a16:creationId xmlns:a16="http://schemas.microsoft.com/office/drawing/2014/main" id="{A35D273D-02DE-59D6-84C0-1640B33B3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94415"/>
              </p:ext>
            </p:extLst>
          </p:nvPr>
        </p:nvGraphicFramePr>
        <p:xfrm>
          <a:off x="2794000" y="1535043"/>
          <a:ext cx="1731591" cy="231913"/>
        </p:xfrm>
        <a:graphic>
          <a:graphicData uri="http://schemas.openxmlformats.org/drawingml/2006/table">
            <a:tbl>
              <a:tblPr/>
              <a:tblGrid>
                <a:gridCol w="1731591">
                  <a:extLst>
                    <a:ext uri="{9D8B030D-6E8A-4147-A177-3AD203B41FA5}">
                      <a16:colId xmlns:a16="http://schemas.microsoft.com/office/drawing/2014/main" val="235893155"/>
                    </a:ext>
                  </a:extLst>
                </a:gridCol>
              </a:tblGrid>
              <a:tr h="231913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32"/>
                        </a:rPr>
                        <a:t>CLIQUEZ</a:t>
                      </a:r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611757"/>
                  </a:ext>
                </a:extLst>
              </a:tr>
            </a:tbl>
          </a:graphicData>
        </a:graphic>
      </p:graphicFrame>
      <p:pic>
        <p:nvPicPr>
          <p:cNvPr id="2" name="Image 1" descr="Une image contenant texte, capture d’écran, Police, logo&#10;&#10;Description générée automatiquement">
            <a:extLst>
              <a:ext uri="{FF2B5EF4-FFF2-40B4-BE49-F238E27FC236}">
                <a16:creationId xmlns:a16="http://schemas.microsoft.com/office/drawing/2014/main" id="{E424E13D-5F24-018A-49CE-B33EC18840E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941087" y="1102969"/>
            <a:ext cx="1031046" cy="33406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EB0CB5D-FFD9-A3AC-0174-95CEE764F3C6}"/>
              </a:ext>
            </a:extLst>
          </p:cNvPr>
          <p:cNvSpPr txBox="1"/>
          <p:nvPr/>
        </p:nvSpPr>
        <p:spPr>
          <a:xfrm>
            <a:off x="855946" y="6503095"/>
            <a:ext cx="32776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/>
              <a:t>Pour cliquer, mettez-vous en mode Diaporama</a:t>
            </a:r>
          </a:p>
        </p:txBody>
      </p:sp>
      <p:pic>
        <p:nvPicPr>
          <p:cNvPr id="21" name="Image 20" descr="Diaporama - Icônes commercialisation gratuites">
            <a:extLst>
              <a:ext uri="{FF2B5EF4-FFF2-40B4-BE49-F238E27FC236}">
                <a16:creationId xmlns:a16="http://schemas.microsoft.com/office/drawing/2014/main" id="{188F9AA1-78E1-9672-83BE-BDEB75F8716B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flipH="1">
            <a:off x="4158642" y="6577208"/>
            <a:ext cx="200416" cy="2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5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798972D-1035-038E-2F51-179D6764FB9E}"/>
              </a:ext>
            </a:extLst>
          </p:cNvPr>
          <p:cNvSpPr txBox="1"/>
          <p:nvPr/>
        </p:nvSpPr>
        <p:spPr>
          <a:xfrm>
            <a:off x="4470400" y="417689"/>
            <a:ext cx="220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Sites ENTREPRISE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2D13D3E-441A-FBD8-2B64-8324D562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91" y="415133"/>
            <a:ext cx="1219306" cy="371888"/>
          </a:xfrm>
          <a:prstGeom prst="rect">
            <a:avLst/>
          </a:prstGeom>
        </p:spPr>
      </p:pic>
      <p:sp>
        <p:nvSpPr>
          <p:cNvPr id="2" name="Nuage 1">
            <a:extLst>
              <a:ext uri="{FF2B5EF4-FFF2-40B4-BE49-F238E27FC236}">
                <a16:creationId xmlns:a16="http://schemas.microsoft.com/office/drawing/2014/main" id="{F3375B91-4EDA-E66F-E274-1B185FA7CFFB}"/>
              </a:ext>
            </a:extLst>
          </p:cNvPr>
          <p:cNvSpPr/>
          <p:nvPr/>
        </p:nvSpPr>
        <p:spPr>
          <a:xfrm>
            <a:off x="3921654" y="3402850"/>
            <a:ext cx="1474480" cy="75598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9F101606-964C-8515-F574-F31A17C21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630" y="3493617"/>
            <a:ext cx="9239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F5964DB-6C88-565F-58CE-E225F9FEB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746973"/>
              </p:ext>
            </p:extLst>
          </p:nvPr>
        </p:nvGraphicFramePr>
        <p:xfrm>
          <a:off x="4100688" y="3758376"/>
          <a:ext cx="852311" cy="269258"/>
        </p:xfrm>
        <a:graphic>
          <a:graphicData uri="http://schemas.openxmlformats.org/drawingml/2006/table">
            <a:tbl>
              <a:tblPr/>
              <a:tblGrid>
                <a:gridCol w="852311">
                  <a:extLst>
                    <a:ext uri="{9D8B030D-6E8A-4147-A177-3AD203B41FA5}">
                      <a16:colId xmlns:a16="http://schemas.microsoft.com/office/drawing/2014/main" val="4065489380"/>
                    </a:ext>
                  </a:extLst>
                </a:gridCol>
              </a:tblGrid>
              <a:tr h="26925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872387"/>
                  </a:ext>
                </a:extLst>
              </a:tr>
            </a:tbl>
          </a:graphicData>
        </a:graphic>
      </p:graphicFrame>
      <p:sp>
        <p:nvSpPr>
          <p:cNvPr id="4" name="Nuage 3">
            <a:extLst>
              <a:ext uri="{FF2B5EF4-FFF2-40B4-BE49-F238E27FC236}">
                <a16:creationId xmlns:a16="http://schemas.microsoft.com/office/drawing/2014/main" id="{7E1DEB33-28F9-B17E-E3B6-88617349130A}"/>
              </a:ext>
            </a:extLst>
          </p:cNvPr>
          <p:cNvSpPr/>
          <p:nvPr/>
        </p:nvSpPr>
        <p:spPr>
          <a:xfrm>
            <a:off x="565074" y="5257023"/>
            <a:ext cx="2206978" cy="951468"/>
          </a:xfrm>
          <a:prstGeom prst="clou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8B78C9E0-F8AB-AFF4-983F-ED7A3A587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28" y="5540800"/>
            <a:ext cx="16383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D3BD7C2-4B89-AE27-200C-067988BBB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22764"/>
              </p:ext>
            </p:extLst>
          </p:nvPr>
        </p:nvGraphicFramePr>
        <p:xfrm>
          <a:off x="1201269" y="5840990"/>
          <a:ext cx="784578" cy="219710"/>
        </p:xfrm>
        <a:graphic>
          <a:graphicData uri="http://schemas.openxmlformats.org/drawingml/2006/table">
            <a:tbl>
              <a:tblPr/>
              <a:tblGrid>
                <a:gridCol w="784578">
                  <a:extLst>
                    <a:ext uri="{9D8B030D-6E8A-4147-A177-3AD203B41FA5}">
                      <a16:colId xmlns:a16="http://schemas.microsoft.com/office/drawing/2014/main" val="3570941861"/>
                    </a:ext>
                  </a:extLst>
                </a:gridCol>
              </a:tblGrid>
              <a:tr h="218458"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861215"/>
                  </a:ext>
                </a:extLst>
              </a:tr>
            </a:tbl>
          </a:graphicData>
        </a:graphic>
      </p:graphicFrame>
      <p:sp>
        <p:nvSpPr>
          <p:cNvPr id="10" name="Nuage 9">
            <a:extLst>
              <a:ext uri="{FF2B5EF4-FFF2-40B4-BE49-F238E27FC236}">
                <a16:creationId xmlns:a16="http://schemas.microsoft.com/office/drawing/2014/main" id="{593EB3C9-3B93-A372-B279-6A702C0DA07B}"/>
              </a:ext>
            </a:extLst>
          </p:cNvPr>
          <p:cNvSpPr/>
          <p:nvPr/>
        </p:nvSpPr>
        <p:spPr>
          <a:xfrm>
            <a:off x="4279654" y="4647687"/>
            <a:ext cx="1474480" cy="847933"/>
          </a:xfrm>
          <a:prstGeom prst="clou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9CE0FCAC-842F-B0E8-30BD-F75D9F56D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187" y="4807232"/>
            <a:ext cx="91440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D9E46874-9E08-DF9F-1835-A91502B88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67302"/>
              </p:ext>
            </p:extLst>
          </p:nvPr>
        </p:nvGraphicFramePr>
        <p:xfrm>
          <a:off x="4600267" y="5087066"/>
          <a:ext cx="795867" cy="235391"/>
        </p:xfrm>
        <a:graphic>
          <a:graphicData uri="http://schemas.openxmlformats.org/drawingml/2006/table">
            <a:tbl>
              <a:tblPr/>
              <a:tblGrid>
                <a:gridCol w="795867">
                  <a:extLst>
                    <a:ext uri="{9D8B030D-6E8A-4147-A177-3AD203B41FA5}">
                      <a16:colId xmlns:a16="http://schemas.microsoft.com/office/drawing/2014/main" val="3197274608"/>
                    </a:ext>
                  </a:extLst>
                </a:gridCol>
              </a:tblGrid>
              <a:tr h="23539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668375"/>
                  </a:ext>
                </a:extLst>
              </a:tr>
            </a:tbl>
          </a:graphicData>
        </a:graphic>
      </p:graphicFrame>
      <p:sp>
        <p:nvSpPr>
          <p:cNvPr id="12" name="Nuage 11">
            <a:extLst>
              <a:ext uri="{FF2B5EF4-FFF2-40B4-BE49-F238E27FC236}">
                <a16:creationId xmlns:a16="http://schemas.microsoft.com/office/drawing/2014/main" id="{5C9F0E13-7D8E-2461-1EB8-8DB6978922C1}"/>
              </a:ext>
            </a:extLst>
          </p:cNvPr>
          <p:cNvSpPr/>
          <p:nvPr/>
        </p:nvSpPr>
        <p:spPr>
          <a:xfrm>
            <a:off x="801467" y="949298"/>
            <a:ext cx="1942822" cy="951468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DDC09106-63E3-E065-EE6C-238CFE346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300" y="1182625"/>
            <a:ext cx="109537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1843F6F4-2DE3-E6D6-4E55-139A5F040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94348"/>
              </p:ext>
            </p:extLst>
          </p:nvPr>
        </p:nvGraphicFramePr>
        <p:xfrm>
          <a:off x="1254571" y="1456943"/>
          <a:ext cx="694268" cy="242699"/>
        </p:xfrm>
        <a:graphic>
          <a:graphicData uri="http://schemas.openxmlformats.org/drawingml/2006/table">
            <a:tbl>
              <a:tblPr/>
              <a:tblGrid>
                <a:gridCol w="694268">
                  <a:extLst>
                    <a:ext uri="{9D8B030D-6E8A-4147-A177-3AD203B41FA5}">
                      <a16:colId xmlns:a16="http://schemas.microsoft.com/office/drawing/2014/main" val="865529678"/>
                    </a:ext>
                  </a:extLst>
                </a:gridCol>
              </a:tblGrid>
              <a:tr h="24269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221407"/>
                  </a:ext>
                </a:extLst>
              </a:tr>
            </a:tbl>
          </a:graphicData>
        </a:graphic>
      </p:graphicFrame>
      <p:sp>
        <p:nvSpPr>
          <p:cNvPr id="14" name="Nuage 13">
            <a:extLst>
              <a:ext uri="{FF2B5EF4-FFF2-40B4-BE49-F238E27FC236}">
                <a16:creationId xmlns:a16="http://schemas.microsoft.com/office/drawing/2014/main" id="{666B7614-28EF-8DCF-D836-56C241283C6E}"/>
              </a:ext>
            </a:extLst>
          </p:cNvPr>
          <p:cNvSpPr/>
          <p:nvPr/>
        </p:nvSpPr>
        <p:spPr>
          <a:xfrm>
            <a:off x="8097837" y="4405713"/>
            <a:ext cx="1710252" cy="9514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Nuage 14">
            <a:extLst>
              <a:ext uri="{FF2B5EF4-FFF2-40B4-BE49-F238E27FC236}">
                <a16:creationId xmlns:a16="http://schemas.microsoft.com/office/drawing/2014/main" id="{F3EAAEAC-2321-A14F-1C55-55CF213584D8}"/>
              </a:ext>
            </a:extLst>
          </p:cNvPr>
          <p:cNvSpPr/>
          <p:nvPr/>
        </p:nvSpPr>
        <p:spPr>
          <a:xfrm>
            <a:off x="3330197" y="1128777"/>
            <a:ext cx="1942822" cy="105648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Nuage 15">
            <a:extLst>
              <a:ext uri="{FF2B5EF4-FFF2-40B4-BE49-F238E27FC236}">
                <a16:creationId xmlns:a16="http://schemas.microsoft.com/office/drawing/2014/main" id="{B7C974BE-3E30-4BD8-4B51-2290A86C9375}"/>
              </a:ext>
            </a:extLst>
          </p:cNvPr>
          <p:cNvSpPr/>
          <p:nvPr/>
        </p:nvSpPr>
        <p:spPr>
          <a:xfrm>
            <a:off x="10295229" y="4334962"/>
            <a:ext cx="1613611" cy="98864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Nuage 16">
            <a:extLst>
              <a:ext uri="{FF2B5EF4-FFF2-40B4-BE49-F238E27FC236}">
                <a16:creationId xmlns:a16="http://schemas.microsoft.com/office/drawing/2014/main" id="{10829D66-2AF8-8C69-D4B6-09D9BE121A85}"/>
              </a:ext>
            </a:extLst>
          </p:cNvPr>
          <p:cNvSpPr/>
          <p:nvPr/>
        </p:nvSpPr>
        <p:spPr>
          <a:xfrm>
            <a:off x="283160" y="4023313"/>
            <a:ext cx="1942822" cy="9514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Nuage 17">
            <a:extLst>
              <a:ext uri="{FF2B5EF4-FFF2-40B4-BE49-F238E27FC236}">
                <a16:creationId xmlns:a16="http://schemas.microsoft.com/office/drawing/2014/main" id="{17DC1FDB-30B8-6D47-1679-B3069F736894}"/>
              </a:ext>
            </a:extLst>
          </p:cNvPr>
          <p:cNvSpPr/>
          <p:nvPr/>
        </p:nvSpPr>
        <p:spPr>
          <a:xfrm>
            <a:off x="242453" y="2440076"/>
            <a:ext cx="1530425" cy="78922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A2C09F86-1C51-BF94-B5A3-0A670BD78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28" y="2529582"/>
            <a:ext cx="8001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863FB346-EFE1-0255-FAF4-6FB518A33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764162"/>
              </p:ext>
            </p:extLst>
          </p:nvPr>
        </p:nvGraphicFramePr>
        <p:xfrm>
          <a:off x="472703" y="2859462"/>
          <a:ext cx="800100" cy="224102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438075200"/>
                    </a:ext>
                  </a:extLst>
                </a:gridCol>
              </a:tblGrid>
              <a:tr h="22410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54261"/>
                  </a:ext>
                </a:extLst>
              </a:tr>
            </a:tbl>
          </a:graphicData>
        </a:graphic>
      </p:graphicFrame>
      <p:pic>
        <p:nvPicPr>
          <p:cNvPr id="4105" name="Picture 9">
            <a:extLst>
              <a:ext uri="{FF2B5EF4-FFF2-40B4-BE49-F238E27FC236}">
                <a16:creationId xmlns:a16="http://schemas.microsoft.com/office/drawing/2014/main" id="{42F79976-41A2-4BDA-13D0-0631CA57F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802" y="4540174"/>
            <a:ext cx="1211300" cy="26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09AB46ED-7E3E-79FD-7A5C-01664E638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88009"/>
              </p:ext>
            </p:extLst>
          </p:nvPr>
        </p:nvGraphicFramePr>
        <p:xfrm>
          <a:off x="10539588" y="4817832"/>
          <a:ext cx="716844" cy="290600"/>
        </p:xfrm>
        <a:graphic>
          <a:graphicData uri="http://schemas.openxmlformats.org/drawingml/2006/table">
            <a:tbl>
              <a:tblPr/>
              <a:tblGrid>
                <a:gridCol w="716844">
                  <a:extLst>
                    <a:ext uri="{9D8B030D-6E8A-4147-A177-3AD203B41FA5}">
                      <a16:colId xmlns:a16="http://schemas.microsoft.com/office/drawing/2014/main" val="2620844752"/>
                    </a:ext>
                  </a:extLst>
                </a:gridCol>
              </a:tblGrid>
              <a:tr h="29060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489152"/>
                  </a:ext>
                </a:extLst>
              </a:tr>
            </a:tbl>
          </a:graphicData>
        </a:graphic>
      </p:graphicFrame>
      <p:pic>
        <p:nvPicPr>
          <p:cNvPr id="4106" name="Picture 10">
            <a:extLst>
              <a:ext uri="{FF2B5EF4-FFF2-40B4-BE49-F238E27FC236}">
                <a16:creationId xmlns:a16="http://schemas.microsoft.com/office/drawing/2014/main" id="{FE02A2E8-4F44-FB75-B9A5-E03796EA6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37" y="1273407"/>
            <a:ext cx="115252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6BBA0BBC-2942-158B-6190-BF909928B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33642"/>
              </p:ext>
            </p:extLst>
          </p:nvPr>
        </p:nvGraphicFramePr>
        <p:xfrm>
          <a:off x="3730977" y="1721082"/>
          <a:ext cx="739422" cy="281783"/>
        </p:xfrm>
        <a:graphic>
          <a:graphicData uri="http://schemas.openxmlformats.org/drawingml/2006/table">
            <a:tbl>
              <a:tblPr/>
              <a:tblGrid>
                <a:gridCol w="739422">
                  <a:extLst>
                    <a:ext uri="{9D8B030D-6E8A-4147-A177-3AD203B41FA5}">
                      <a16:colId xmlns:a16="http://schemas.microsoft.com/office/drawing/2014/main" val="849101850"/>
                    </a:ext>
                  </a:extLst>
                </a:gridCol>
              </a:tblGrid>
              <a:tr h="28178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193460"/>
                  </a:ext>
                </a:extLst>
              </a:tr>
            </a:tbl>
          </a:graphicData>
        </a:graphic>
      </p:graphicFrame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59CA6BAC-8F75-B255-7B01-2C29B6EF5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46832"/>
              </p:ext>
            </p:extLst>
          </p:nvPr>
        </p:nvGraphicFramePr>
        <p:xfrm>
          <a:off x="582928" y="4517596"/>
          <a:ext cx="762000" cy="281783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3726481138"/>
                    </a:ext>
                  </a:extLst>
                </a:gridCol>
              </a:tblGrid>
              <a:tr h="28178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7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967417"/>
                  </a:ext>
                </a:extLst>
              </a:tr>
            </a:tbl>
          </a:graphicData>
        </a:graphic>
      </p:graphicFrame>
      <p:pic>
        <p:nvPicPr>
          <p:cNvPr id="4107" name="Picture 11">
            <a:extLst>
              <a:ext uri="{FF2B5EF4-FFF2-40B4-BE49-F238E27FC236}">
                <a16:creationId xmlns:a16="http://schemas.microsoft.com/office/drawing/2014/main" id="{415723B4-D533-E42C-F976-913335F5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61" y="4153718"/>
            <a:ext cx="97155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Nuage 25">
            <a:extLst>
              <a:ext uri="{FF2B5EF4-FFF2-40B4-BE49-F238E27FC236}">
                <a16:creationId xmlns:a16="http://schemas.microsoft.com/office/drawing/2014/main" id="{4A4CD370-5DF3-CCDF-781D-17B39FD3B95C}"/>
              </a:ext>
            </a:extLst>
          </p:cNvPr>
          <p:cNvSpPr/>
          <p:nvPr/>
        </p:nvSpPr>
        <p:spPr>
          <a:xfrm>
            <a:off x="2709685" y="5745879"/>
            <a:ext cx="2472498" cy="9514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Nuage 26">
            <a:extLst>
              <a:ext uri="{FF2B5EF4-FFF2-40B4-BE49-F238E27FC236}">
                <a16:creationId xmlns:a16="http://schemas.microsoft.com/office/drawing/2014/main" id="{B7CD57C5-35AE-D497-E896-4143EECA3F9F}"/>
              </a:ext>
            </a:extLst>
          </p:cNvPr>
          <p:cNvSpPr/>
          <p:nvPr/>
        </p:nvSpPr>
        <p:spPr>
          <a:xfrm>
            <a:off x="2503588" y="4244173"/>
            <a:ext cx="1728645" cy="912818"/>
          </a:xfrm>
          <a:prstGeom prst="cloud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A108E772-7217-7C6C-857C-6849F7A01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869" y="4594890"/>
            <a:ext cx="822825" cy="212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0EC19207-1F3C-BBA7-AA13-D9BACF9DE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87592"/>
              </p:ext>
            </p:extLst>
          </p:nvPr>
        </p:nvGraphicFramePr>
        <p:xfrm>
          <a:off x="8379174" y="4943189"/>
          <a:ext cx="799550" cy="278034"/>
        </p:xfrm>
        <a:graphic>
          <a:graphicData uri="http://schemas.openxmlformats.org/drawingml/2006/table">
            <a:tbl>
              <a:tblPr/>
              <a:tblGrid>
                <a:gridCol w="799550">
                  <a:extLst>
                    <a:ext uri="{9D8B030D-6E8A-4147-A177-3AD203B41FA5}">
                      <a16:colId xmlns:a16="http://schemas.microsoft.com/office/drawing/2014/main" val="86735403"/>
                    </a:ext>
                  </a:extLst>
                </a:gridCol>
              </a:tblGrid>
              <a:tr h="2780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497630"/>
                  </a:ext>
                </a:extLst>
              </a:tr>
            </a:tbl>
          </a:graphicData>
        </a:graphic>
      </p:graphicFrame>
      <p:pic>
        <p:nvPicPr>
          <p:cNvPr id="4110" name="Picture 14">
            <a:extLst>
              <a:ext uri="{FF2B5EF4-FFF2-40B4-BE49-F238E27FC236}">
                <a16:creationId xmlns:a16="http://schemas.microsoft.com/office/drawing/2014/main" id="{4B6978CD-3045-01DA-6DFA-474638FF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465" y="4409573"/>
            <a:ext cx="996212" cy="21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9FCA3B38-3FC6-E6D4-A9A4-648CDB71A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589033"/>
              </p:ext>
            </p:extLst>
          </p:nvPr>
        </p:nvGraphicFramePr>
        <p:xfrm>
          <a:off x="2922542" y="4746267"/>
          <a:ext cx="762000" cy="273464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4035895032"/>
                    </a:ext>
                  </a:extLst>
                </a:gridCol>
              </a:tblGrid>
              <a:tr h="27346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984714"/>
                  </a:ext>
                </a:extLst>
              </a:tr>
            </a:tbl>
          </a:graphicData>
        </a:graphic>
      </p:graphicFrame>
      <p:pic>
        <p:nvPicPr>
          <p:cNvPr id="4111" name="Picture 15">
            <a:extLst>
              <a:ext uri="{FF2B5EF4-FFF2-40B4-BE49-F238E27FC236}">
                <a16:creationId xmlns:a16="http://schemas.microsoft.com/office/drawing/2014/main" id="{A826726A-6906-7B2F-3D6A-D586458E9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221" y="5820013"/>
            <a:ext cx="1262416" cy="52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3B6A5FBC-BFC7-CAC7-5283-5CE3D0C36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052334"/>
              </p:ext>
            </p:extLst>
          </p:nvPr>
        </p:nvGraphicFramePr>
        <p:xfrm>
          <a:off x="3101080" y="6198629"/>
          <a:ext cx="762000" cy="250364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633296802"/>
                    </a:ext>
                  </a:extLst>
                </a:gridCol>
              </a:tblGrid>
              <a:tr h="25036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445976"/>
                  </a:ext>
                </a:extLst>
              </a:tr>
            </a:tbl>
          </a:graphicData>
        </a:graphic>
      </p:graphicFrame>
      <p:sp>
        <p:nvSpPr>
          <p:cNvPr id="34" name="Nuage 33">
            <a:extLst>
              <a:ext uri="{FF2B5EF4-FFF2-40B4-BE49-F238E27FC236}">
                <a16:creationId xmlns:a16="http://schemas.microsoft.com/office/drawing/2014/main" id="{04D7404B-0534-00F5-0244-93BD9EFC9A6A}"/>
              </a:ext>
            </a:extLst>
          </p:cNvPr>
          <p:cNvSpPr/>
          <p:nvPr/>
        </p:nvSpPr>
        <p:spPr>
          <a:xfrm>
            <a:off x="5109189" y="2016459"/>
            <a:ext cx="1375955" cy="74317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Nuage 34">
            <a:extLst>
              <a:ext uri="{FF2B5EF4-FFF2-40B4-BE49-F238E27FC236}">
                <a16:creationId xmlns:a16="http://schemas.microsoft.com/office/drawing/2014/main" id="{AEFB23F5-AA87-E82C-5AD8-D5355328BA5B}"/>
              </a:ext>
            </a:extLst>
          </p:cNvPr>
          <p:cNvSpPr/>
          <p:nvPr/>
        </p:nvSpPr>
        <p:spPr>
          <a:xfrm>
            <a:off x="9808089" y="2520199"/>
            <a:ext cx="1800291" cy="98864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15" name="Picture 19">
            <a:extLst>
              <a:ext uri="{FF2B5EF4-FFF2-40B4-BE49-F238E27FC236}">
                <a16:creationId xmlns:a16="http://schemas.microsoft.com/office/drawing/2014/main" id="{EDB09E98-6C64-5E1A-82B2-F083CCE0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592" y="2779107"/>
            <a:ext cx="9144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E1129C8A-F1A8-E6DE-0DA5-69105219D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79167"/>
              </p:ext>
            </p:extLst>
          </p:nvPr>
        </p:nvGraphicFramePr>
        <p:xfrm>
          <a:off x="10148001" y="3110590"/>
          <a:ext cx="783174" cy="278034"/>
        </p:xfrm>
        <a:graphic>
          <a:graphicData uri="http://schemas.openxmlformats.org/drawingml/2006/table">
            <a:tbl>
              <a:tblPr/>
              <a:tblGrid>
                <a:gridCol w="783174">
                  <a:extLst>
                    <a:ext uri="{9D8B030D-6E8A-4147-A177-3AD203B41FA5}">
                      <a16:colId xmlns:a16="http://schemas.microsoft.com/office/drawing/2014/main" val="957357364"/>
                    </a:ext>
                  </a:extLst>
                </a:gridCol>
              </a:tblGrid>
              <a:tr h="2780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706906"/>
                  </a:ext>
                </a:extLst>
              </a:tr>
            </a:tbl>
          </a:graphicData>
        </a:graphic>
      </p:graphicFrame>
      <p:pic>
        <p:nvPicPr>
          <p:cNvPr id="4116" name="Picture 20">
            <a:extLst>
              <a:ext uri="{FF2B5EF4-FFF2-40B4-BE49-F238E27FC236}">
                <a16:creationId xmlns:a16="http://schemas.microsoft.com/office/drawing/2014/main" id="{C586B3E1-59C2-0FDC-E863-CA086061F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66" y="2110604"/>
            <a:ext cx="5048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7" name="Tableau 36">
            <a:extLst>
              <a:ext uri="{FF2B5EF4-FFF2-40B4-BE49-F238E27FC236}">
                <a16:creationId xmlns:a16="http://schemas.microsoft.com/office/drawing/2014/main" id="{42184EC2-1BD2-F459-B1AA-749D4E5FC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86942"/>
              </p:ext>
            </p:extLst>
          </p:nvPr>
        </p:nvGraphicFramePr>
        <p:xfrm>
          <a:off x="5279137" y="2347740"/>
          <a:ext cx="839898" cy="291339"/>
        </p:xfrm>
        <a:graphic>
          <a:graphicData uri="http://schemas.openxmlformats.org/drawingml/2006/table">
            <a:tbl>
              <a:tblPr/>
              <a:tblGrid>
                <a:gridCol w="839898">
                  <a:extLst>
                    <a:ext uri="{9D8B030D-6E8A-4147-A177-3AD203B41FA5}">
                      <a16:colId xmlns:a16="http://schemas.microsoft.com/office/drawing/2014/main" val="448217797"/>
                    </a:ext>
                  </a:extLst>
                </a:gridCol>
              </a:tblGrid>
              <a:tr h="29133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181792"/>
                  </a:ext>
                </a:extLst>
              </a:tr>
            </a:tbl>
          </a:graphicData>
        </a:graphic>
      </p:graphicFrame>
      <p:sp>
        <p:nvSpPr>
          <p:cNvPr id="38" name="Nuage 37">
            <a:extLst>
              <a:ext uri="{FF2B5EF4-FFF2-40B4-BE49-F238E27FC236}">
                <a16:creationId xmlns:a16="http://schemas.microsoft.com/office/drawing/2014/main" id="{595D8AE4-0DC8-DC4A-2391-2602BDDEC48D}"/>
              </a:ext>
            </a:extLst>
          </p:cNvPr>
          <p:cNvSpPr/>
          <p:nvPr/>
        </p:nvSpPr>
        <p:spPr>
          <a:xfrm>
            <a:off x="2000808" y="2553440"/>
            <a:ext cx="1942822" cy="9514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FB106FC7-7BAA-14ED-700F-6D312EBB1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238" y="2722128"/>
            <a:ext cx="857250" cy="31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445AC6D6-D17F-9788-5B28-D5272DE36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814095"/>
              </p:ext>
            </p:extLst>
          </p:nvPr>
        </p:nvGraphicFramePr>
        <p:xfrm>
          <a:off x="2378096" y="3044661"/>
          <a:ext cx="829733" cy="315177"/>
        </p:xfrm>
        <a:graphic>
          <a:graphicData uri="http://schemas.openxmlformats.org/drawingml/2006/table">
            <a:tbl>
              <a:tblPr/>
              <a:tblGrid>
                <a:gridCol w="829733">
                  <a:extLst>
                    <a:ext uri="{9D8B030D-6E8A-4147-A177-3AD203B41FA5}">
                      <a16:colId xmlns:a16="http://schemas.microsoft.com/office/drawing/2014/main" val="4143700265"/>
                    </a:ext>
                  </a:extLst>
                </a:gridCol>
              </a:tblGrid>
              <a:tr h="31517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21895"/>
                  </a:ext>
                </a:extLst>
              </a:tr>
            </a:tbl>
          </a:graphicData>
        </a:graphic>
      </p:graphicFrame>
      <p:sp>
        <p:nvSpPr>
          <p:cNvPr id="41" name="Nuage 40">
            <a:extLst>
              <a:ext uri="{FF2B5EF4-FFF2-40B4-BE49-F238E27FC236}">
                <a16:creationId xmlns:a16="http://schemas.microsoft.com/office/drawing/2014/main" id="{5506A3BF-0360-C19E-798B-84212BF605FF}"/>
              </a:ext>
            </a:extLst>
          </p:cNvPr>
          <p:cNvSpPr/>
          <p:nvPr/>
        </p:nvSpPr>
        <p:spPr>
          <a:xfrm>
            <a:off x="5565588" y="2852137"/>
            <a:ext cx="1706596" cy="824983"/>
          </a:xfrm>
          <a:prstGeom prst="clou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2" name="Picture 1">
            <a:extLst>
              <a:ext uri="{FF2B5EF4-FFF2-40B4-BE49-F238E27FC236}">
                <a16:creationId xmlns:a16="http://schemas.microsoft.com/office/drawing/2014/main" id="{217F5FBC-CFD2-8DD7-AF87-5205B5280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422" y="3027787"/>
            <a:ext cx="13049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" name="Tableau 43">
            <a:extLst>
              <a:ext uri="{FF2B5EF4-FFF2-40B4-BE49-F238E27FC236}">
                <a16:creationId xmlns:a16="http://schemas.microsoft.com/office/drawing/2014/main" id="{6D346CA3-1F93-F2B6-8423-10CD73E71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50029"/>
              </p:ext>
            </p:extLst>
          </p:nvPr>
        </p:nvGraphicFramePr>
        <p:xfrm>
          <a:off x="5945713" y="3327972"/>
          <a:ext cx="795867" cy="269258"/>
        </p:xfrm>
        <a:graphic>
          <a:graphicData uri="http://schemas.openxmlformats.org/drawingml/2006/table">
            <a:tbl>
              <a:tblPr/>
              <a:tblGrid>
                <a:gridCol w="795867">
                  <a:extLst>
                    <a:ext uri="{9D8B030D-6E8A-4147-A177-3AD203B41FA5}">
                      <a16:colId xmlns:a16="http://schemas.microsoft.com/office/drawing/2014/main" val="1093626487"/>
                    </a:ext>
                  </a:extLst>
                </a:gridCol>
              </a:tblGrid>
              <a:tr h="26925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723305"/>
                  </a:ext>
                </a:extLst>
              </a:tr>
            </a:tbl>
          </a:graphicData>
        </a:graphic>
      </p:graphicFrame>
      <p:sp>
        <p:nvSpPr>
          <p:cNvPr id="45" name="Nuage 44">
            <a:extLst>
              <a:ext uri="{FF2B5EF4-FFF2-40B4-BE49-F238E27FC236}">
                <a16:creationId xmlns:a16="http://schemas.microsoft.com/office/drawing/2014/main" id="{A0D1B7E0-751C-431E-ADFA-C8F7F6806976}"/>
              </a:ext>
            </a:extLst>
          </p:cNvPr>
          <p:cNvSpPr/>
          <p:nvPr/>
        </p:nvSpPr>
        <p:spPr>
          <a:xfrm>
            <a:off x="8913390" y="1032981"/>
            <a:ext cx="1789398" cy="988649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48B13F04-7856-0325-E6A9-21666CE7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115" y="1193117"/>
            <a:ext cx="711383" cy="44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7" name="Tableau 46">
            <a:extLst>
              <a:ext uri="{FF2B5EF4-FFF2-40B4-BE49-F238E27FC236}">
                <a16:creationId xmlns:a16="http://schemas.microsoft.com/office/drawing/2014/main" id="{03EF9054-716C-37D4-B1E6-1E1F25215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592125"/>
              </p:ext>
            </p:extLst>
          </p:nvPr>
        </p:nvGraphicFramePr>
        <p:xfrm>
          <a:off x="9150503" y="1570301"/>
          <a:ext cx="795867" cy="280547"/>
        </p:xfrm>
        <a:graphic>
          <a:graphicData uri="http://schemas.openxmlformats.org/drawingml/2006/table">
            <a:tbl>
              <a:tblPr/>
              <a:tblGrid>
                <a:gridCol w="795867">
                  <a:extLst>
                    <a:ext uri="{9D8B030D-6E8A-4147-A177-3AD203B41FA5}">
                      <a16:colId xmlns:a16="http://schemas.microsoft.com/office/drawing/2014/main" val="1754394879"/>
                    </a:ext>
                  </a:extLst>
                </a:gridCol>
              </a:tblGrid>
              <a:tr h="28054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216608"/>
                  </a:ext>
                </a:extLst>
              </a:tr>
            </a:tbl>
          </a:graphicData>
        </a:graphic>
      </p:graphicFrame>
      <p:sp>
        <p:nvSpPr>
          <p:cNvPr id="48" name="Nuage 47">
            <a:extLst>
              <a:ext uri="{FF2B5EF4-FFF2-40B4-BE49-F238E27FC236}">
                <a16:creationId xmlns:a16="http://schemas.microsoft.com/office/drawing/2014/main" id="{DFC46DA6-3B79-B285-D554-8172A2A6E687}"/>
              </a:ext>
            </a:extLst>
          </p:cNvPr>
          <p:cNvSpPr/>
          <p:nvPr/>
        </p:nvSpPr>
        <p:spPr>
          <a:xfrm>
            <a:off x="6083347" y="4318336"/>
            <a:ext cx="1685276" cy="9514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9" name="Picture 6">
            <a:extLst>
              <a:ext uri="{FF2B5EF4-FFF2-40B4-BE49-F238E27FC236}">
                <a16:creationId xmlns:a16="http://schemas.microsoft.com/office/drawing/2014/main" id="{BD708E04-73CD-B260-2EB3-585FE307E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75" y="4485297"/>
            <a:ext cx="11144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59A009BE-E4FA-B19D-25FC-5674E1266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39213"/>
              </p:ext>
            </p:extLst>
          </p:nvPr>
        </p:nvGraphicFramePr>
        <p:xfrm>
          <a:off x="6435818" y="4804283"/>
          <a:ext cx="739422" cy="337427"/>
        </p:xfrm>
        <a:graphic>
          <a:graphicData uri="http://schemas.openxmlformats.org/drawingml/2006/table">
            <a:tbl>
              <a:tblPr/>
              <a:tblGrid>
                <a:gridCol w="739422">
                  <a:extLst>
                    <a:ext uri="{9D8B030D-6E8A-4147-A177-3AD203B41FA5}">
                      <a16:colId xmlns:a16="http://schemas.microsoft.com/office/drawing/2014/main" val="3913483835"/>
                    </a:ext>
                  </a:extLst>
                </a:gridCol>
              </a:tblGrid>
              <a:tr h="33742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984526"/>
                  </a:ext>
                </a:extLst>
              </a:tr>
            </a:tbl>
          </a:graphicData>
        </a:graphic>
      </p:graphicFrame>
      <p:sp>
        <p:nvSpPr>
          <p:cNvPr id="51" name="Nuage 50">
            <a:extLst>
              <a:ext uri="{FF2B5EF4-FFF2-40B4-BE49-F238E27FC236}">
                <a16:creationId xmlns:a16="http://schemas.microsoft.com/office/drawing/2014/main" id="{86B637FF-DF66-ED60-6F5A-CC9D85C3D976}"/>
              </a:ext>
            </a:extLst>
          </p:cNvPr>
          <p:cNvSpPr/>
          <p:nvPr/>
        </p:nvSpPr>
        <p:spPr>
          <a:xfrm>
            <a:off x="5898558" y="5708360"/>
            <a:ext cx="1651059" cy="74462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Picture 9">
            <a:extLst>
              <a:ext uri="{FF2B5EF4-FFF2-40B4-BE49-F238E27FC236}">
                <a16:creationId xmlns:a16="http://schemas.microsoft.com/office/drawing/2014/main" id="{F0F0B735-81D1-B67A-5347-6EF0B7181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78" y="5836929"/>
            <a:ext cx="6858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Tableau 52">
            <a:extLst>
              <a:ext uri="{FF2B5EF4-FFF2-40B4-BE49-F238E27FC236}">
                <a16:creationId xmlns:a16="http://schemas.microsoft.com/office/drawing/2014/main" id="{88253189-6484-E631-C8AF-58AD77389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02298"/>
              </p:ext>
            </p:extLst>
          </p:nvPr>
        </p:nvGraphicFramePr>
        <p:xfrm>
          <a:off x="6159737" y="6072417"/>
          <a:ext cx="784578" cy="268273"/>
        </p:xfrm>
        <a:graphic>
          <a:graphicData uri="http://schemas.openxmlformats.org/drawingml/2006/table">
            <a:tbl>
              <a:tblPr/>
              <a:tblGrid>
                <a:gridCol w="784578">
                  <a:extLst>
                    <a:ext uri="{9D8B030D-6E8A-4147-A177-3AD203B41FA5}">
                      <a16:colId xmlns:a16="http://schemas.microsoft.com/office/drawing/2014/main" val="1710910397"/>
                    </a:ext>
                  </a:extLst>
                </a:gridCol>
              </a:tblGrid>
              <a:tr h="26827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317754"/>
                  </a:ext>
                </a:extLst>
              </a:tr>
            </a:tbl>
          </a:graphicData>
        </a:graphic>
      </p:graphicFrame>
      <p:sp>
        <p:nvSpPr>
          <p:cNvPr id="54" name="Nuage 53">
            <a:extLst>
              <a:ext uri="{FF2B5EF4-FFF2-40B4-BE49-F238E27FC236}">
                <a16:creationId xmlns:a16="http://schemas.microsoft.com/office/drawing/2014/main" id="{312BF6A3-CAEC-B0A2-B1D8-7CA7B772C161}"/>
              </a:ext>
            </a:extLst>
          </p:cNvPr>
          <p:cNvSpPr/>
          <p:nvPr/>
        </p:nvSpPr>
        <p:spPr>
          <a:xfrm>
            <a:off x="6157586" y="1097252"/>
            <a:ext cx="1706596" cy="89877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10">
            <a:extLst>
              <a:ext uri="{FF2B5EF4-FFF2-40B4-BE49-F238E27FC236}">
                <a16:creationId xmlns:a16="http://schemas.microsoft.com/office/drawing/2014/main" id="{82C77F47-DFF0-645C-1087-9469A8ACA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91" y="1216566"/>
            <a:ext cx="5143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4BC2217A-0738-C89B-3EFA-C7967F127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13212"/>
              </p:ext>
            </p:extLst>
          </p:nvPr>
        </p:nvGraphicFramePr>
        <p:xfrm>
          <a:off x="6426975" y="1593179"/>
          <a:ext cx="774885" cy="219710"/>
        </p:xfrm>
        <a:graphic>
          <a:graphicData uri="http://schemas.openxmlformats.org/drawingml/2006/table">
            <a:tbl>
              <a:tblPr/>
              <a:tblGrid>
                <a:gridCol w="774885">
                  <a:extLst>
                    <a:ext uri="{9D8B030D-6E8A-4147-A177-3AD203B41FA5}">
                      <a16:colId xmlns:a16="http://schemas.microsoft.com/office/drawing/2014/main" val="2798971773"/>
                    </a:ext>
                  </a:extLst>
                </a:gridCol>
              </a:tblGrid>
              <a:tr h="21923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979300"/>
                  </a:ext>
                </a:extLst>
              </a:tr>
            </a:tbl>
          </a:graphicData>
        </a:graphic>
      </p:graphicFrame>
      <p:sp>
        <p:nvSpPr>
          <p:cNvPr id="57" name="Nuage 56">
            <a:extLst>
              <a:ext uri="{FF2B5EF4-FFF2-40B4-BE49-F238E27FC236}">
                <a16:creationId xmlns:a16="http://schemas.microsoft.com/office/drawing/2014/main" id="{F826F031-104F-E2B3-EDD8-00C2E7425DF5}"/>
              </a:ext>
            </a:extLst>
          </p:cNvPr>
          <p:cNvSpPr/>
          <p:nvPr/>
        </p:nvSpPr>
        <p:spPr>
          <a:xfrm>
            <a:off x="7232027" y="2110604"/>
            <a:ext cx="1456267" cy="82498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1">
            <a:extLst>
              <a:ext uri="{FF2B5EF4-FFF2-40B4-BE49-F238E27FC236}">
                <a16:creationId xmlns:a16="http://schemas.microsoft.com/office/drawing/2014/main" id="{46148BB6-DCFB-4E51-031F-A969D07BE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74" y="2271172"/>
            <a:ext cx="7143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9" name="Tableau 58">
            <a:extLst>
              <a:ext uri="{FF2B5EF4-FFF2-40B4-BE49-F238E27FC236}">
                <a16:creationId xmlns:a16="http://schemas.microsoft.com/office/drawing/2014/main" id="{0A2F38B4-41FA-8DC6-D6F0-2F8D17C91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334787"/>
              </p:ext>
            </p:extLst>
          </p:nvPr>
        </p:nvGraphicFramePr>
        <p:xfrm>
          <a:off x="7495505" y="2505453"/>
          <a:ext cx="682630" cy="337427"/>
        </p:xfrm>
        <a:graphic>
          <a:graphicData uri="http://schemas.openxmlformats.org/drawingml/2006/table">
            <a:tbl>
              <a:tblPr/>
              <a:tblGrid>
                <a:gridCol w="682630">
                  <a:extLst>
                    <a:ext uri="{9D8B030D-6E8A-4147-A177-3AD203B41FA5}">
                      <a16:colId xmlns:a16="http://schemas.microsoft.com/office/drawing/2014/main" val="621733243"/>
                    </a:ext>
                  </a:extLst>
                </a:gridCol>
              </a:tblGrid>
              <a:tr h="33742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505080"/>
                  </a:ext>
                </a:extLst>
              </a:tr>
            </a:tbl>
          </a:graphicData>
        </a:graphic>
      </p:graphicFrame>
      <p:sp>
        <p:nvSpPr>
          <p:cNvPr id="60" name="Nuage 59">
            <a:extLst>
              <a:ext uri="{FF2B5EF4-FFF2-40B4-BE49-F238E27FC236}">
                <a16:creationId xmlns:a16="http://schemas.microsoft.com/office/drawing/2014/main" id="{4816F985-9585-3BE3-BA41-DC200ED61342}"/>
              </a:ext>
            </a:extLst>
          </p:cNvPr>
          <p:cNvSpPr/>
          <p:nvPr/>
        </p:nvSpPr>
        <p:spPr>
          <a:xfrm>
            <a:off x="7476971" y="3202250"/>
            <a:ext cx="1942822" cy="9514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Picture 8">
            <a:extLst>
              <a:ext uri="{FF2B5EF4-FFF2-40B4-BE49-F238E27FC236}">
                <a16:creationId xmlns:a16="http://schemas.microsoft.com/office/drawing/2014/main" id="{C3705E97-726E-415A-DB2E-04BD5A3B9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661" y="3417800"/>
            <a:ext cx="962025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2" name="Tableau 61">
            <a:extLst>
              <a:ext uri="{FF2B5EF4-FFF2-40B4-BE49-F238E27FC236}">
                <a16:creationId xmlns:a16="http://schemas.microsoft.com/office/drawing/2014/main" id="{55220BB6-BD87-433A-B7F4-7BABABF77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34928"/>
              </p:ext>
            </p:extLst>
          </p:nvPr>
        </p:nvGraphicFramePr>
        <p:xfrm>
          <a:off x="7910741" y="3775156"/>
          <a:ext cx="750711" cy="314325"/>
        </p:xfrm>
        <a:graphic>
          <a:graphicData uri="http://schemas.openxmlformats.org/drawingml/2006/table">
            <a:tbl>
              <a:tblPr/>
              <a:tblGrid>
                <a:gridCol w="750711">
                  <a:extLst>
                    <a:ext uri="{9D8B030D-6E8A-4147-A177-3AD203B41FA5}">
                      <a16:colId xmlns:a16="http://schemas.microsoft.com/office/drawing/2014/main" val="4153159280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610639"/>
                  </a:ext>
                </a:extLst>
              </a:tr>
            </a:tbl>
          </a:graphicData>
        </a:graphic>
      </p:graphicFrame>
      <p:sp>
        <p:nvSpPr>
          <p:cNvPr id="63" name="Nuage 62">
            <a:extLst>
              <a:ext uri="{FF2B5EF4-FFF2-40B4-BE49-F238E27FC236}">
                <a16:creationId xmlns:a16="http://schemas.microsoft.com/office/drawing/2014/main" id="{28852DE2-1096-5822-E9BC-F02C26206465}"/>
              </a:ext>
            </a:extLst>
          </p:cNvPr>
          <p:cNvSpPr/>
          <p:nvPr/>
        </p:nvSpPr>
        <p:spPr>
          <a:xfrm>
            <a:off x="8229933" y="5597485"/>
            <a:ext cx="2079348" cy="105317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0931C017-280D-4A2B-5421-50C525C19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94" y="5779249"/>
            <a:ext cx="13716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98" name="Tableau 4097">
            <a:extLst>
              <a:ext uri="{FF2B5EF4-FFF2-40B4-BE49-F238E27FC236}">
                <a16:creationId xmlns:a16="http://schemas.microsoft.com/office/drawing/2014/main" id="{018BD36C-8580-6226-AA24-A5B1843A1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715022"/>
              </p:ext>
            </p:extLst>
          </p:nvPr>
        </p:nvGraphicFramePr>
        <p:xfrm>
          <a:off x="8688294" y="6182282"/>
          <a:ext cx="848817" cy="338603"/>
        </p:xfrm>
        <a:graphic>
          <a:graphicData uri="http://schemas.openxmlformats.org/drawingml/2006/table">
            <a:tbl>
              <a:tblPr/>
              <a:tblGrid>
                <a:gridCol w="848817">
                  <a:extLst>
                    <a:ext uri="{9D8B030D-6E8A-4147-A177-3AD203B41FA5}">
                      <a16:colId xmlns:a16="http://schemas.microsoft.com/office/drawing/2014/main" val="3729860664"/>
                    </a:ext>
                  </a:extLst>
                </a:gridCol>
              </a:tblGrid>
              <a:tr h="33860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347143"/>
                  </a:ext>
                </a:extLst>
              </a:tr>
            </a:tbl>
          </a:graphicData>
        </a:graphic>
      </p:graphicFrame>
      <p:sp>
        <p:nvSpPr>
          <p:cNvPr id="4103" name="ZoneTexte 4102">
            <a:extLst>
              <a:ext uri="{FF2B5EF4-FFF2-40B4-BE49-F238E27FC236}">
                <a16:creationId xmlns:a16="http://schemas.microsoft.com/office/drawing/2014/main" id="{80B08595-7850-B0AE-F6D5-A75A7D602812}"/>
              </a:ext>
            </a:extLst>
          </p:cNvPr>
          <p:cNvSpPr txBox="1"/>
          <p:nvPr/>
        </p:nvSpPr>
        <p:spPr>
          <a:xfrm>
            <a:off x="362368" y="230467"/>
            <a:ext cx="40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8E1751-5967-9842-5BDE-F6B9AB7FB8BF}"/>
              </a:ext>
            </a:extLst>
          </p:cNvPr>
          <p:cNvSpPr txBox="1"/>
          <p:nvPr/>
        </p:nvSpPr>
        <p:spPr>
          <a:xfrm>
            <a:off x="855946" y="6503095"/>
            <a:ext cx="32776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/>
              <a:t>Pour cliquer, mettez-vous en mode Diaporama</a:t>
            </a:r>
          </a:p>
        </p:txBody>
      </p:sp>
      <p:pic>
        <p:nvPicPr>
          <p:cNvPr id="24" name="Image 23" descr="Diaporama - Icônes commercialisation gratuites">
            <a:extLst>
              <a:ext uri="{FF2B5EF4-FFF2-40B4-BE49-F238E27FC236}">
                <a16:creationId xmlns:a16="http://schemas.microsoft.com/office/drawing/2014/main" id="{EB55DB80-8820-EAF9-004E-2575EF2981A2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flipH="1">
            <a:off x="4158642" y="6577208"/>
            <a:ext cx="200416" cy="2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9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6B1AD75-CC0D-0B58-8A7D-182D7665839D}"/>
              </a:ext>
            </a:extLst>
          </p:cNvPr>
          <p:cNvSpPr txBox="1"/>
          <p:nvPr/>
        </p:nvSpPr>
        <p:spPr>
          <a:xfrm>
            <a:off x="4639734" y="436222"/>
            <a:ext cx="229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/>
              <a:t>Sites ENTREPRISE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ECEEDB1-0FF9-55A3-AAEE-B6305D340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46" y="436222"/>
            <a:ext cx="1219306" cy="371888"/>
          </a:xfrm>
          <a:prstGeom prst="rect">
            <a:avLst/>
          </a:prstGeom>
        </p:spPr>
      </p:pic>
      <p:sp>
        <p:nvSpPr>
          <p:cNvPr id="11" name="Nuage 10">
            <a:extLst>
              <a:ext uri="{FF2B5EF4-FFF2-40B4-BE49-F238E27FC236}">
                <a16:creationId xmlns:a16="http://schemas.microsoft.com/office/drawing/2014/main" id="{439B781C-96E9-4944-22CD-992A585F9BC6}"/>
              </a:ext>
            </a:extLst>
          </p:cNvPr>
          <p:cNvSpPr/>
          <p:nvPr/>
        </p:nvSpPr>
        <p:spPr>
          <a:xfrm>
            <a:off x="727798" y="3494227"/>
            <a:ext cx="1942822" cy="9514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F1D97115-D03A-1700-2168-C2F44604F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35" y="3673185"/>
            <a:ext cx="11906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AF82B0C2-E5B0-C63C-8416-9E66F9198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383"/>
              </p:ext>
            </p:extLst>
          </p:nvPr>
        </p:nvGraphicFramePr>
        <p:xfrm>
          <a:off x="1202456" y="3963877"/>
          <a:ext cx="694267" cy="337427"/>
        </p:xfrm>
        <a:graphic>
          <a:graphicData uri="http://schemas.openxmlformats.org/drawingml/2006/table">
            <a:tbl>
              <a:tblPr/>
              <a:tblGrid>
                <a:gridCol w="694267">
                  <a:extLst>
                    <a:ext uri="{9D8B030D-6E8A-4147-A177-3AD203B41FA5}">
                      <a16:colId xmlns:a16="http://schemas.microsoft.com/office/drawing/2014/main" val="415719414"/>
                    </a:ext>
                  </a:extLst>
                </a:gridCol>
              </a:tblGrid>
              <a:tr h="33742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642544"/>
                  </a:ext>
                </a:extLst>
              </a:tr>
            </a:tbl>
          </a:graphicData>
        </a:graphic>
      </p:graphicFrame>
      <p:sp>
        <p:nvSpPr>
          <p:cNvPr id="26" name="Nuage 25">
            <a:extLst>
              <a:ext uri="{FF2B5EF4-FFF2-40B4-BE49-F238E27FC236}">
                <a16:creationId xmlns:a16="http://schemas.microsoft.com/office/drawing/2014/main" id="{0B44ED37-2F88-AF8D-F7EB-EDF2FFBC15D1}"/>
              </a:ext>
            </a:extLst>
          </p:cNvPr>
          <p:cNvSpPr/>
          <p:nvPr/>
        </p:nvSpPr>
        <p:spPr>
          <a:xfrm>
            <a:off x="549385" y="842746"/>
            <a:ext cx="1942822" cy="9514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Nuage 29">
            <a:extLst>
              <a:ext uri="{FF2B5EF4-FFF2-40B4-BE49-F238E27FC236}">
                <a16:creationId xmlns:a16="http://schemas.microsoft.com/office/drawing/2014/main" id="{0369B707-7FA5-81E0-A62C-29213D36FFBB}"/>
              </a:ext>
            </a:extLst>
          </p:cNvPr>
          <p:cNvSpPr/>
          <p:nvPr/>
        </p:nvSpPr>
        <p:spPr>
          <a:xfrm>
            <a:off x="3551705" y="3845873"/>
            <a:ext cx="2163085" cy="103388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26D1A26-2644-9509-5D0A-BF74A2CC0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55" y="1014657"/>
            <a:ext cx="94297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737BA81F-EB38-706C-E043-22585192C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442695"/>
              </p:ext>
            </p:extLst>
          </p:nvPr>
        </p:nvGraphicFramePr>
        <p:xfrm>
          <a:off x="960267" y="1261119"/>
          <a:ext cx="682630" cy="387435"/>
        </p:xfrm>
        <a:graphic>
          <a:graphicData uri="http://schemas.openxmlformats.org/drawingml/2006/table">
            <a:tbl>
              <a:tblPr/>
              <a:tblGrid>
                <a:gridCol w="682630">
                  <a:extLst>
                    <a:ext uri="{9D8B030D-6E8A-4147-A177-3AD203B41FA5}">
                      <a16:colId xmlns:a16="http://schemas.microsoft.com/office/drawing/2014/main" val="741345509"/>
                    </a:ext>
                  </a:extLst>
                </a:gridCol>
              </a:tblGrid>
              <a:tr h="3874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036712"/>
                  </a:ext>
                </a:extLst>
              </a:tr>
            </a:tbl>
          </a:graphicData>
        </a:graphic>
      </p:graphicFrame>
      <p:sp>
        <p:nvSpPr>
          <p:cNvPr id="34" name="Nuage 33">
            <a:extLst>
              <a:ext uri="{FF2B5EF4-FFF2-40B4-BE49-F238E27FC236}">
                <a16:creationId xmlns:a16="http://schemas.microsoft.com/office/drawing/2014/main" id="{4979CDE7-351E-0AA9-85E7-70713CA92765}"/>
              </a:ext>
            </a:extLst>
          </p:cNvPr>
          <p:cNvSpPr/>
          <p:nvPr/>
        </p:nvSpPr>
        <p:spPr>
          <a:xfrm>
            <a:off x="7461441" y="1988435"/>
            <a:ext cx="1942822" cy="9514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Nuage 34">
            <a:extLst>
              <a:ext uri="{FF2B5EF4-FFF2-40B4-BE49-F238E27FC236}">
                <a16:creationId xmlns:a16="http://schemas.microsoft.com/office/drawing/2014/main" id="{A33E651A-2652-893C-021F-C74EC1E44335}"/>
              </a:ext>
            </a:extLst>
          </p:cNvPr>
          <p:cNvSpPr/>
          <p:nvPr/>
        </p:nvSpPr>
        <p:spPr>
          <a:xfrm>
            <a:off x="6105384" y="3303871"/>
            <a:ext cx="1942822" cy="9514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Nuage 35">
            <a:extLst>
              <a:ext uri="{FF2B5EF4-FFF2-40B4-BE49-F238E27FC236}">
                <a16:creationId xmlns:a16="http://schemas.microsoft.com/office/drawing/2014/main" id="{AF3982C9-69F2-7E0A-6652-AF5450244696}"/>
              </a:ext>
            </a:extLst>
          </p:cNvPr>
          <p:cNvSpPr/>
          <p:nvPr/>
        </p:nvSpPr>
        <p:spPr>
          <a:xfrm>
            <a:off x="4639734" y="1570749"/>
            <a:ext cx="1942822" cy="9514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Nuage 36">
            <a:extLst>
              <a:ext uri="{FF2B5EF4-FFF2-40B4-BE49-F238E27FC236}">
                <a16:creationId xmlns:a16="http://schemas.microsoft.com/office/drawing/2014/main" id="{5159F494-D942-F808-2F7E-E4A9186E3182}"/>
              </a:ext>
            </a:extLst>
          </p:cNvPr>
          <p:cNvSpPr/>
          <p:nvPr/>
        </p:nvSpPr>
        <p:spPr>
          <a:xfrm>
            <a:off x="1073079" y="5071040"/>
            <a:ext cx="2293843" cy="106908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E00388A3-E0F2-D29B-1389-5DDDFE85D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42" y="5288262"/>
            <a:ext cx="120015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C3B6B2F4-F8F9-4D60-3D4B-69D4ACF97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51931"/>
              </p:ext>
            </p:extLst>
          </p:nvPr>
        </p:nvGraphicFramePr>
        <p:xfrm>
          <a:off x="1648542" y="5712377"/>
          <a:ext cx="682630" cy="346530"/>
        </p:xfrm>
        <a:graphic>
          <a:graphicData uri="http://schemas.openxmlformats.org/drawingml/2006/table">
            <a:tbl>
              <a:tblPr/>
              <a:tblGrid>
                <a:gridCol w="682630">
                  <a:extLst>
                    <a:ext uri="{9D8B030D-6E8A-4147-A177-3AD203B41FA5}">
                      <a16:colId xmlns:a16="http://schemas.microsoft.com/office/drawing/2014/main" val="3226822073"/>
                    </a:ext>
                  </a:extLst>
                </a:gridCol>
              </a:tblGrid>
              <a:tr h="34653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621957"/>
                  </a:ext>
                </a:extLst>
              </a:tr>
            </a:tbl>
          </a:graphicData>
        </a:graphic>
      </p:graphicFrame>
      <p:pic>
        <p:nvPicPr>
          <p:cNvPr id="41" name="Picture 5">
            <a:extLst>
              <a:ext uri="{FF2B5EF4-FFF2-40B4-BE49-F238E27FC236}">
                <a16:creationId xmlns:a16="http://schemas.microsoft.com/office/drawing/2014/main" id="{8F53FC1C-066A-04EA-D602-15AF5904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65" y="3431895"/>
            <a:ext cx="10191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48CA64C3-4DBF-77E5-E2BE-05B7695DA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638596"/>
              </p:ext>
            </p:extLst>
          </p:nvPr>
        </p:nvGraphicFramePr>
        <p:xfrm>
          <a:off x="6530916" y="3788222"/>
          <a:ext cx="682630" cy="337427"/>
        </p:xfrm>
        <a:graphic>
          <a:graphicData uri="http://schemas.openxmlformats.org/drawingml/2006/table">
            <a:tbl>
              <a:tblPr/>
              <a:tblGrid>
                <a:gridCol w="682630">
                  <a:extLst>
                    <a:ext uri="{9D8B030D-6E8A-4147-A177-3AD203B41FA5}">
                      <a16:colId xmlns:a16="http://schemas.microsoft.com/office/drawing/2014/main" val="1715020313"/>
                    </a:ext>
                  </a:extLst>
                </a:gridCol>
              </a:tblGrid>
              <a:tr h="33742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178156"/>
                  </a:ext>
                </a:extLst>
              </a:tr>
            </a:tbl>
          </a:graphicData>
        </a:graphic>
      </p:graphicFrame>
      <p:sp>
        <p:nvSpPr>
          <p:cNvPr id="43" name="Nuage 42">
            <a:extLst>
              <a:ext uri="{FF2B5EF4-FFF2-40B4-BE49-F238E27FC236}">
                <a16:creationId xmlns:a16="http://schemas.microsoft.com/office/drawing/2014/main" id="{188DA3E5-9C48-C9EB-1702-B0FA7DEDCAA4}"/>
              </a:ext>
            </a:extLst>
          </p:cNvPr>
          <p:cNvSpPr/>
          <p:nvPr/>
        </p:nvSpPr>
        <p:spPr>
          <a:xfrm>
            <a:off x="9624609" y="5251542"/>
            <a:ext cx="2163084" cy="1069083"/>
          </a:xfrm>
          <a:prstGeom prst="clou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Picture 6">
            <a:extLst>
              <a:ext uri="{FF2B5EF4-FFF2-40B4-BE49-F238E27FC236}">
                <a16:creationId xmlns:a16="http://schemas.microsoft.com/office/drawing/2014/main" id="{C40D95AA-ED7A-50EC-DA43-43F64B585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031" y="5376667"/>
            <a:ext cx="12954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5" name="Tableau 44">
            <a:extLst>
              <a:ext uri="{FF2B5EF4-FFF2-40B4-BE49-F238E27FC236}">
                <a16:creationId xmlns:a16="http://schemas.microsoft.com/office/drawing/2014/main" id="{69E286DF-4686-DD59-37E4-084F7C0AA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29326"/>
              </p:ext>
            </p:extLst>
          </p:nvPr>
        </p:nvGraphicFramePr>
        <p:xfrm>
          <a:off x="9878015" y="5827566"/>
          <a:ext cx="788031" cy="312557"/>
        </p:xfrm>
        <a:graphic>
          <a:graphicData uri="http://schemas.openxmlformats.org/drawingml/2006/table">
            <a:tbl>
              <a:tblPr/>
              <a:tblGrid>
                <a:gridCol w="788031">
                  <a:extLst>
                    <a:ext uri="{9D8B030D-6E8A-4147-A177-3AD203B41FA5}">
                      <a16:colId xmlns:a16="http://schemas.microsoft.com/office/drawing/2014/main" val="839447537"/>
                    </a:ext>
                  </a:extLst>
                </a:gridCol>
              </a:tblGrid>
              <a:tr h="31255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36933"/>
                  </a:ext>
                </a:extLst>
              </a:tr>
            </a:tbl>
          </a:graphicData>
        </a:graphic>
      </p:graphicFrame>
      <p:pic>
        <p:nvPicPr>
          <p:cNvPr id="46" name="Picture 7">
            <a:extLst>
              <a:ext uri="{FF2B5EF4-FFF2-40B4-BE49-F238E27FC236}">
                <a16:creationId xmlns:a16="http://schemas.microsoft.com/office/drawing/2014/main" id="{A82B057F-B442-1931-C173-5E5518AD7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509" y="1766987"/>
            <a:ext cx="90487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7" name="Tableau 46">
            <a:extLst>
              <a:ext uri="{FF2B5EF4-FFF2-40B4-BE49-F238E27FC236}">
                <a16:creationId xmlns:a16="http://schemas.microsoft.com/office/drawing/2014/main" id="{32E9972E-0888-CC1E-18BB-3880E9209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098590"/>
              </p:ext>
            </p:extLst>
          </p:nvPr>
        </p:nvGraphicFramePr>
        <p:xfrm>
          <a:off x="5088619" y="2118466"/>
          <a:ext cx="763337" cy="219710"/>
        </p:xfrm>
        <a:graphic>
          <a:graphicData uri="http://schemas.openxmlformats.org/drawingml/2006/table">
            <a:tbl>
              <a:tblPr/>
              <a:tblGrid>
                <a:gridCol w="763337">
                  <a:extLst>
                    <a:ext uri="{9D8B030D-6E8A-4147-A177-3AD203B41FA5}">
                      <a16:colId xmlns:a16="http://schemas.microsoft.com/office/drawing/2014/main" val="1092029723"/>
                    </a:ext>
                  </a:extLst>
                </a:gridCol>
              </a:tblGrid>
              <a:tr h="7970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752968"/>
                  </a:ext>
                </a:extLst>
              </a:tr>
            </a:tbl>
          </a:graphicData>
        </a:graphic>
      </p:graphicFrame>
      <p:pic>
        <p:nvPicPr>
          <p:cNvPr id="48" name="Picture 8">
            <a:extLst>
              <a:ext uri="{FF2B5EF4-FFF2-40B4-BE49-F238E27FC236}">
                <a16:creationId xmlns:a16="http://schemas.microsoft.com/office/drawing/2014/main" id="{34CEBFF5-A7DE-19FA-8938-0A0EECA8D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496" y="2141500"/>
            <a:ext cx="831174" cy="41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A779AD5A-61E9-128D-CEA3-6886978C6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07552"/>
              </p:ext>
            </p:extLst>
          </p:nvPr>
        </p:nvGraphicFramePr>
        <p:xfrm>
          <a:off x="7823199" y="2547934"/>
          <a:ext cx="857956" cy="301596"/>
        </p:xfrm>
        <a:graphic>
          <a:graphicData uri="http://schemas.openxmlformats.org/drawingml/2006/table">
            <a:tbl>
              <a:tblPr/>
              <a:tblGrid>
                <a:gridCol w="857956">
                  <a:extLst>
                    <a:ext uri="{9D8B030D-6E8A-4147-A177-3AD203B41FA5}">
                      <a16:colId xmlns:a16="http://schemas.microsoft.com/office/drawing/2014/main" val="998196542"/>
                    </a:ext>
                  </a:extLst>
                </a:gridCol>
              </a:tblGrid>
              <a:tr h="30159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767118"/>
                  </a:ext>
                </a:extLst>
              </a:tr>
            </a:tbl>
          </a:graphicData>
        </a:graphic>
      </p:graphicFrame>
      <p:sp>
        <p:nvSpPr>
          <p:cNvPr id="50" name="Nuage 49">
            <a:extLst>
              <a:ext uri="{FF2B5EF4-FFF2-40B4-BE49-F238E27FC236}">
                <a16:creationId xmlns:a16="http://schemas.microsoft.com/office/drawing/2014/main" id="{EB6AE18B-B250-E42A-C9F6-7FD00EB38636}"/>
              </a:ext>
            </a:extLst>
          </p:cNvPr>
          <p:cNvSpPr/>
          <p:nvPr/>
        </p:nvSpPr>
        <p:spPr>
          <a:xfrm>
            <a:off x="9168303" y="3255157"/>
            <a:ext cx="1942822" cy="9514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Picture 9">
            <a:extLst>
              <a:ext uri="{FF2B5EF4-FFF2-40B4-BE49-F238E27FC236}">
                <a16:creationId xmlns:a16="http://schemas.microsoft.com/office/drawing/2014/main" id="{D69C6C2C-6464-F1C1-28D6-C20DF8D2B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609" y="3361340"/>
            <a:ext cx="455126" cy="62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Tableau 52">
            <a:extLst>
              <a:ext uri="{FF2B5EF4-FFF2-40B4-BE49-F238E27FC236}">
                <a16:creationId xmlns:a16="http://schemas.microsoft.com/office/drawing/2014/main" id="{830AEBAE-6782-31BC-2C77-7C931BB62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311670"/>
              </p:ext>
            </p:extLst>
          </p:nvPr>
        </p:nvGraphicFramePr>
        <p:xfrm>
          <a:off x="10176138" y="3521124"/>
          <a:ext cx="799146" cy="310821"/>
        </p:xfrm>
        <a:graphic>
          <a:graphicData uri="http://schemas.openxmlformats.org/drawingml/2006/table">
            <a:tbl>
              <a:tblPr/>
              <a:tblGrid>
                <a:gridCol w="799146">
                  <a:extLst>
                    <a:ext uri="{9D8B030D-6E8A-4147-A177-3AD203B41FA5}">
                      <a16:colId xmlns:a16="http://schemas.microsoft.com/office/drawing/2014/main" val="2910194593"/>
                    </a:ext>
                  </a:extLst>
                </a:gridCol>
              </a:tblGrid>
              <a:tr h="31082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644354"/>
                  </a:ext>
                </a:extLst>
              </a:tr>
            </a:tbl>
          </a:graphicData>
        </a:graphic>
      </p:graphicFrame>
      <p:pic>
        <p:nvPicPr>
          <p:cNvPr id="5131" name="Picture 11">
            <a:extLst>
              <a:ext uri="{FF2B5EF4-FFF2-40B4-BE49-F238E27FC236}">
                <a16:creationId xmlns:a16="http://schemas.microsoft.com/office/drawing/2014/main" id="{271FD786-4E92-25E2-FAF9-58E44B880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90" y="3930400"/>
            <a:ext cx="9906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Tableau 55">
            <a:extLst>
              <a:ext uri="{FF2B5EF4-FFF2-40B4-BE49-F238E27FC236}">
                <a16:creationId xmlns:a16="http://schemas.microsoft.com/office/drawing/2014/main" id="{BC34D7FD-175C-6352-405C-983C8A170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46642"/>
              </p:ext>
            </p:extLst>
          </p:nvPr>
        </p:nvGraphicFramePr>
        <p:xfrm>
          <a:off x="3803579" y="4414233"/>
          <a:ext cx="812422" cy="306288"/>
        </p:xfrm>
        <a:graphic>
          <a:graphicData uri="http://schemas.openxmlformats.org/drawingml/2006/table">
            <a:tbl>
              <a:tblPr/>
              <a:tblGrid>
                <a:gridCol w="812422">
                  <a:extLst>
                    <a:ext uri="{9D8B030D-6E8A-4147-A177-3AD203B41FA5}">
                      <a16:colId xmlns:a16="http://schemas.microsoft.com/office/drawing/2014/main" val="1574850303"/>
                    </a:ext>
                  </a:extLst>
                </a:gridCol>
              </a:tblGrid>
              <a:tr h="30628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469529"/>
                  </a:ext>
                </a:extLst>
              </a:tr>
            </a:tbl>
          </a:graphicData>
        </a:graphic>
      </p:graphicFrame>
      <p:sp>
        <p:nvSpPr>
          <p:cNvPr id="33" name="Nuage 32">
            <a:extLst>
              <a:ext uri="{FF2B5EF4-FFF2-40B4-BE49-F238E27FC236}">
                <a16:creationId xmlns:a16="http://schemas.microsoft.com/office/drawing/2014/main" id="{270B5240-5204-7BF5-5F73-78F145FA26AC}"/>
              </a:ext>
            </a:extLst>
          </p:cNvPr>
          <p:cNvSpPr/>
          <p:nvPr/>
        </p:nvSpPr>
        <p:spPr>
          <a:xfrm>
            <a:off x="1663068" y="2060660"/>
            <a:ext cx="2270896" cy="9514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ADC132AB-C9A8-28F7-FBB1-5BC6941FA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79" y="2274567"/>
            <a:ext cx="15430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Tableau 37">
            <a:extLst>
              <a:ext uri="{FF2B5EF4-FFF2-40B4-BE49-F238E27FC236}">
                <a16:creationId xmlns:a16="http://schemas.microsoft.com/office/drawing/2014/main" id="{DE01CA86-2C68-4D41-7956-8FE512B5B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1859"/>
              </p:ext>
            </p:extLst>
          </p:nvPr>
        </p:nvGraphicFramePr>
        <p:xfrm>
          <a:off x="2507505" y="2573668"/>
          <a:ext cx="850798" cy="369332"/>
        </p:xfrm>
        <a:graphic>
          <a:graphicData uri="http://schemas.openxmlformats.org/drawingml/2006/table">
            <a:tbl>
              <a:tblPr/>
              <a:tblGrid>
                <a:gridCol w="850798">
                  <a:extLst>
                    <a:ext uri="{9D8B030D-6E8A-4147-A177-3AD203B41FA5}">
                      <a16:colId xmlns:a16="http://schemas.microsoft.com/office/drawing/2014/main" val="272058799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166385"/>
                  </a:ext>
                </a:extLst>
              </a:tr>
            </a:tbl>
          </a:graphicData>
        </a:graphic>
      </p:graphicFrame>
      <p:sp>
        <p:nvSpPr>
          <p:cNvPr id="57" name="Nuage 56">
            <a:extLst>
              <a:ext uri="{FF2B5EF4-FFF2-40B4-BE49-F238E27FC236}">
                <a16:creationId xmlns:a16="http://schemas.microsoft.com/office/drawing/2014/main" id="{E1DF9939-2D78-5181-614A-18999BB941B9}"/>
              </a:ext>
            </a:extLst>
          </p:cNvPr>
          <p:cNvSpPr/>
          <p:nvPr/>
        </p:nvSpPr>
        <p:spPr>
          <a:xfrm>
            <a:off x="6213766" y="5251542"/>
            <a:ext cx="1942822" cy="9514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798EA5FD-3C2B-384B-9A4F-AF1DC4EF4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65" y="5424698"/>
            <a:ext cx="67627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8" name="Tableau 57">
            <a:extLst>
              <a:ext uri="{FF2B5EF4-FFF2-40B4-BE49-F238E27FC236}">
                <a16:creationId xmlns:a16="http://schemas.microsoft.com/office/drawing/2014/main" id="{81FE911D-D4F1-1AD6-35EE-00CA5A63B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09297"/>
              </p:ext>
            </p:extLst>
          </p:nvPr>
        </p:nvGraphicFramePr>
        <p:xfrm>
          <a:off x="6529564" y="5706150"/>
          <a:ext cx="803628" cy="319618"/>
        </p:xfrm>
        <a:graphic>
          <a:graphicData uri="http://schemas.openxmlformats.org/drawingml/2006/table">
            <a:tbl>
              <a:tblPr/>
              <a:tblGrid>
                <a:gridCol w="803628">
                  <a:extLst>
                    <a:ext uri="{9D8B030D-6E8A-4147-A177-3AD203B41FA5}">
                      <a16:colId xmlns:a16="http://schemas.microsoft.com/office/drawing/2014/main" val="2160591163"/>
                    </a:ext>
                  </a:extLst>
                </a:gridCol>
              </a:tblGrid>
              <a:tr h="31961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777277"/>
                  </a:ext>
                </a:extLst>
              </a:tr>
            </a:tbl>
          </a:graphicData>
        </a:graphic>
      </p:graphicFrame>
      <p:sp>
        <p:nvSpPr>
          <p:cNvPr id="59" name="Nuage 58">
            <a:extLst>
              <a:ext uri="{FF2B5EF4-FFF2-40B4-BE49-F238E27FC236}">
                <a16:creationId xmlns:a16="http://schemas.microsoft.com/office/drawing/2014/main" id="{917B28A8-162C-7AEA-722D-B04AD8607840}"/>
              </a:ext>
            </a:extLst>
          </p:cNvPr>
          <p:cNvSpPr/>
          <p:nvPr/>
        </p:nvSpPr>
        <p:spPr>
          <a:xfrm>
            <a:off x="9930613" y="1159238"/>
            <a:ext cx="1857080" cy="106908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9E6BD327-E01F-170A-3F9D-F1B267160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912" y="1388889"/>
            <a:ext cx="593243" cy="53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1" name="Tableau 60">
            <a:extLst>
              <a:ext uri="{FF2B5EF4-FFF2-40B4-BE49-F238E27FC236}">
                <a16:creationId xmlns:a16="http://schemas.microsoft.com/office/drawing/2014/main" id="{A5FEBCFB-9A4C-60F4-21FC-AEB9787EF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20531"/>
              </p:ext>
            </p:extLst>
          </p:nvPr>
        </p:nvGraphicFramePr>
        <p:xfrm>
          <a:off x="10816126" y="1494935"/>
          <a:ext cx="751305" cy="248611"/>
        </p:xfrm>
        <a:graphic>
          <a:graphicData uri="http://schemas.openxmlformats.org/drawingml/2006/table">
            <a:tbl>
              <a:tblPr/>
              <a:tblGrid>
                <a:gridCol w="751305">
                  <a:extLst>
                    <a:ext uri="{9D8B030D-6E8A-4147-A177-3AD203B41FA5}">
                      <a16:colId xmlns:a16="http://schemas.microsoft.com/office/drawing/2014/main" val="2031609371"/>
                    </a:ext>
                  </a:extLst>
                </a:gridCol>
              </a:tblGrid>
              <a:tr h="24861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035737"/>
                  </a:ext>
                </a:extLst>
              </a:tr>
            </a:tbl>
          </a:graphicData>
        </a:graphic>
      </p:graphicFrame>
      <p:sp>
        <p:nvSpPr>
          <p:cNvPr id="62" name="ZoneTexte 61">
            <a:extLst>
              <a:ext uri="{FF2B5EF4-FFF2-40B4-BE49-F238E27FC236}">
                <a16:creationId xmlns:a16="http://schemas.microsoft.com/office/drawing/2014/main" id="{94027976-2EE8-5351-5E0B-AE83B6A5423B}"/>
              </a:ext>
            </a:extLst>
          </p:cNvPr>
          <p:cNvSpPr txBox="1"/>
          <p:nvPr/>
        </p:nvSpPr>
        <p:spPr>
          <a:xfrm>
            <a:off x="428978" y="316089"/>
            <a:ext cx="45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B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12C8E4E-D88A-5983-4E1B-E359FFAEF358}"/>
              </a:ext>
            </a:extLst>
          </p:cNvPr>
          <p:cNvSpPr txBox="1"/>
          <p:nvPr/>
        </p:nvSpPr>
        <p:spPr>
          <a:xfrm>
            <a:off x="855946" y="6503095"/>
            <a:ext cx="32776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/>
              <a:t>Pour cliquer, mettez-vous en mode Diaporama</a:t>
            </a:r>
          </a:p>
        </p:txBody>
      </p:sp>
      <p:pic>
        <p:nvPicPr>
          <p:cNvPr id="7" name="Image 6" descr="Diaporama - Icônes commercialisation gratuites">
            <a:extLst>
              <a:ext uri="{FF2B5EF4-FFF2-40B4-BE49-F238E27FC236}">
                <a16:creationId xmlns:a16="http://schemas.microsoft.com/office/drawing/2014/main" id="{55FDF589-6437-B8F7-8EA6-1FBF6A863C2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flipH="1">
            <a:off x="4158642" y="6577208"/>
            <a:ext cx="200416" cy="2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6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88F58A5-D306-ADC0-8C40-CE2D76184A0A}"/>
              </a:ext>
            </a:extLst>
          </p:cNvPr>
          <p:cNvSpPr txBox="1"/>
          <p:nvPr/>
        </p:nvSpPr>
        <p:spPr>
          <a:xfrm>
            <a:off x="4599072" y="440976"/>
            <a:ext cx="2403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/>
              <a:t>Sites ENTREPRISE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F4FD3BA-40DB-E8B3-4228-C482414A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46" y="436222"/>
            <a:ext cx="1219306" cy="371888"/>
          </a:xfrm>
          <a:prstGeom prst="rect">
            <a:avLst/>
          </a:prstGeom>
        </p:spPr>
      </p:pic>
      <p:sp>
        <p:nvSpPr>
          <p:cNvPr id="8" name="Nuage 7">
            <a:extLst>
              <a:ext uri="{FF2B5EF4-FFF2-40B4-BE49-F238E27FC236}">
                <a16:creationId xmlns:a16="http://schemas.microsoft.com/office/drawing/2014/main" id="{1DA1F84D-B196-9F2D-DBCB-D68D848C6659}"/>
              </a:ext>
            </a:extLst>
          </p:cNvPr>
          <p:cNvSpPr/>
          <p:nvPr/>
        </p:nvSpPr>
        <p:spPr>
          <a:xfrm>
            <a:off x="393019" y="672146"/>
            <a:ext cx="1620973" cy="796364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A9DFF651-F324-A15C-AD60-3EB3BD7A9A1A}"/>
              </a:ext>
            </a:extLst>
          </p:cNvPr>
          <p:cNvSpPr/>
          <p:nvPr/>
        </p:nvSpPr>
        <p:spPr>
          <a:xfrm>
            <a:off x="2010544" y="4717941"/>
            <a:ext cx="1567986" cy="80287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Nuage 9">
            <a:extLst>
              <a:ext uri="{FF2B5EF4-FFF2-40B4-BE49-F238E27FC236}">
                <a16:creationId xmlns:a16="http://schemas.microsoft.com/office/drawing/2014/main" id="{12B27998-9C04-1C61-2049-F996EDB36A25}"/>
              </a:ext>
            </a:extLst>
          </p:cNvPr>
          <p:cNvSpPr/>
          <p:nvPr/>
        </p:nvSpPr>
        <p:spPr>
          <a:xfrm>
            <a:off x="296446" y="5710120"/>
            <a:ext cx="2196155" cy="951468"/>
          </a:xfrm>
          <a:prstGeom prst="clou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1073C2D5-B5B1-4C98-228F-8108926C8EC1}"/>
              </a:ext>
            </a:extLst>
          </p:cNvPr>
          <p:cNvSpPr/>
          <p:nvPr/>
        </p:nvSpPr>
        <p:spPr>
          <a:xfrm>
            <a:off x="613296" y="1760354"/>
            <a:ext cx="1566514" cy="80287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Nuage 11">
            <a:extLst>
              <a:ext uri="{FF2B5EF4-FFF2-40B4-BE49-F238E27FC236}">
                <a16:creationId xmlns:a16="http://schemas.microsoft.com/office/drawing/2014/main" id="{4979E2B7-5213-0CA3-D005-3B87BE4ED69D}"/>
              </a:ext>
            </a:extLst>
          </p:cNvPr>
          <p:cNvSpPr/>
          <p:nvPr/>
        </p:nvSpPr>
        <p:spPr>
          <a:xfrm>
            <a:off x="9889957" y="5427584"/>
            <a:ext cx="1849051" cy="951468"/>
          </a:xfrm>
          <a:prstGeom prst="clou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Nuage 12">
            <a:extLst>
              <a:ext uri="{FF2B5EF4-FFF2-40B4-BE49-F238E27FC236}">
                <a16:creationId xmlns:a16="http://schemas.microsoft.com/office/drawing/2014/main" id="{BD24573B-7524-1CCA-396E-31A22AFC276D}"/>
              </a:ext>
            </a:extLst>
          </p:cNvPr>
          <p:cNvSpPr/>
          <p:nvPr/>
        </p:nvSpPr>
        <p:spPr>
          <a:xfrm>
            <a:off x="285330" y="4615405"/>
            <a:ext cx="1426065" cy="8510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Nuage 13">
            <a:extLst>
              <a:ext uri="{FF2B5EF4-FFF2-40B4-BE49-F238E27FC236}">
                <a16:creationId xmlns:a16="http://schemas.microsoft.com/office/drawing/2014/main" id="{EAD25DD6-F6E3-886A-D7CF-D77679050064}"/>
              </a:ext>
            </a:extLst>
          </p:cNvPr>
          <p:cNvSpPr/>
          <p:nvPr/>
        </p:nvSpPr>
        <p:spPr>
          <a:xfrm>
            <a:off x="2354828" y="2118809"/>
            <a:ext cx="1942822" cy="951468"/>
          </a:xfrm>
          <a:prstGeom prst="cloud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7CAB3669-E9BB-C555-8E63-D0DC50891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64" y="2323750"/>
            <a:ext cx="10287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ACF92207-CCE8-CEBA-9C87-29F7DBA6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852367"/>
              </p:ext>
            </p:extLst>
          </p:nvPr>
        </p:nvGraphicFramePr>
        <p:xfrm>
          <a:off x="2626464" y="2621666"/>
          <a:ext cx="775368" cy="369332"/>
        </p:xfrm>
        <a:graphic>
          <a:graphicData uri="http://schemas.openxmlformats.org/drawingml/2006/table">
            <a:tbl>
              <a:tblPr/>
              <a:tblGrid>
                <a:gridCol w="775368">
                  <a:extLst>
                    <a:ext uri="{9D8B030D-6E8A-4147-A177-3AD203B41FA5}">
                      <a16:colId xmlns:a16="http://schemas.microsoft.com/office/drawing/2014/main" val="246701586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C.DISCOUNT</a:t>
                      </a: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566600"/>
                  </a:ext>
                </a:extLst>
              </a:tr>
            </a:tbl>
          </a:graphicData>
        </a:graphic>
      </p:graphicFrame>
      <p:pic>
        <p:nvPicPr>
          <p:cNvPr id="6150" name="Picture 6">
            <a:extLst>
              <a:ext uri="{FF2B5EF4-FFF2-40B4-BE49-F238E27FC236}">
                <a16:creationId xmlns:a16="http://schemas.microsoft.com/office/drawing/2014/main" id="{D00A0BAF-6E95-6FD0-BC55-B2379031F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189" y="5655918"/>
            <a:ext cx="107632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FA940D50-6624-4F46-D8FD-55B4AD942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192452"/>
              </p:ext>
            </p:extLst>
          </p:nvPr>
        </p:nvGraphicFramePr>
        <p:xfrm>
          <a:off x="10359189" y="5918660"/>
          <a:ext cx="751305" cy="369333"/>
        </p:xfrm>
        <a:graphic>
          <a:graphicData uri="http://schemas.openxmlformats.org/drawingml/2006/table">
            <a:tbl>
              <a:tblPr/>
              <a:tblGrid>
                <a:gridCol w="751305">
                  <a:extLst>
                    <a:ext uri="{9D8B030D-6E8A-4147-A177-3AD203B41FA5}">
                      <a16:colId xmlns:a16="http://schemas.microsoft.com/office/drawing/2014/main" val="1854741454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895778"/>
                  </a:ext>
                </a:extLst>
              </a:tr>
            </a:tbl>
          </a:graphicData>
        </a:graphic>
      </p:graphicFrame>
      <p:pic>
        <p:nvPicPr>
          <p:cNvPr id="6151" name="Picture 7">
            <a:extLst>
              <a:ext uri="{FF2B5EF4-FFF2-40B4-BE49-F238E27FC236}">
                <a16:creationId xmlns:a16="http://schemas.microsoft.com/office/drawing/2014/main" id="{2601FDE4-4A7A-B7A9-590F-DCD09F8E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2" y="4764343"/>
            <a:ext cx="962025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A6192C86-EA0A-9ADE-09CB-651A4C196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905490"/>
              </p:ext>
            </p:extLst>
          </p:nvPr>
        </p:nvGraphicFramePr>
        <p:xfrm>
          <a:off x="565150" y="5069908"/>
          <a:ext cx="775368" cy="357698"/>
        </p:xfrm>
        <a:graphic>
          <a:graphicData uri="http://schemas.openxmlformats.org/drawingml/2006/table">
            <a:tbl>
              <a:tblPr/>
              <a:tblGrid>
                <a:gridCol w="775368">
                  <a:extLst>
                    <a:ext uri="{9D8B030D-6E8A-4147-A177-3AD203B41FA5}">
                      <a16:colId xmlns:a16="http://schemas.microsoft.com/office/drawing/2014/main" val="2924878735"/>
                    </a:ext>
                  </a:extLst>
                </a:gridCol>
              </a:tblGrid>
              <a:tr h="35769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043369"/>
                  </a:ext>
                </a:extLst>
              </a:tr>
            </a:tbl>
          </a:graphicData>
        </a:graphic>
      </p:graphicFrame>
      <p:pic>
        <p:nvPicPr>
          <p:cNvPr id="6152" name="Picture 8">
            <a:extLst>
              <a:ext uri="{FF2B5EF4-FFF2-40B4-BE49-F238E27FC236}">
                <a16:creationId xmlns:a16="http://schemas.microsoft.com/office/drawing/2014/main" id="{DDAB21F4-880A-4848-E19B-14B161875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13" y="5945701"/>
            <a:ext cx="1568120" cy="25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B3A87BBD-EBCC-3ADC-6048-FD34A0501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24672"/>
              </p:ext>
            </p:extLst>
          </p:nvPr>
        </p:nvGraphicFramePr>
        <p:xfrm>
          <a:off x="855211" y="6242110"/>
          <a:ext cx="825925" cy="272674"/>
        </p:xfrm>
        <a:graphic>
          <a:graphicData uri="http://schemas.openxmlformats.org/drawingml/2006/table">
            <a:tbl>
              <a:tblPr/>
              <a:tblGrid>
                <a:gridCol w="825925">
                  <a:extLst>
                    <a:ext uri="{9D8B030D-6E8A-4147-A177-3AD203B41FA5}">
                      <a16:colId xmlns:a16="http://schemas.microsoft.com/office/drawing/2014/main" val="1942767223"/>
                    </a:ext>
                  </a:extLst>
                </a:gridCol>
              </a:tblGrid>
              <a:tr h="27267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198085"/>
                  </a:ext>
                </a:extLst>
              </a:tr>
            </a:tbl>
          </a:graphicData>
        </a:graphic>
      </p:graphicFrame>
      <p:pic>
        <p:nvPicPr>
          <p:cNvPr id="6153" name="Picture 9">
            <a:extLst>
              <a:ext uri="{FF2B5EF4-FFF2-40B4-BE49-F238E27FC236}">
                <a16:creationId xmlns:a16="http://schemas.microsoft.com/office/drawing/2014/main" id="{E4EF1782-CD17-D1A4-B140-DF8A7BD7F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17" y="4816038"/>
            <a:ext cx="55245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277F2865-FC6B-E149-DA3B-E6918B932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54992"/>
              </p:ext>
            </p:extLst>
          </p:nvPr>
        </p:nvGraphicFramePr>
        <p:xfrm>
          <a:off x="2268772" y="5093825"/>
          <a:ext cx="714307" cy="354691"/>
        </p:xfrm>
        <a:graphic>
          <a:graphicData uri="http://schemas.openxmlformats.org/drawingml/2006/table">
            <a:tbl>
              <a:tblPr/>
              <a:tblGrid>
                <a:gridCol w="714307">
                  <a:extLst>
                    <a:ext uri="{9D8B030D-6E8A-4147-A177-3AD203B41FA5}">
                      <a16:colId xmlns:a16="http://schemas.microsoft.com/office/drawing/2014/main" val="2648715322"/>
                    </a:ext>
                  </a:extLst>
                </a:gridCol>
              </a:tblGrid>
              <a:tr h="35469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1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935773"/>
                  </a:ext>
                </a:extLst>
              </a:tr>
            </a:tbl>
          </a:graphicData>
        </a:graphic>
      </p:graphicFrame>
      <p:sp>
        <p:nvSpPr>
          <p:cNvPr id="24" name="Nuage 23">
            <a:extLst>
              <a:ext uri="{FF2B5EF4-FFF2-40B4-BE49-F238E27FC236}">
                <a16:creationId xmlns:a16="http://schemas.microsoft.com/office/drawing/2014/main" id="{57E9F9EA-1B2D-C876-FD08-CAB20AFFBF18}"/>
              </a:ext>
            </a:extLst>
          </p:cNvPr>
          <p:cNvSpPr/>
          <p:nvPr/>
        </p:nvSpPr>
        <p:spPr>
          <a:xfrm>
            <a:off x="2911678" y="5874993"/>
            <a:ext cx="1567986" cy="80287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B289A6E6-BF58-DBA2-4AA2-FEAFAB6E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682" y="6029897"/>
            <a:ext cx="533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951FCA5D-2D1D-90DE-E92B-3E7F604E6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135244"/>
              </p:ext>
            </p:extLst>
          </p:nvPr>
        </p:nvGraphicFramePr>
        <p:xfrm>
          <a:off x="3211356" y="6268022"/>
          <a:ext cx="763337" cy="298004"/>
        </p:xfrm>
        <a:graphic>
          <a:graphicData uri="http://schemas.openxmlformats.org/drawingml/2006/table">
            <a:tbl>
              <a:tblPr/>
              <a:tblGrid>
                <a:gridCol w="763337">
                  <a:extLst>
                    <a:ext uri="{9D8B030D-6E8A-4147-A177-3AD203B41FA5}">
                      <a16:colId xmlns:a16="http://schemas.microsoft.com/office/drawing/2014/main" val="3686764150"/>
                    </a:ext>
                  </a:extLst>
                </a:gridCol>
              </a:tblGrid>
              <a:tr h="29800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3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246239"/>
                  </a:ext>
                </a:extLst>
              </a:tr>
            </a:tbl>
          </a:graphicData>
        </a:graphic>
      </p:graphicFrame>
      <p:sp>
        <p:nvSpPr>
          <p:cNvPr id="26" name="Nuage 25">
            <a:extLst>
              <a:ext uri="{FF2B5EF4-FFF2-40B4-BE49-F238E27FC236}">
                <a16:creationId xmlns:a16="http://schemas.microsoft.com/office/drawing/2014/main" id="{2DBB0B6E-EA03-A2EC-F566-B95F6A8C43F7}"/>
              </a:ext>
            </a:extLst>
          </p:cNvPr>
          <p:cNvSpPr/>
          <p:nvPr/>
        </p:nvSpPr>
        <p:spPr>
          <a:xfrm>
            <a:off x="3879415" y="4706873"/>
            <a:ext cx="1712002" cy="89950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55" name="Picture 11">
            <a:extLst>
              <a:ext uri="{FF2B5EF4-FFF2-40B4-BE49-F238E27FC236}">
                <a16:creationId xmlns:a16="http://schemas.microsoft.com/office/drawing/2014/main" id="{6B8B3DD6-063E-A095-C2B0-4BFDAA457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776" y="4858623"/>
            <a:ext cx="788269" cy="29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554176B7-C19A-C011-2CE5-03AEA7072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53449"/>
              </p:ext>
            </p:extLst>
          </p:nvPr>
        </p:nvGraphicFramePr>
        <p:xfrm>
          <a:off x="4255928" y="5162104"/>
          <a:ext cx="751305" cy="298004"/>
        </p:xfrm>
        <a:graphic>
          <a:graphicData uri="http://schemas.openxmlformats.org/drawingml/2006/table">
            <a:tbl>
              <a:tblPr/>
              <a:tblGrid>
                <a:gridCol w="751305">
                  <a:extLst>
                    <a:ext uri="{9D8B030D-6E8A-4147-A177-3AD203B41FA5}">
                      <a16:colId xmlns:a16="http://schemas.microsoft.com/office/drawing/2014/main" val="1520009205"/>
                    </a:ext>
                  </a:extLst>
                </a:gridCol>
              </a:tblGrid>
              <a:tr h="29800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5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380551"/>
                  </a:ext>
                </a:extLst>
              </a:tr>
            </a:tbl>
          </a:graphicData>
        </a:graphic>
      </p:graphicFrame>
      <p:sp>
        <p:nvSpPr>
          <p:cNvPr id="28" name="Nuage 27">
            <a:extLst>
              <a:ext uri="{FF2B5EF4-FFF2-40B4-BE49-F238E27FC236}">
                <a16:creationId xmlns:a16="http://schemas.microsoft.com/office/drawing/2014/main" id="{B4CD6130-278C-3C7E-A5C5-224A3AC7646A}"/>
              </a:ext>
            </a:extLst>
          </p:cNvPr>
          <p:cNvSpPr/>
          <p:nvPr/>
        </p:nvSpPr>
        <p:spPr>
          <a:xfrm>
            <a:off x="2717743" y="994963"/>
            <a:ext cx="1469699" cy="88706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57" name="Picture 13">
            <a:extLst>
              <a:ext uri="{FF2B5EF4-FFF2-40B4-BE49-F238E27FC236}">
                <a16:creationId xmlns:a16="http://schemas.microsoft.com/office/drawing/2014/main" id="{ACDDF15B-0AA1-2B71-B626-1CFE52DEF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449" y="1207609"/>
            <a:ext cx="508004" cy="50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0C2363EC-20BA-F10A-584D-1AA3DA0FC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56628"/>
              </p:ext>
            </p:extLst>
          </p:nvPr>
        </p:nvGraphicFramePr>
        <p:xfrm>
          <a:off x="3384706" y="1196122"/>
          <a:ext cx="659856" cy="387350"/>
        </p:xfrm>
        <a:graphic>
          <a:graphicData uri="http://schemas.openxmlformats.org/drawingml/2006/table">
            <a:tbl>
              <a:tblPr/>
              <a:tblGrid>
                <a:gridCol w="659856">
                  <a:extLst>
                    <a:ext uri="{9D8B030D-6E8A-4147-A177-3AD203B41FA5}">
                      <a16:colId xmlns:a16="http://schemas.microsoft.com/office/drawing/2014/main" val="3720288170"/>
                    </a:ext>
                  </a:extLst>
                </a:gridCol>
              </a:tblGrid>
              <a:tr h="2980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7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073390"/>
                  </a:ext>
                </a:extLst>
              </a:tr>
            </a:tbl>
          </a:graphicData>
        </a:graphic>
      </p:graphicFrame>
      <p:sp>
        <p:nvSpPr>
          <p:cNvPr id="30" name="Nuage 29">
            <a:extLst>
              <a:ext uri="{FF2B5EF4-FFF2-40B4-BE49-F238E27FC236}">
                <a16:creationId xmlns:a16="http://schemas.microsoft.com/office/drawing/2014/main" id="{A0928ABA-196B-BE71-9576-D45632E5CA78}"/>
              </a:ext>
            </a:extLst>
          </p:cNvPr>
          <p:cNvSpPr/>
          <p:nvPr/>
        </p:nvSpPr>
        <p:spPr>
          <a:xfrm>
            <a:off x="9843071" y="808110"/>
            <a:ext cx="1942822" cy="951468"/>
          </a:xfrm>
          <a:prstGeom prst="cloud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58" name="Picture 14">
            <a:extLst>
              <a:ext uri="{FF2B5EF4-FFF2-40B4-BE49-F238E27FC236}">
                <a16:creationId xmlns:a16="http://schemas.microsoft.com/office/drawing/2014/main" id="{7FE885D7-E7D0-483D-7324-EE05AFF39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551" y="998094"/>
            <a:ext cx="13716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C8135DBA-6D6B-3CC5-A68F-CFFE7E546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23780"/>
              </p:ext>
            </p:extLst>
          </p:nvPr>
        </p:nvGraphicFramePr>
        <p:xfrm>
          <a:off x="10211551" y="1369838"/>
          <a:ext cx="804398" cy="298004"/>
        </p:xfrm>
        <a:graphic>
          <a:graphicData uri="http://schemas.openxmlformats.org/drawingml/2006/table">
            <a:tbl>
              <a:tblPr/>
              <a:tblGrid>
                <a:gridCol w="804398">
                  <a:extLst>
                    <a:ext uri="{9D8B030D-6E8A-4147-A177-3AD203B41FA5}">
                      <a16:colId xmlns:a16="http://schemas.microsoft.com/office/drawing/2014/main" val="385654539"/>
                    </a:ext>
                  </a:extLst>
                </a:gridCol>
              </a:tblGrid>
              <a:tr h="29800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554432"/>
                  </a:ext>
                </a:extLst>
              </a:tr>
            </a:tbl>
          </a:graphicData>
        </a:graphic>
      </p:graphicFrame>
      <p:sp>
        <p:nvSpPr>
          <p:cNvPr id="33" name="Nuage 32">
            <a:extLst>
              <a:ext uri="{FF2B5EF4-FFF2-40B4-BE49-F238E27FC236}">
                <a16:creationId xmlns:a16="http://schemas.microsoft.com/office/drawing/2014/main" id="{8FC72C74-A1C7-CC8F-9C07-20873D14B607}"/>
              </a:ext>
            </a:extLst>
          </p:cNvPr>
          <p:cNvSpPr/>
          <p:nvPr/>
        </p:nvSpPr>
        <p:spPr>
          <a:xfrm>
            <a:off x="4794961" y="3409247"/>
            <a:ext cx="1567986" cy="80287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59" name="Picture 15">
            <a:extLst>
              <a:ext uri="{FF2B5EF4-FFF2-40B4-BE49-F238E27FC236}">
                <a16:creationId xmlns:a16="http://schemas.microsoft.com/office/drawing/2014/main" id="{97712B09-24FA-9E40-65AB-A3ABD4343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102" y="3533675"/>
            <a:ext cx="6667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8DBCBDA5-F379-74C7-5A1F-D3CA4C108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96015"/>
              </p:ext>
            </p:extLst>
          </p:nvPr>
        </p:nvGraphicFramePr>
        <p:xfrm>
          <a:off x="5028359" y="3828124"/>
          <a:ext cx="804398" cy="298004"/>
        </p:xfrm>
        <a:graphic>
          <a:graphicData uri="http://schemas.openxmlformats.org/drawingml/2006/table">
            <a:tbl>
              <a:tblPr/>
              <a:tblGrid>
                <a:gridCol w="804398">
                  <a:extLst>
                    <a:ext uri="{9D8B030D-6E8A-4147-A177-3AD203B41FA5}">
                      <a16:colId xmlns:a16="http://schemas.microsoft.com/office/drawing/2014/main" val="4165898758"/>
                    </a:ext>
                  </a:extLst>
                </a:gridCol>
              </a:tblGrid>
              <a:tr h="29800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1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841449"/>
                  </a:ext>
                </a:extLst>
              </a:tr>
            </a:tbl>
          </a:graphicData>
        </a:graphic>
      </p:graphicFrame>
      <p:sp>
        <p:nvSpPr>
          <p:cNvPr id="35" name="Nuage 34">
            <a:extLst>
              <a:ext uri="{FF2B5EF4-FFF2-40B4-BE49-F238E27FC236}">
                <a16:creationId xmlns:a16="http://schemas.microsoft.com/office/drawing/2014/main" id="{E66E42DC-138D-0019-5B16-9E8269A43EE1}"/>
              </a:ext>
            </a:extLst>
          </p:cNvPr>
          <p:cNvSpPr/>
          <p:nvPr/>
        </p:nvSpPr>
        <p:spPr>
          <a:xfrm>
            <a:off x="5352736" y="1339071"/>
            <a:ext cx="1567986" cy="82593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60" name="Picture 16">
            <a:extLst>
              <a:ext uri="{FF2B5EF4-FFF2-40B4-BE49-F238E27FC236}">
                <a16:creationId xmlns:a16="http://schemas.microsoft.com/office/drawing/2014/main" id="{842B94FB-F327-93FA-6F75-6CC592F37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423" y="1480811"/>
            <a:ext cx="52387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12EEFE26-16DF-EA26-E94D-E42E2F33B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25270"/>
              </p:ext>
            </p:extLst>
          </p:nvPr>
        </p:nvGraphicFramePr>
        <p:xfrm>
          <a:off x="5625155" y="1785790"/>
          <a:ext cx="804398" cy="219710"/>
        </p:xfrm>
        <a:graphic>
          <a:graphicData uri="http://schemas.openxmlformats.org/drawingml/2006/table">
            <a:tbl>
              <a:tblPr/>
              <a:tblGrid>
                <a:gridCol w="804398">
                  <a:extLst>
                    <a:ext uri="{9D8B030D-6E8A-4147-A177-3AD203B41FA5}">
                      <a16:colId xmlns:a16="http://schemas.microsoft.com/office/drawing/2014/main" val="540649460"/>
                    </a:ext>
                  </a:extLst>
                </a:gridCol>
              </a:tblGrid>
              <a:tr h="21299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3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290628"/>
                  </a:ext>
                </a:extLst>
              </a:tr>
            </a:tbl>
          </a:graphicData>
        </a:graphic>
      </p:graphicFrame>
      <p:sp>
        <p:nvSpPr>
          <p:cNvPr id="38" name="Nuage 37">
            <a:extLst>
              <a:ext uri="{FF2B5EF4-FFF2-40B4-BE49-F238E27FC236}">
                <a16:creationId xmlns:a16="http://schemas.microsoft.com/office/drawing/2014/main" id="{14C72861-B209-E610-F040-A6169A83DE77}"/>
              </a:ext>
            </a:extLst>
          </p:cNvPr>
          <p:cNvSpPr/>
          <p:nvPr/>
        </p:nvSpPr>
        <p:spPr>
          <a:xfrm>
            <a:off x="6429553" y="2432673"/>
            <a:ext cx="1567986" cy="82593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61" name="Picture 17">
            <a:extLst>
              <a:ext uri="{FF2B5EF4-FFF2-40B4-BE49-F238E27FC236}">
                <a16:creationId xmlns:a16="http://schemas.microsoft.com/office/drawing/2014/main" id="{40F155F4-74EB-80CA-5ED7-396A19DF0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845" y="2530199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Nuage 39">
            <a:extLst>
              <a:ext uri="{FF2B5EF4-FFF2-40B4-BE49-F238E27FC236}">
                <a16:creationId xmlns:a16="http://schemas.microsoft.com/office/drawing/2014/main" id="{9D8D3D7D-F901-3DF4-634E-EEDD85B99C65}"/>
              </a:ext>
            </a:extLst>
          </p:cNvPr>
          <p:cNvSpPr/>
          <p:nvPr/>
        </p:nvSpPr>
        <p:spPr>
          <a:xfrm>
            <a:off x="6030968" y="4261198"/>
            <a:ext cx="1725609" cy="90238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62" name="Picture 18">
            <a:extLst>
              <a:ext uri="{FF2B5EF4-FFF2-40B4-BE49-F238E27FC236}">
                <a16:creationId xmlns:a16="http://schemas.microsoft.com/office/drawing/2014/main" id="{6381DE3A-3710-23E4-2956-74097509B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90" y="4426484"/>
            <a:ext cx="67627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" name="Tableau 40">
            <a:extLst>
              <a:ext uri="{FF2B5EF4-FFF2-40B4-BE49-F238E27FC236}">
                <a16:creationId xmlns:a16="http://schemas.microsoft.com/office/drawing/2014/main" id="{C8446A25-1BA5-45B2-C01E-7763416F7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90046"/>
              </p:ext>
            </p:extLst>
          </p:nvPr>
        </p:nvGraphicFramePr>
        <p:xfrm>
          <a:off x="6283928" y="4717941"/>
          <a:ext cx="913027" cy="292924"/>
        </p:xfrm>
        <a:graphic>
          <a:graphicData uri="http://schemas.openxmlformats.org/drawingml/2006/table">
            <a:tbl>
              <a:tblPr/>
              <a:tblGrid>
                <a:gridCol w="913027">
                  <a:extLst>
                    <a:ext uri="{9D8B030D-6E8A-4147-A177-3AD203B41FA5}">
                      <a16:colId xmlns:a16="http://schemas.microsoft.com/office/drawing/2014/main" val="251493059"/>
                    </a:ext>
                  </a:extLst>
                </a:gridCol>
              </a:tblGrid>
              <a:tr h="29292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064766"/>
                  </a:ext>
                </a:extLst>
              </a:tr>
            </a:tbl>
          </a:graphicData>
        </a:graphic>
      </p:graphicFrame>
      <p:sp>
        <p:nvSpPr>
          <p:cNvPr id="42" name="Nuage 41">
            <a:extLst>
              <a:ext uri="{FF2B5EF4-FFF2-40B4-BE49-F238E27FC236}">
                <a16:creationId xmlns:a16="http://schemas.microsoft.com/office/drawing/2014/main" id="{D9A447A8-C604-3ACA-EECB-F432DC7CE129}"/>
              </a:ext>
            </a:extLst>
          </p:cNvPr>
          <p:cNvSpPr/>
          <p:nvPr/>
        </p:nvSpPr>
        <p:spPr>
          <a:xfrm>
            <a:off x="4862376" y="5641300"/>
            <a:ext cx="1942822" cy="9514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63" name="Picture 19">
            <a:extLst>
              <a:ext uri="{FF2B5EF4-FFF2-40B4-BE49-F238E27FC236}">
                <a16:creationId xmlns:a16="http://schemas.microsoft.com/office/drawing/2014/main" id="{D1648A89-CC97-BA62-B7A7-329EDB251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97" y="5710120"/>
            <a:ext cx="1055701" cy="3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0151E510-6E69-95F4-98E9-BE8E9C87C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9203"/>
              </p:ext>
            </p:extLst>
          </p:nvPr>
        </p:nvGraphicFramePr>
        <p:xfrm>
          <a:off x="5264281" y="6100319"/>
          <a:ext cx="785677" cy="371889"/>
        </p:xfrm>
        <a:graphic>
          <a:graphicData uri="http://schemas.openxmlformats.org/drawingml/2006/table">
            <a:tbl>
              <a:tblPr/>
              <a:tblGrid>
                <a:gridCol w="785677">
                  <a:extLst>
                    <a:ext uri="{9D8B030D-6E8A-4147-A177-3AD203B41FA5}">
                      <a16:colId xmlns:a16="http://schemas.microsoft.com/office/drawing/2014/main" val="2324293879"/>
                    </a:ext>
                  </a:extLst>
                </a:gridCol>
              </a:tblGrid>
              <a:tr h="37188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969200"/>
                  </a:ext>
                </a:extLst>
              </a:tr>
            </a:tbl>
          </a:graphicData>
        </a:graphic>
      </p:graphicFrame>
      <p:sp>
        <p:nvSpPr>
          <p:cNvPr id="44" name="Nuage 43">
            <a:extLst>
              <a:ext uri="{FF2B5EF4-FFF2-40B4-BE49-F238E27FC236}">
                <a16:creationId xmlns:a16="http://schemas.microsoft.com/office/drawing/2014/main" id="{D23245CC-67EA-2158-AB33-52DF197ADA62}"/>
              </a:ext>
            </a:extLst>
          </p:cNvPr>
          <p:cNvSpPr/>
          <p:nvPr/>
        </p:nvSpPr>
        <p:spPr>
          <a:xfrm>
            <a:off x="7434467" y="3338508"/>
            <a:ext cx="1813200" cy="85488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64" name="Picture 20">
            <a:extLst>
              <a:ext uri="{FF2B5EF4-FFF2-40B4-BE49-F238E27FC236}">
                <a16:creationId xmlns:a16="http://schemas.microsoft.com/office/drawing/2014/main" id="{AB28EFE8-9DAC-A766-E464-23D3D9AD4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261" y="3451311"/>
            <a:ext cx="787040" cy="40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5" name="Tableau 44">
            <a:extLst>
              <a:ext uri="{FF2B5EF4-FFF2-40B4-BE49-F238E27FC236}">
                <a16:creationId xmlns:a16="http://schemas.microsoft.com/office/drawing/2014/main" id="{E6DA71E1-A3B4-715D-E1AC-00B4E6EB9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527200"/>
              </p:ext>
            </p:extLst>
          </p:nvPr>
        </p:nvGraphicFramePr>
        <p:xfrm>
          <a:off x="7801837" y="3851388"/>
          <a:ext cx="752847" cy="287953"/>
        </p:xfrm>
        <a:graphic>
          <a:graphicData uri="http://schemas.openxmlformats.org/drawingml/2006/table">
            <a:tbl>
              <a:tblPr/>
              <a:tblGrid>
                <a:gridCol w="752847">
                  <a:extLst>
                    <a:ext uri="{9D8B030D-6E8A-4147-A177-3AD203B41FA5}">
                      <a16:colId xmlns:a16="http://schemas.microsoft.com/office/drawing/2014/main" val="694767648"/>
                    </a:ext>
                  </a:extLst>
                </a:gridCol>
              </a:tblGrid>
              <a:tr h="28795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141436"/>
                  </a:ext>
                </a:extLst>
              </a:tr>
            </a:tbl>
          </a:graphicData>
        </a:graphic>
      </p:graphicFrame>
      <p:sp>
        <p:nvSpPr>
          <p:cNvPr id="46" name="Nuage 45">
            <a:extLst>
              <a:ext uri="{FF2B5EF4-FFF2-40B4-BE49-F238E27FC236}">
                <a16:creationId xmlns:a16="http://schemas.microsoft.com/office/drawing/2014/main" id="{201AF79A-D689-47F7-59DD-446E0DC77B4A}"/>
              </a:ext>
            </a:extLst>
          </p:cNvPr>
          <p:cNvSpPr/>
          <p:nvPr/>
        </p:nvSpPr>
        <p:spPr>
          <a:xfrm>
            <a:off x="7304845" y="5533213"/>
            <a:ext cx="1942822" cy="9514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Nuage 47">
            <a:extLst>
              <a:ext uri="{FF2B5EF4-FFF2-40B4-BE49-F238E27FC236}">
                <a16:creationId xmlns:a16="http://schemas.microsoft.com/office/drawing/2014/main" id="{470A1B39-496F-8AB4-17AB-BFC2DACF5933}"/>
              </a:ext>
            </a:extLst>
          </p:cNvPr>
          <p:cNvSpPr/>
          <p:nvPr/>
        </p:nvSpPr>
        <p:spPr>
          <a:xfrm>
            <a:off x="8016750" y="1489752"/>
            <a:ext cx="1682649" cy="94292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66" name="Picture 22">
            <a:extLst>
              <a:ext uri="{FF2B5EF4-FFF2-40B4-BE49-F238E27FC236}">
                <a16:creationId xmlns:a16="http://schemas.microsoft.com/office/drawing/2014/main" id="{4DE9C8C1-B51F-12A5-626B-8FCD4206D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684" y="1696809"/>
            <a:ext cx="824155" cy="27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930BB0E0-7ED4-2D12-FB67-D2A8ED76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15413"/>
              </p:ext>
            </p:extLst>
          </p:nvPr>
        </p:nvGraphicFramePr>
        <p:xfrm>
          <a:off x="8341067" y="1968083"/>
          <a:ext cx="842171" cy="386719"/>
        </p:xfrm>
        <a:graphic>
          <a:graphicData uri="http://schemas.openxmlformats.org/drawingml/2006/table">
            <a:tbl>
              <a:tblPr/>
              <a:tblGrid>
                <a:gridCol w="842171">
                  <a:extLst>
                    <a:ext uri="{9D8B030D-6E8A-4147-A177-3AD203B41FA5}">
                      <a16:colId xmlns:a16="http://schemas.microsoft.com/office/drawing/2014/main" val="3013954437"/>
                    </a:ext>
                  </a:extLst>
                </a:gridCol>
              </a:tblGrid>
              <a:tr h="38671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461651"/>
                  </a:ext>
                </a:extLst>
              </a:tr>
            </a:tbl>
          </a:graphicData>
        </a:graphic>
      </p:graphicFrame>
      <p:sp>
        <p:nvSpPr>
          <p:cNvPr id="50" name="Nuage 49">
            <a:extLst>
              <a:ext uri="{FF2B5EF4-FFF2-40B4-BE49-F238E27FC236}">
                <a16:creationId xmlns:a16="http://schemas.microsoft.com/office/drawing/2014/main" id="{F6D802F0-BF83-2662-8548-A93F1BD0A349}"/>
              </a:ext>
            </a:extLst>
          </p:cNvPr>
          <p:cNvSpPr/>
          <p:nvPr/>
        </p:nvSpPr>
        <p:spPr>
          <a:xfrm>
            <a:off x="9556542" y="2354802"/>
            <a:ext cx="1863530" cy="1208424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67" name="Picture 23">
            <a:extLst>
              <a:ext uri="{FF2B5EF4-FFF2-40B4-BE49-F238E27FC236}">
                <a16:creationId xmlns:a16="http://schemas.microsoft.com/office/drawing/2014/main" id="{1D349005-CEFA-1C1F-2150-80BA90598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698" y="2554342"/>
            <a:ext cx="1076130" cy="5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leau 50">
            <a:extLst>
              <a:ext uri="{FF2B5EF4-FFF2-40B4-BE49-F238E27FC236}">
                <a16:creationId xmlns:a16="http://schemas.microsoft.com/office/drawing/2014/main" id="{65E0058F-01BC-8813-7B6F-70AE05F08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83951"/>
              </p:ext>
            </p:extLst>
          </p:nvPr>
        </p:nvGraphicFramePr>
        <p:xfrm>
          <a:off x="9979707" y="3136955"/>
          <a:ext cx="917644" cy="219710"/>
        </p:xfrm>
        <a:graphic>
          <a:graphicData uri="http://schemas.openxmlformats.org/drawingml/2006/table">
            <a:tbl>
              <a:tblPr/>
              <a:tblGrid>
                <a:gridCol w="917644">
                  <a:extLst>
                    <a:ext uri="{9D8B030D-6E8A-4147-A177-3AD203B41FA5}">
                      <a16:colId xmlns:a16="http://schemas.microsoft.com/office/drawing/2014/main" val="466028360"/>
                    </a:ext>
                  </a:extLst>
                </a:gridCol>
              </a:tblGrid>
              <a:tr h="11897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964413"/>
                  </a:ext>
                </a:extLst>
              </a:tr>
            </a:tbl>
          </a:graphicData>
        </a:graphic>
      </p:graphicFrame>
      <p:pic>
        <p:nvPicPr>
          <p:cNvPr id="2" name="Picture 13">
            <a:extLst>
              <a:ext uri="{FF2B5EF4-FFF2-40B4-BE49-F238E27FC236}">
                <a16:creationId xmlns:a16="http://schemas.microsoft.com/office/drawing/2014/main" id="{7C540F4C-14F7-949F-DE32-7D92B19C8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99" y="829759"/>
            <a:ext cx="4286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F602C43-D98B-C846-0D2B-9F4974D8A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84343"/>
              </p:ext>
            </p:extLst>
          </p:nvPr>
        </p:nvGraphicFramePr>
        <p:xfrm>
          <a:off x="1141615" y="852108"/>
          <a:ext cx="698190" cy="286912"/>
        </p:xfrm>
        <a:graphic>
          <a:graphicData uri="http://schemas.openxmlformats.org/drawingml/2006/table">
            <a:tbl>
              <a:tblPr/>
              <a:tblGrid>
                <a:gridCol w="698190">
                  <a:extLst>
                    <a:ext uri="{9D8B030D-6E8A-4147-A177-3AD203B41FA5}">
                      <a16:colId xmlns:a16="http://schemas.microsoft.com/office/drawing/2014/main" val="2891918300"/>
                    </a:ext>
                  </a:extLst>
                </a:gridCol>
              </a:tblGrid>
              <a:tr h="2869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519657"/>
                  </a:ext>
                </a:extLst>
              </a:tr>
            </a:tbl>
          </a:graphicData>
        </a:graphic>
      </p:graphicFrame>
      <p:pic>
        <p:nvPicPr>
          <p:cNvPr id="5" name="Picture 14">
            <a:extLst>
              <a:ext uri="{FF2B5EF4-FFF2-40B4-BE49-F238E27FC236}">
                <a16:creationId xmlns:a16="http://schemas.microsoft.com/office/drawing/2014/main" id="{BB6A56AE-DAF6-F243-1BF7-A746BD255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68" y="1916652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56DE99AB-3E18-DAB4-EB0D-02C66AA7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550322"/>
              </p:ext>
            </p:extLst>
          </p:nvPr>
        </p:nvGraphicFramePr>
        <p:xfrm>
          <a:off x="1386976" y="2021331"/>
          <a:ext cx="762202" cy="297835"/>
        </p:xfrm>
        <a:graphic>
          <a:graphicData uri="http://schemas.openxmlformats.org/drawingml/2006/table">
            <a:tbl>
              <a:tblPr/>
              <a:tblGrid>
                <a:gridCol w="762202">
                  <a:extLst>
                    <a:ext uri="{9D8B030D-6E8A-4147-A177-3AD203B41FA5}">
                      <a16:colId xmlns:a16="http://schemas.microsoft.com/office/drawing/2014/main" val="498033978"/>
                    </a:ext>
                  </a:extLst>
                </a:gridCol>
              </a:tblGrid>
              <a:tr h="2978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561421"/>
                  </a:ext>
                </a:extLst>
              </a:tr>
            </a:tbl>
          </a:graphicData>
        </a:graphic>
      </p:graphicFrame>
      <p:sp>
        <p:nvSpPr>
          <p:cNvPr id="37" name="Nuage 36">
            <a:extLst>
              <a:ext uri="{FF2B5EF4-FFF2-40B4-BE49-F238E27FC236}">
                <a16:creationId xmlns:a16="http://schemas.microsoft.com/office/drawing/2014/main" id="{7876B369-0D39-4FD7-E325-406421BA72E7}"/>
              </a:ext>
            </a:extLst>
          </p:cNvPr>
          <p:cNvSpPr/>
          <p:nvPr/>
        </p:nvSpPr>
        <p:spPr>
          <a:xfrm>
            <a:off x="414994" y="2769349"/>
            <a:ext cx="1566514" cy="80287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Picture 15">
            <a:extLst>
              <a:ext uri="{FF2B5EF4-FFF2-40B4-BE49-F238E27FC236}">
                <a16:creationId xmlns:a16="http://schemas.microsoft.com/office/drawing/2014/main" id="{B883FF31-9C6B-BBA8-D38F-193149D28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1" y="2739213"/>
            <a:ext cx="876118" cy="56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5" name="Tableau 54">
            <a:extLst>
              <a:ext uri="{FF2B5EF4-FFF2-40B4-BE49-F238E27FC236}">
                <a16:creationId xmlns:a16="http://schemas.microsoft.com/office/drawing/2014/main" id="{D7329911-C7EF-9EDE-55E5-819711F05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87986"/>
              </p:ext>
            </p:extLst>
          </p:nvPr>
        </p:nvGraphicFramePr>
        <p:xfrm>
          <a:off x="631936" y="3190649"/>
          <a:ext cx="693264" cy="292845"/>
        </p:xfrm>
        <a:graphic>
          <a:graphicData uri="http://schemas.openxmlformats.org/drawingml/2006/table">
            <a:tbl>
              <a:tblPr/>
              <a:tblGrid>
                <a:gridCol w="693264">
                  <a:extLst>
                    <a:ext uri="{9D8B030D-6E8A-4147-A177-3AD203B41FA5}">
                      <a16:colId xmlns:a16="http://schemas.microsoft.com/office/drawing/2014/main" val="1368897087"/>
                    </a:ext>
                  </a:extLst>
                </a:gridCol>
              </a:tblGrid>
              <a:tr h="29284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700618"/>
                  </a:ext>
                </a:extLst>
              </a:tr>
            </a:tbl>
          </a:graphicData>
        </a:graphic>
      </p:graphicFrame>
      <p:sp>
        <p:nvSpPr>
          <p:cNvPr id="57" name="Nuage 56">
            <a:extLst>
              <a:ext uri="{FF2B5EF4-FFF2-40B4-BE49-F238E27FC236}">
                <a16:creationId xmlns:a16="http://schemas.microsoft.com/office/drawing/2014/main" id="{111BE181-DCB1-853D-8011-3FEB6E1FAB60}"/>
              </a:ext>
            </a:extLst>
          </p:cNvPr>
          <p:cNvSpPr/>
          <p:nvPr/>
        </p:nvSpPr>
        <p:spPr>
          <a:xfrm>
            <a:off x="8279449" y="4443491"/>
            <a:ext cx="1567986" cy="80287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17">
            <a:extLst>
              <a:ext uri="{FF2B5EF4-FFF2-40B4-BE49-F238E27FC236}">
                <a16:creationId xmlns:a16="http://schemas.microsoft.com/office/drawing/2014/main" id="{7B55B9E9-6993-894E-ED5B-C1E89FCAD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332" y="4554415"/>
            <a:ext cx="440712" cy="53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9" name="Tableau 58">
            <a:extLst>
              <a:ext uri="{FF2B5EF4-FFF2-40B4-BE49-F238E27FC236}">
                <a16:creationId xmlns:a16="http://schemas.microsoft.com/office/drawing/2014/main" id="{58136CB1-3755-E9D2-0941-C27AD6B32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59648"/>
              </p:ext>
            </p:extLst>
          </p:nvPr>
        </p:nvGraphicFramePr>
        <p:xfrm>
          <a:off x="8968012" y="4615405"/>
          <a:ext cx="762067" cy="367128"/>
        </p:xfrm>
        <a:graphic>
          <a:graphicData uri="http://schemas.openxmlformats.org/drawingml/2006/table">
            <a:tbl>
              <a:tblPr/>
              <a:tblGrid>
                <a:gridCol w="762067">
                  <a:extLst>
                    <a:ext uri="{9D8B030D-6E8A-4147-A177-3AD203B41FA5}">
                      <a16:colId xmlns:a16="http://schemas.microsoft.com/office/drawing/2014/main" val="2268736474"/>
                    </a:ext>
                  </a:extLst>
                </a:gridCol>
              </a:tblGrid>
              <a:tr h="36712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740175"/>
                  </a:ext>
                </a:extLst>
              </a:tr>
            </a:tbl>
          </a:graphicData>
        </a:graphic>
      </p:graphicFrame>
      <p:sp>
        <p:nvSpPr>
          <p:cNvPr id="60" name="Nuage 59">
            <a:extLst>
              <a:ext uri="{FF2B5EF4-FFF2-40B4-BE49-F238E27FC236}">
                <a16:creationId xmlns:a16="http://schemas.microsoft.com/office/drawing/2014/main" id="{F6F4CE73-F2ED-7373-CEB0-A3940291D149}"/>
              </a:ext>
            </a:extLst>
          </p:cNvPr>
          <p:cNvSpPr/>
          <p:nvPr/>
        </p:nvSpPr>
        <p:spPr>
          <a:xfrm>
            <a:off x="2755669" y="3368665"/>
            <a:ext cx="1567986" cy="802871"/>
          </a:xfrm>
          <a:prstGeom prst="cloud">
            <a:avLst/>
          </a:prstGeom>
          <a:solidFill>
            <a:srgbClr val="3366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Picture 18">
            <a:extLst>
              <a:ext uri="{FF2B5EF4-FFF2-40B4-BE49-F238E27FC236}">
                <a16:creationId xmlns:a16="http://schemas.microsoft.com/office/drawing/2014/main" id="{CC6ABFD3-4E58-B80B-D6E4-97005B9DF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675" y="3442034"/>
            <a:ext cx="7429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2" name="Tableau 61">
            <a:extLst>
              <a:ext uri="{FF2B5EF4-FFF2-40B4-BE49-F238E27FC236}">
                <a16:creationId xmlns:a16="http://schemas.microsoft.com/office/drawing/2014/main" id="{6B8C1214-D5BA-A2F9-7D85-E98CC4918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39975"/>
              </p:ext>
            </p:extLst>
          </p:nvPr>
        </p:nvGraphicFramePr>
        <p:xfrm>
          <a:off x="2998026" y="3823034"/>
          <a:ext cx="742950" cy="21971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528243989"/>
                    </a:ext>
                  </a:extLst>
                </a:gridCol>
              </a:tblGrid>
              <a:tr h="21740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4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362886"/>
                  </a:ext>
                </a:extLst>
              </a:tr>
            </a:tbl>
          </a:graphicData>
        </a:graphic>
      </p:graphicFrame>
      <p:pic>
        <p:nvPicPr>
          <p:cNvPr id="63" name="Picture 19">
            <a:extLst>
              <a:ext uri="{FF2B5EF4-FFF2-40B4-BE49-F238E27FC236}">
                <a16:creationId xmlns:a16="http://schemas.microsoft.com/office/drawing/2014/main" id="{F3AF088D-9D8A-B1E5-1A9E-6D9B39818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792" y="5703602"/>
            <a:ext cx="1405733" cy="35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144" name="Tableau 6143">
            <a:extLst>
              <a:ext uri="{FF2B5EF4-FFF2-40B4-BE49-F238E27FC236}">
                <a16:creationId xmlns:a16="http://schemas.microsoft.com/office/drawing/2014/main" id="{4ABCA706-68B8-A303-A70E-84A8C26C5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502140"/>
              </p:ext>
            </p:extLst>
          </p:nvPr>
        </p:nvGraphicFramePr>
        <p:xfrm>
          <a:off x="7724273" y="6038201"/>
          <a:ext cx="787910" cy="284217"/>
        </p:xfrm>
        <a:graphic>
          <a:graphicData uri="http://schemas.openxmlformats.org/drawingml/2006/table">
            <a:tbl>
              <a:tblPr/>
              <a:tblGrid>
                <a:gridCol w="787910">
                  <a:extLst>
                    <a:ext uri="{9D8B030D-6E8A-4147-A177-3AD203B41FA5}">
                      <a16:colId xmlns:a16="http://schemas.microsoft.com/office/drawing/2014/main" val="1149287199"/>
                    </a:ext>
                  </a:extLst>
                </a:gridCol>
              </a:tblGrid>
              <a:tr h="28421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995082"/>
                  </a:ext>
                </a:extLst>
              </a:tr>
            </a:tbl>
          </a:graphicData>
        </a:graphic>
      </p:graphicFrame>
      <p:sp>
        <p:nvSpPr>
          <p:cNvPr id="6169" name="Nuage 6168">
            <a:extLst>
              <a:ext uri="{FF2B5EF4-FFF2-40B4-BE49-F238E27FC236}">
                <a16:creationId xmlns:a16="http://schemas.microsoft.com/office/drawing/2014/main" id="{67E13741-0C23-B418-3FE5-3C06DCFF806E}"/>
              </a:ext>
            </a:extLst>
          </p:cNvPr>
          <p:cNvSpPr/>
          <p:nvPr/>
        </p:nvSpPr>
        <p:spPr>
          <a:xfrm>
            <a:off x="10054190" y="3886789"/>
            <a:ext cx="1626397" cy="8841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70" name="Picture 20">
            <a:extLst>
              <a:ext uri="{FF2B5EF4-FFF2-40B4-BE49-F238E27FC236}">
                <a16:creationId xmlns:a16="http://schemas.microsoft.com/office/drawing/2014/main" id="{2ECE7397-7018-1AF0-2D72-8B80DEBB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307" y="4066103"/>
            <a:ext cx="939503" cy="29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171" name="Tableau 6170">
            <a:extLst>
              <a:ext uri="{FF2B5EF4-FFF2-40B4-BE49-F238E27FC236}">
                <a16:creationId xmlns:a16="http://schemas.microsoft.com/office/drawing/2014/main" id="{D14048F2-77D9-FEAF-3672-653CC9A99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38493"/>
              </p:ext>
            </p:extLst>
          </p:nvPr>
        </p:nvGraphicFramePr>
        <p:xfrm>
          <a:off x="10438529" y="4410049"/>
          <a:ext cx="870207" cy="219710"/>
        </p:xfrm>
        <a:graphic>
          <a:graphicData uri="http://schemas.openxmlformats.org/drawingml/2006/table">
            <a:tbl>
              <a:tblPr/>
              <a:tblGrid>
                <a:gridCol w="870207">
                  <a:extLst>
                    <a:ext uri="{9D8B030D-6E8A-4147-A177-3AD203B41FA5}">
                      <a16:colId xmlns:a16="http://schemas.microsoft.com/office/drawing/2014/main" val="1078099281"/>
                    </a:ext>
                  </a:extLst>
                </a:gridCol>
              </a:tblGrid>
              <a:tr h="20575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498040"/>
                  </a:ext>
                </a:extLst>
              </a:tr>
            </a:tbl>
          </a:graphicData>
        </a:graphic>
      </p:graphicFrame>
      <p:sp>
        <p:nvSpPr>
          <p:cNvPr id="6172" name="Nuage 6171">
            <a:extLst>
              <a:ext uri="{FF2B5EF4-FFF2-40B4-BE49-F238E27FC236}">
                <a16:creationId xmlns:a16="http://schemas.microsoft.com/office/drawing/2014/main" id="{A8FA0AFA-8F6A-AD08-5233-7E5B90BEBC06}"/>
              </a:ext>
            </a:extLst>
          </p:cNvPr>
          <p:cNvSpPr/>
          <p:nvPr/>
        </p:nvSpPr>
        <p:spPr>
          <a:xfrm>
            <a:off x="4547115" y="2337346"/>
            <a:ext cx="1339840" cy="80287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73" name="Picture 21">
            <a:extLst>
              <a:ext uri="{FF2B5EF4-FFF2-40B4-BE49-F238E27FC236}">
                <a16:creationId xmlns:a16="http://schemas.microsoft.com/office/drawing/2014/main" id="{D822E0B4-C1F7-0497-747C-77EFFA58B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903" y="2506886"/>
            <a:ext cx="7620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174" name="Tableau 6173">
            <a:extLst>
              <a:ext uri="{FF2B5EF4-FFF2-40B4-BE49-F238E27FC236}">
                <a16:creationId xmlns:a16="http://schemas.microsoft.com/office/drawing/2014/main" id="{493EC01B-4AD9-808F-40A0-6A4285F91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80702"/>
              </p:ext>
            </p:extLst>
          </p:nvPr>
        </p:nvGraphicFramePr>
        <p:xfrm>
          <a:off x="4735416" y="2805024"/>
          <a:ext cx="675516" cy="259352"/>
        </p:xfrm>
        <a:graphic>
          <a:graphicData uri="http://schemas.openxmlformats.org/drawingml/2006/table">
            <a:tbl>
              <a:tblPr/>
              <a:tblGrid>
                <a:gridCol w="675516">
                  <a:extLst>
                    <a:ext uri="{9D8B030D-6E8A-4147-A177-3AD203B41FA5}">
                      <a16:colId xmlns:a16="http://schemas.microsoft.com/office/drawing/2014/main" val="999722797"/>
                    </a:ext>
                  </a:extLst>
                </a:gridCol>
              </a:tblGrid>
              <a:tr h="25935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5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77871"/>
                  </a:ext>
                </a:extLst>
              </a:tr>
            </a:tbl>
          </a:graphicData>
        </a:graphic>
      </p:graphicFrame>
      <p:sp>
        <p:nvSpPr>
          <p:cNvPr id="6175" name="Nuage 6174">
            <a:extLst>
              <a:ext uri="{FF2B5EF4-FFF2-40B4-BE49-F238E27FC236}">
                <a16:creationId xmlns:a16="http://schemas.microsoft.com/office/drawing/2014/main" id="{8E21698B-6E97-13F4-CDAA-BEBDDBC4A4D5}"/>
              </a:ext>
            </a:extLst>
          </p:cNvPr>
          <p:cNvSpPr/>
          <p:nvPr/>
        </p:nvSpPr>
        <p:spPr>
          <a:xfrm>
            <a:off x="863138" y="3701577"/>
            <a:ext cx="1566514" cy="80287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76" name="Picture 22">
            <a:extLst>
              <a:ext uri="{FF2B5EF4-FFF2-40B4-BE49-F238E27FC236}">
                <a16:creationId xmlns:a16="http://schemas.microsoft.com/office/drawing/2014/main" id="{1A8DB169-A1B6-7E10-81AA-B8FA24D58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914" y="3869517"/>
            <a:ext cx="1086961" cy="23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177" name="Tableau 6176">
            <a:extLst>
              <a:ext uri="{FF2B5EF4-FFF2-40B4-BE49-F238E27FC236}">
                <a16:creationId xmlns:a16="http://schemas.microsoft.com/office/drawing/2014/main" id="{D6AB73BA-35FE-DBC0-4498-CD300C27C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35944"/>
              </p:ext>
            </p:extLst>
          </p:nvPr>
        </p:nvGraphicFramePr>
        <p:xfrm>
          <a:off x="1124978" y="4144799"/>
          <a:ext cx="714827" cy="273659"/>
        </p:xfrm>
        <a:graphic>
          <a:graphicData uri="http://schemas.openxmlformats.org/drawingml/2006/table">
            <a:tbl>
              <a:tblPr/>
              <a:tblGrid>
                <a:gridCol w="714827">
                  <a:extLst>
                    <a:ext uri="{9D8B030D-6E8A-4147-A177-3AD203B41FA5}">
                      <a16:colId xmlns:a16="http://schemas.microsoft.com/office/drawing/2014/main" val="2618416615"/>
                    </a:ext>
                  </a:extLst>
                </a:gridCol>
              </a:tblGrid>
              <a:tr h="27365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5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689518"/>
                  </a:ext>
                </a:extLst>
              </a:tr>
            </a:tbl>
          </a:graphicData>
        </a:graphic>
      </p:graphicFrame>
      <p:sp>
        <p:nvSpPr>
          <p:cNvPr id="6178" name="ZoneTexte 6177">
            <a:extLst>
              <a:ext uri="{FF2B5EF4-FFF2-40B4-BE49-F238E27FC236}">
                <a16:creationId xmlns:a16="http://schemas.microsoft.com/office/drawing/2014/main" id="{9409BA9B-A496-8DA4-8CF3-6CCE79697FB2}"/>
              </a:ext>
            </a:extLst>
          </p:cNvPr>
          <p:cNvSpPr txBox="1"/>
          <p:nvPr/>
        </p:nvSpPr>
        <p:spPr>
          <a:xfrm>
            <a:off x="285330" y="237067"/>
            <a:ext cx="27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C</a:t>
            </a:r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F3722B3E-9545-4514-E22B-66DB60446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79825"/>
              </p:ext>
            </p:extLst>
          </p:nvPr>
        </p:nvGraphicFramePr>
        <p:xfrm>
          <a:off x="6663981" y="2849771"/>
          <a:ext cx="827369" cy="259200"/>
        </p:xfrm>
        <a:graphic>
          <a:graphicData uri="http://schemas.openxmlformats.org/drawingml/2006/table">
            <a:tbl>
              <a:tblPr/>
              <a:tblGrid>
                <a:gridCol w="827369">
                  <a:extLst>
                    <a:ext uri="{9D8B030D-6E8A-4147-A177-3AD203B41FA5}">
                      <a16:colId xmlns:a16="http://schemas.microsoft.com/office/drawing/2014/main" val="3580409598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53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05204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F880D573-FAA9-BBA1-D094-264E212FD4D7}"/>
              </a:ext>
            </a:extLst>
          </p:cNvPr>
          <p:cNvSpPr txBox="1"/>
          <p:nvPr/>
        </p:nvSpPr>
        <p:spPr>
          <a:xfrm>
            <a:off x="8340247" y="6471780"/>
            <a:ext cx="32776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/>
              <a:t>Pour cliquer, mettez-vous en mode Diaporama</a:t>
            </a:r>
          </a:p>
        </p:txBody>
      </p:sp>
      <p:pic>
        <p:nvPicPr>
          <p:cNvPr id="18" name="Image 17" descr="Diaporama - Icônes commercialisation gratuites">
            <a:extLst>
              <a:ext uri="{FF2B5EF4-FFF2-40B4-BE49-F238E27FC236}">
                <a16:creationId xmlns:a16="http://schemas.microsoft.com/office/drawing/2014/main" id="{EFACBE92-4D74-47B7-BCD9-FA95D2A928F4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 flipH="1">
            <a:off x="11642943" y="6545893"/>
            <a:ext cx="200416" cy="2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8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384ACCC-6CFE-5BB2-B3EA-BFECEA1BFA32}"/>
              </a:ext>
            </a:extLst>
          </p:cNvPr>
          <p:cNvSpPr txBox="1"/>
          <p:nvPr/>
        </p:nvSpPr>
        <p:spPr>
          <a:xfrm>
            <a:off x="4683292" y="440975"/>
            <a:ext cx="2295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/>
              <a:t>Sites ENTREPRISE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935B30-A9D0-CC0A-A369-62271B6C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46" y="436222"/>
            <a:ext cx="1219306" cy="371888"/>
          </a:xfrm>
          <a:prstGeom prst="rect">
            <a:avLst/>
          </a:prstGeom>
        </p:spPr>
      </p:pic>
      <p:sp>
        <p:nvSpPr>
          <p:cNvPr id="7" name="Nuage 6">
            <a:extLst>
              <a:ext uri="{FF2B5EF4-FFF2-40B4-BE49-F238E27FC236}">
                <a16:creationId xmlns:a16="http://schemas.microsoft.com/office/drawing/2014/main" id="{04CF77BD-218A-EF8F-10B3-B6942CD264B3}"/>
              </a:ext>
            </a:extLst>
          </p:cNvPr>
          <p:cNvSpPr/>
          <p:nvPr/>
        </p:nvSpPr>
        <p:spPr>
          <a:xfrm>
            <a:off x="631703" y="808110"/>
            <a:ext cx="2295024" cy="107883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Nuage 7">
            <a:extLst>
              <a:ext uri="{FF2B5EF4-FFF2-40B4-BE49-F238E27FC236}">
                <a16:creationId xmlns:a16="http://schemas.microsoft.com/office/drawing/2014/main" id="{0F286AA6-E718-4897-C79B-811895BE89D2}"/>
              </a:ext>
            </a:extLst>
          </p:cNvPr>
          <p:cNvSpPr/>
          <p:nvPr/>
        </p:nvSpPr>
        <p:spPr>
          <a:xfrm>
            <a:off x="686912" y="5562908"/>
            <a:ext cx="1800857" cy="96308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D7658D6D-8B59-93DF-00F9-08A3564BED5C}"/>
              </a:ext>
            </a:extLst>
          </p:cNvPr>
          <p:cNvSpPr/>
          <p:nvPr/>
        </p:nvSpPr>
        <p:spPr>
          <a:xfrm>
            <a:off x="2936449" y="4345633"/>
            <a:ext cx="1842050" cy="95949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Nuage 9">
            <a:extLst>
              <a:ext uri="{FF2B5EF4-FFF2-40B4-BE49-F238E27FC236}">
                <a16:creationId xmlns:a16="http://schemas.microsoft.com/office/drawing/2014/main" id="{9D900D46-E491-94EA-4810-309CD5E6AD38}"/>
              </a:ext>
            </a:extLst>
          </p:cNvPr>
          <p:cNvSpPr/>
          <p:nvPr/>
        </p:nvSpPr>
        <p:spPr>
          <a:xfrm>
            <a:off x="2767245" y="3141528"/>
            <a:ext cx="1845168" cy="874606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Nuage 10">
            <a:extLst>
              <a:ext uri="{FF2B5EF4-FFF2-40B4-BE49-F238E27FC236}">
                <a16:creationId xmlns:a16="http://schemas.microsoft.com/office/drawing/2014/main" id="{0EE9352E-B8E7-86A6-0A17-42B8C90A4035}"/>
              </a:ext>
            </a:extLst>
          </p:cNvPr>
          <p:cNvSpPr/>
          <p:nvPr/>
        </p:nvSpPr>
        <p:spPr>
          <a:xfrm>
            <a:off x="544947" y="4418333"/>
            <a:ext cx="1942822" cy="831000"/>
          </a:xfrm>
          <a:prstGeom prst="clou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Nuage 11">
            <a:extLst>
              <a:ext uri="{FF2B5EF4-FFF2-40B4-BE49-F238E27FC236}">
                <a16:creationId xmlns:a16="http://schemas.microsoft.com/office/drawing/2014/main" id="{0E651277-2AAD-BAEF-D574-50E3D0A3371B}"/>
              </a:ext>
            </a:extLst>
          </p:cNvPr>
          <p:cNvSpPr/>
          <p:nvPr/>
        </p:nvSpPr>
        <p:spPr>
          <a:xfrm>
            <a:off x="389194" y="3235879"/>
            <a:ext cx="1942822" cy="9514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Nuage 12">
            <a:extLst>
              <a:ext uri="{FF2B5EF4-FFF2-40B4-BE49-F238E27FC236}">
                <a16:creationId xmlns:a16="http://schemas.microsoft.com/office/drawing/2014/main" id="{BF047537-EE18-F290-A66A-5C1074406BE4}"/>
              </a:ext>
            </a:extLst>
          </p:cNvPr>
          <p:cNvSpPr/>
          <p:nvPr/>
        </p:nvSpPr>
        <p:spPr>
          <a:xfrm>
            <a:off x="2332016" y="1933263"/>
            <a:ext cx="1414328" cy="72048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Nuage 13">
            <a:extLst>
              <a:ext uri="{FF2B5EF4-FFF2-40B4-BE49-F238E27FC236}">
                <a16:creationId xmlns:a16="http://schemas.microsoft.com/office/drawing/2014/main" id="{754A5E19-34A0-EE14-84DE-B20CAFB949B7}"/>
              </a:ext>
            </a:extLst>
          </p:cNvPr>
          <p:cNvSpPr/>
          <p:nvPr/>
        </p:nvSpPr>
        <p:spPr>
          <a:xfrm>
            <a:off x="566917" y="2117929"/>
            <a:ext cx="1444305" cy="76680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64E7B450-98B8-BE2C-6967-8557A7648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95" y="995101"/>
            <a:ext cx="11525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8B8CF4C8-F8FD-61EC-0C2F-72B8BE694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06333"/>
              </p:ext>
            </p:extLst>
          </p:nvPr>
        </p:nvGraphicFramePr>
        <p:xfrm>
          <a:off x="1162095" y="1414715"/>
          <a:ext cx="727242" cy="369332"/>
        </p:xfrm>
        <a:graphic>
          <a:graphicData uri="http://schemas.openxmlformats.org/drawingml/2006/table">
            <a:tbl>
              <a:tblPr/>
              <a:tblGrid>
                <a:gridCol w="727242">
                  <a:extLst>
                    <a:ext uri="{9D8B030D-6E8A-4147-A177-3AD203B41FA5}">
                      <a16:colId xmlns:a16="http://schemas.microsoft.com/office/drawing/2014/main" val="199734508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544153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3D6A1C24-3017-B3C0-1CBA-B5C3C4664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9988"/>
              </p:ext>
            </p:extLst>
          </p:nvPr>
        </p:nvGraphicFramePr>
        <p:xfrm>
          <a:off x="2958944" y="1988935"/>
          <a:ext cx="787400" cy="369333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3326499361"/>
                    </a:ext>
                  </a:extLst>
                </a:gridCol>
              </a:tblGrid>
              <a:tr h="369333">
                <a:tc>
                  <a:txBody>
                    <a:bodyPr/>
                    <a:lstStyle/>
                    <a:p>
                      <a:pPr algn="l" fontAlgn="ctr"/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88369"/>
                  </a:ext>
                </a:extLst>
              </a:tr>
            </a:tbl>
          </a:graphicData>
        </a:graphic>
      </p:graphicFrame>
      <p:pic>
        <p:nvPicPr>
          <p:cNvPr id="7171" name="Picture 3">
            <a:extLst>
              <a:ext uri="{FF2B5EF4-FFF2-40B4-BE49-F238E27FC236}">
                <a16:creationId xmlns:a16="http://schemas.microsoft.com/office/drawing/2014/main" id="{19FEF5EB-E1E9-1DE8-A4B8-BFD820E66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253" y="2290253"/>
            <a:ext cx="516210" cy="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5F270EA7-DBF3-69DE-FB68-61AACBBC7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6544"/>
              </p:ext>
            </p:extLst>
          </p:nvPr>
        </p:nvGraphicFramePr>
        <p:xfrm>
          <a:off x="833085" y="2469078"/>
          <a:ext cx="799432" cy="369332"/>
        </p:xfrm>
        <a:graphic>
          <a:graphicData uri="http://schemas.openxmlformats.org/drawingml/2006/table">
            <a:tbl>
              <a:tblPr/>
              <a:tblGrid>
                <a:gridCol w="799432">
                  <a:extLst>
                    <a:ext uri="{9D8B030D-6E8A-4147-A177-3AD203B41FA5}">
                      <a16:colId xmlns:a16="http://schemas.microsoft.com/office/drawing/2014/main" val="255347596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257570"/>
                  </a:ext>
                </a:extLst>
              </a:tr>
            </a:tbl>
          </a:graphicData>
        </a:graphic>
      </p:graphicFrame>
      <p:pic>
        <p:nvPicPr>
          <p:cNvPr id="9217" name="Picture 1">
            <a:extLst>
              <a:ext uri="{FF2B5EF4-FFF2-40B4-BE49-F238E27FC236}">
                <a16:creationId xmlns:a16="http://schemas.microsoft.com/office/drawing/2014/main" id="{5E741BB1-7ECF-C1DE-9ACA-484F428D2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124" y="2024823"/>
            <a:ext cx="6667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ABEC39A-8571-0382-EEC1-81AD6AB0B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36239"/>
              </p:ext>
            </p:extLst>
          </p:nvPr>
        </p:nvGraphicFramePr>
        <p:xfrm>
          <a:off x="2555366" y="2304926"/>
          <a:ext cx="807156" cy="257969"/>
        </p:xfrm>
        <a:graphic>
          <a:graphicData uri="http://schemas.openxmlformats.org/drawingml/2006/table">
            <a:tbl>
              <a:tblPr/>
              <a:tblGrid>
                <a:gridCol w="807156">
                  <a:extLst>
                    <a:ext uri="{9D8B030D-6E8A-4147-A177-3AD203B41FA5}">
                      <a16:colId xmlns:a16="http://schemas.microsoft.com/office/drawing/2014/main" val="1143988002"/>
                    </a:ext>
                  </a:extLst>
                </a:gridCol>
              </a:tblGrid>
              <a:tr h="25796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011656"/>
                  </a:ext>
                </a:extLst>
              </a:tr>
            </a:tbl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id="{505D2D58-98DD-EF3D-36DB-2E485ED09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35" y="3466865"/>
            <a:ext cx="1379519" cy="16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BA3924A-3612-A22A-3D25-8AC3FDF32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229923"/>
              </p:ext>
            </p:extLst>
          </p:nvPr>
        </p:nvGraphicFramePr>
        <p:xfrm>
          <a:off x="847939" y="3726843"/>
          <a:ext cx="784578" cy="280547"/>
        </p:xfrm>
        <a:graphic>
          <a:graphicData uri="http://schemas.openxmlformats.org/drawingml/2006/table">
            <a:tbl>
              <a:tblPr/>
              <a:tblGrid>
                <a:gridCol w="784578">
                  <a:extLst>
                    <a:ext uri="{9D8B030D-6E8A-4147-A177-3AD203B41FA5}">
                      <a16:colId xmlns:a16="http://schemas.microsoft.com/office/drawing/2014/main" val="2142211193"/>
                    </a:ext>
                  </a:extLst>
                </a:gridCol>
              </a:tblGrid>
              <a:tr h="28054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hlinkClick r:id="rId1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highlight>
                          <a:srgbClr val="FF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19839"/>
                  </a:ext>
                </a:extLst>
              </a:tr>
            </a:tbl>
          </a:graphicData>
        </a:graphic>
      </p:graphicFrame>
      <p:pic>
        <p:nvPicPr>
          <p:cNvPr id="9219" name="Picture 3">
            <a:extLst>
              <a:ext uri="{FF2B5EF4-FFF2-40B4-BE49-F238E27FC236}">
                <a16:creationId xmlns:a16="http://schemas.microsoft.com/office/drawing/2014/main" id="{B4295A82-B4C2-F37A-33B4-1AD513755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776" y="3304734"/>
            <a:ext cx="1211885" cy="27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1067111-0630-99CC-68E0-396EC83A0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68266"/>
              </p:ext>
            </p:extLst>
          </p:nvPr>
        </p:nvGraphicFramePr>
        <p:xfrm>
          <a:off x="3213079" y="3606830"/>
          <a:ext cx="728133" cy="280547"/>
        </p:xfrm>
        <a:graphic>
          <a:graphicData uri="http://schemas.openxmlformats.org/drawingml/2006/table">
            <a:tbl>
              <a:tblPr/>
              <a:tblGrid>
                <a:gridCol w="728133">
                  <a:extLst>
                    <a:ext uri="{9D8B030D-6E8A-4147-A177-3AD203B41FA5}">
                      <a16:colId xmlns:a16="http://schemas.microsoft.com/office/drawing/2014/main" val="4211346881"/>
                    </a:ext>
                  </a:extLst>
                </a:gridCol>
              </a:tblGrid>
              <a:tr h="28054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431"/>
                  </a:ext>
                </a:extLst>
              </a:tr>
            </a:tbl>
          </a:graphicData>
        </a:graphic>
      </p:graphicFrame>
      <p:pic>
        <p:nvPicPr>
          <p:cNvPr id="9220" name="Picture 4">
            <a:extLst>
              <a:ext uri="{FF2B5EF4-FFF2-40B4-BE49-F238E27FC236}">
                <a16:creationId xmlns:a16="http://schemas.microsoft.com/office/drawing/2014/main" id="{FDA37F31-47BB-EEB0-E7CD-6F71878EB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39" y="4602999"/>
            <a:ext cx="1379519" cy="29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973707CE-9E16-B450-C999-F98EE9E54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80696"/>
              </p:ext>
            </p:extLst>
          </p:nvPr>
        </p:nvGraphicFramePr>
        <p:xfrm>
          <a:off x="1226644" y="4846688"/>
          <a:ext cx="784578" cy="390525"/>
        </p:xfrm>
        <a:graphic>
          <a:graphicData uri="http://schemas.openxmlformats.org/drawingml/2006/table">
            <a:tbl>
              <a:tblPr/>
              <a:tblGrid>
                <a:gridCol w="784578">
                  <a:extLst>
                    <a:ext uri="{9D8B030D-6E8A-4147-A177-3AD203B41FA5}">
                      <a16:colId xmlns:a16="http://schemas.microsoft.com/office/drawing/2014/main" val="3473571029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512172"/>
                  </a:ext>
                </a:extLst>
              </a:tr>
            </a:tbl>
          </a:graphicData>
        </a:graphic>
      </p:graphicFrame>
      <p:sp>
        <p:nvSpPr>
          <p:cNvPr id="20" name="Nuage 19">
            <a:extLst>
              <a:ext uri="{FF2B5EF4-FFF2-40B4-BE49-F238E27FC236}">
                <a16:creationId xmlns:a16="http://schemas.microsoft.com/office/drawing/2014/main" id="{8D2837FC-3893-B1F2-B663-5CB96F84F416}"/>
              </a:ext>
            </a:extLst>
          </p:cNvPr>
          <p:cNvSpPr/>
          <p:nvPr/>
        </p:nvSpPr>
        <p:spPr>
          <a:xfrm>
            <a:off x="2958944" y="5495168"/>
            <a:ext cx="2098478" cy="100059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2690F3C7-1942-7833-68B2-515AD1B67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522" y="4535678"/>
            <a:ext cx="10382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75259B84-5BD9-0612-3A27-7714AE147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47383"/>
              </p:ext>
            </p:extLst>
          </p:nvPr>
        </p:nvGraphicFramePr>
        <p:xfrm>
          <a:off x="3470829" y="4976007"/>
          <a:ext cx="773289" cy="250736"/>
        </p:xfrm>
        <a:graphic>
          <a:graphicData uri="http://schemas.openxmlformats.org/drawingml/2006/table">
            <a:tbl>
              <a:tblPr/>
              <a:tblGrid>
                <a:gridCol w="773289">
                  <a:extLst>
                    <a:ext uri="{9D8B030D-6E8A-4147-A177-3AD203B41FA5}">
                      <a16:colId xmlns:a16="http://schemas.microsoft.com/office/drawing/2014/main" val="3597506325"/>
                    </a:ext>
                  </a:extLst>
                </a:gridCol>
              </a:tblGrid>
              <a:tr h="25073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42003"/>
                  </a:ext>
                </a:extLst>
              </a:tr>
            </a:tbl>
          </a:graphicData>
        </a:graphic>
      </p:graphicFrame>
      <p:pic>
        <p:nvPicPr>
          <p:cNvPr id="9222" name="Picture 6">
            <a:extLst>
              <a:ext uri="{FF2B5EF4-FFF2-40B4-BE49-F238E27FC236}">
                <a16:creationId xmlns:a16="http://schemas.microsoft.com/office/drawing/2014/main" id="{9D5B2B21-D231-C12A-CDDE-B8DA53FE3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675" y="5772343"/>
            <a:ext cx="15144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3DB31F2C-ABDC-5F4E-76BE-A0E975563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75877"/>
              </p:ext>
            </p:extLst>
          </p:nvPr>
        </p:nvGraphicFramePr>
        <p:xfrm>
          <a:off x="3342766" y="6098221"/>
          <a:ext cx="807156" cy="219710"/>
        </p:xfrm>
        <a:graphic>
          <a:graphicData uri="http://schemas.openxmlformats.org/drawingml/2006/table">
            <a:tbl>
              <a:tblPr/>
              <a:tblGrid>
                <a:gridCol w="807156">
                  <a:extLst>
                    <a:ext uri="{9D8B030D-6E8A-4147-A177-3AD203B41FA5}">
                      <a16:colId xmlns:a16="http://schemas.microsoft.com/office/drawing/2014/main" val="2072493429"/>
                    </a:ext>
                  </a:extLst>
                </a:gridCol>
              </a:tblGrid>
              <a:tr h="21010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880656"/>
                  </a:ext>
                </a:extLst>
              </a:tr>
            </a:tbl>
          </a:graphicData>
        </a:graphic>
      </p:graphicFrame>
      <p:pic>
        <p:nvPicPr>
          <p:cNvPr id="9223" name="Picture 7">
            <a:extLst>
              <a:ext uri="{FF2B5EF4-FFF2-40B4-BE49-F238E27FC236}">
                <a16:creationId xmlns:a16="http://schemas.microsoft.com/office/drawing/2014/main" id="{CC8F64E0-AC2A-2252-C6CB-AC329673C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15" y="5749173"/>
            <a:ext cx="9334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C412803B-B5CD-DE52-1AFB-0BDCD860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262333"/>
              </p:ext>
            </p:extLst>
          </p:nvPr>
        </p:nvGraphicFramePr>
        <p:xfrm>
          <a:off x="1090202" y="6076790"/>
          <a:ext cx="852311" cy="369332"/>
        </p:xfrm>
        <a:graphic>
          <a:graphicData uri="http://schemas.openxmlformats.org/drawingml/2006/table">
            <a:tbl>
              <a:tblPr/>
              <a:tblGrid>
                <a:gridCol w="852311">
                  <a:extLst>
                    <a:ext uri="{9D8B030D-6E8A-4147-A177-3AD203B41FA5}">
                      <a16:colId xmlns:a16="http://schemas.microsoft.com/office/drawing/2014/main" val="34936884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445550"/>
                  </a:ext>
                </a:extLst>
              </a:tr>
            </a:tbl>
          </a:graphicData>
        </a:graphic>
      </p:graphicFrame>
      <p:sp>
        <p:nvSpPr>
          <p:cNvPr id="24" name="Nuage 23">
            <a:extLst>
              <a:ext uri="{FF2B5EF4-FFF2-40B4-BE49-F238E27FC236}">
                <a16:creationId xmlns:a16="http://schemas.microsoft.com/office/drawing/2014/main" id="{18D75CC3-0D17-F045-0EFC-BB13CFD56B6D}"/>
              </a:ext>
            </a:extLst>
          </p:cNvPr>
          <p:cNvSpPr/>
          <p:nvPr/>
        </p:nvSpPr>
        <p:spPr>
          <a:xfrm>
            <a:off x="3941211" y="2051473"/>
            <a:ext cx="2290191" cy="9514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24" name="Picture 8">
            <a:extLst>
              <a:ext uri="{FF2B5EF4-FFF2-40B4-BE49-F238E27FC236}">
                <a16:creationId xmlns:a16="http://schemas.microsoft.com/office/drawing/2014/main" id="{B224A106-195A-2BA9-9D7F-11E59238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43" y="2313026"/>
            <a:ext cx="17621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D57B6CE7-DDA5-531B-AA09-18E4D4646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827982"/>
              </p:ext>
            </p:extLst>
          </p:nvPr>
        </p:nvGraphicFramePr>
        <p:xfrm>
          <a:off x="4710949" y="2631554"/>
          <a:ext cx="750711" cy="219710"/>
        </p:xfrm>
        <a:graphic>
          <a:graphicData uri="http://schemas.openxmlformats.org/drawingml/2006/table">
            <a:tbl>
              <a:tblPr/>
              <a:tblGrid>
                <a:gridCol w="750711">
                  <a:extLst>
                    <a:ext uri="{9D8B030D-6E8A-4147-A177-3AD203B41FA5}">
                      <a16:colId xmlns:a16="http://schemas.microsoft.com/office/drawing/2014/main" val="2889930791"/>
                    </a:ext>
                  </a:extLst>
                </a:gridCol>
              </a:tblGrid>
              <a:tr h="21010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328512"/>
                  </a:ext>
                </a:extLst>
              </a:tr>
            </a:tbl>
          </a:graphicData>
        </a:graphic>
      </p:graphicFrame>
      <p:sp>
        <p:nvSpPr>
          <p:cNvPr id="26" name="Nuage 25">
            <a:extLst>
              <a:ext uri="{FF2B5EF4-FFF2-40B4-BE49-F238E27FC236}">
                <a16:creationId xmlns:a16="http://schemas.microsoft.com/office/drawing/2014/main" id="{D3E7432F-19EB-6FF1-B68B-A10964A14C4C}"/>
              </a:ext>
            </a:extLst>
          </p:cNvPr>
          <p:cNvSpPr/>
          <p:nvPr/>
        </p:nvSpPr>
        <p:spPr>
          <a:xfrm>
            <a:off x="4961664" y="3584210"/>
            <a:ext cx="1738280" cy="9514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25" name="Picture 9">
            <a:extLst>
              <a:ext uri="{FF2B5EF4-FFF2-40B4-BE49-F238E27FC236}">
                <a16:creationId xmlns:a16="http://schemas.microsoft.com/office/drawing/2014/main" id="{70DE276E-5168-50F5-CF19-CD7650222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38" y="3802708"/>
            <a:ext cx="4286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Tableau 26">
            <a:extLst>
              <a:ext uri="{FF2B5EF4-FFF2-40B4-BE49-F238E27FC236}">
                <a16:creationId xmlns:a16="http://schemas.microsoft.com/office/drawing/2014/main" id="{AA5CDFDC-8F73-DEFB-6B71-DA556E206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518804"/>
              </p:ext>
            </p:extLst>
          </p:nvPr>
        </p:nvGraphicFramePr>
        <p:xfrm>
          <a:off x="5766859" y="3855827"/>
          <a:ext cx="804001" cy="273326"/>
        </p:xfrm>
        <a:graphic>
          <a:graphicData uri="http://schemas.openxmlformats.org/drawingml/2006/table">
            <a:tbl>
              <a:tblPr/>
              <a:tblGrid>
                <a:gridCol w="804001">
                  <a:extLst>
                    <a:ext uri="{9D8B030D-6E8A-4147-A177-3AD203B41FA5}">
                      <a16:colId xmlns:a16="http://schemas.microsoft.com/office/drawing/2014/main" val="3451227767"/>
                    </a:ext>
                  </a:extLst>
                </a:gridCol>
              </a:tblGrid>
              <a:tr h="27332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992760"/>
                  </a:ext>
                </a:extLst>
              </a:tr>
            </a:tbl>
          </a:graphicData>
        </a:graphic>
      </p:graphicFrame>
      <p:sp>
        <p:nvSpPr>
          <p:cNvPr id="28" name="Nuage 27">
            <a:extLst>
              <a:ext uri="{FF2B5EF4-FFF2-40B4-BE49-F238E27FC236}">
                <a16:creationId xmlns:a16="http://schemas.microsoft.com/office/drawing/2014/main" id="{820D5A5D-A0A1-7FFF-DD5B-04729FFF6311}"/>
              </a:ext>
            </a:extLst>
          </p:cNvPr>
          <p:cNvSpPr/>
          <p:nvPr/>
        </p:nvSpPr>
        <p:spPr>
          <a:xfrm>
            <a:off x="9547586" y="1379712"/>
            <a:ext cx="2098478" cy="100059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27" name="Picture 11">
            <a:extLst>
              <a:ext uri="{FF2B5EF4-FFF2-40B4-BE49-F238E27FC236}">
                <a16:creationId xmlns:a16="http://schemas.microsoft.com/office/drawing/2014/main" id="{64C10618-046C-0D2E-FBD2-9401F8AA7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162" y="1632645"/>
            <a:ext cx="14573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71BB157C-BD4D-8E70-DEF0-6F672F826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388817"/>
              </p:ext>
            </p:extLst>
          </p:nvPr>
        </p:nvGraphicFramePr>
        <p:xfrm>
          <a:off x="10125733" y="1899764"/>
          <a:ext cx="785613" cy="262478"/>
        </p:xfrm>
        <a:graphic>
          <a:graphicData uri="http://schemas.openxmlformats.org/drawingml/2006/table">
            <a:tbl>
              <a:tblPr/>
              <a:tblGrid>
                <a:gridCol w="785613">
                  <a:extLst>
                    <a:ext uri="{9D8B030D-6E8A-4147-A177-3AD203B41FA5}">
                      <a16:colId xmlns:a16="http://schemas.microsoft.com/office/drawing/2014/main" val="2803162896"/>
                    </a:ext>
                  </a:extLst>
                </a:gridCol>
              </a:tblGrid>
              <a:tr h="26247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276911"/>
                  </a:ext>
                </a:extLst>
              </a:tr>
            </a:tbl>
          </a:graphicData>
        </a:graphic>
      </p:graphicFrame>
      <p:sp>
        <p:nvSpPr>
          <p:cNvPr id="32" name="Nuage 31">
            <a:extLst>
              <a:ext uri="{FF2B5EF4-FFF2-40B4-BE49-F238E27FC236}">
                <a16:creationId xmlns:a16="http://schemas.microsoft.com/office/drawing/2014/main" id="{51D858E7-DF4C-1E9B-36E6-2A00B2F67A04}"/>
              </a:ext>
            </a:extLst>
          </p:cNvPr>
          <p:cNvSpPr/>
          <p:nvPr/>
        </p:nvSpPr>
        <p:spPr>
          <a:xfrm>
            <a:off x="8088796" y="3360006"/>
            <a:ext cx="1672258" cy="71420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Nuage 32">
            <a:extLst>
              <a:ext uri="{FF2B5EF4-FFF2-40B4-BE49-F238E27FC236}">
                <a16:creationId xmlns:a16="http://schemas.microsoft.com/office/drawing/2014/main" id="{2AB43259-2F64-7612-E094-2DD69F7D01F7}"/>
              </a:ext>
            </a:extLst>
          </p:cNvPr>
          <p:cNvSpPr/>
          <p:nvPr/>
        </p:nvSpPr>
        <p:spPr>
          <a:xfrm>
            <a:off x="10037274" y="2710759"/>
            <a:ext cx="1587809" cy="77499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Nuage 33">
            <a:extLst>
              <a:ext uri="{FF2B5EF4-FFF2-40B4-BE49-F238E27FC236}">
                <a16:creationId xmlns:a16="http://schemas.microsoft.com/office/drawing/2014/main" id="{CA5A791F-D893-75AA-5DA9-D1C31115878C}"/>
              </a:ext>
            </a:extLst>
          </p:cNvPr>
          <p:cNvSpPr/>
          <p:nvPr/>
        </p:nvSpPr>
        <p:spPr>
          <a:xfrm>
            <a:off x="7576270" y="1298995"/>
            <a:ext cx="1587809" cy="87460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28" name="Picture 12">
            <a:extLst>
              <a:ext uri="{FF2B5EF4-FFF2-40B4-BE49-F238E27FC236}">
                <a16:creationId xmlns:a16="http://schemas.microsoft.com/office/drawing/2014/main" id="{230FBEED-A6A0-9EAC-9DF7-38609AF71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539" y="1489745"/>
            <a:ext cx="1039269" cy="2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83D64D7F-F9CC-040D-4D08-FE4A6E160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51159"/>
              </p:ext>
            </p:extLst>
          </p:nvPr>
        </p:nvGraphicFramePr>
        <p:xfrm>
          <a:off x="7966237" y="1774660"/>
          <a:ext cx="807871" cy="224564"/>
        </p:xfrm>
        <a:graphic>
          <a:graphicData uri="http://schemas.openxmlformats.org/drawingml/2006/table">
            <a:tbl>
              <a:tblPr/>
              <a:tblGrid>
                <a:gridCol w="807871">
                  <a:extLst>
                    <a:ext uri="{9D8B030D-6E8A-4147-A177-3AD203B41FA5}">
                      <a16:colId xmlns:a16="http://schemas.microsoft.com/office/drawing/2014/main" val="330306652"/>
                    </a:ext>
                  </a:extLst>
                </a:gridCol>
              </a:tblGrid>
              <a:tr h="22456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244213"/>
                  </a:ext>
                </a:extLst>
              </a:tr>
            </a:tbl>
          </a:graphicData>
        </a:graphic>
      </p:graphicFrame>
      <p:pic>
        <p:nvPicPr>
          <p:cNvPr id="9229" name="Picture 13">
            <a:extLst>
              <a:ext uri="{FF2B5EF4-FFF2-40B4-BE49-F238E27FC236}">
                <a16:creationId xmlns:a16="http://schemas.microsoft.com/office/drawing/2014/main" id="{CE5C830F-ED83-C15A-0C5E-4DA9E4C2F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473" y="2855303"/>
            <a:ext cx="674014" cy="2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D4287C32-5981-F7CD-F6ED-892728D29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77373"/>
              </p:ext>
            </p:extLst>
          </p:nvPr>
        </p:nvGraphicFramePr>
        <p:xfrm>
          <a:off x="10253679" y="3138666"/>
          <a:ext cx="795588" cy="267544"/>
        </p:xfrm>
        <a:graphic>
          <a:graphicData uri="http://schemas.openxmlformats.org/drawingml/2006/table">
            <a:tbl>
              <a:tblPr/>
              <a:tblGrid>
                <a:gridCol w="795588">
                  <a:extLst>
                    <a:ext uri="{9D8B030D-6E8A-4147-A177-3AD203B41FA5}">
                      <a16:colId xmlns:a16="http://schemas.microsoft.com/office/drawing/2014/main" val="2526058876"/>
                    </a:ext>
                  </a:extLst>
                </a:gridCol>
              </a:tblGrid>
              <a:tr h="26754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707287"/>
                  </a:ext>
                </a:extLst>
              </a:tr>
            </a:tbl>
          </a:graphicData>
        </a:graphic>
      </p:graphicFrame>
      <p:sp>
        <p:nvSpPr>
          <p:cNvPr id="37" name="Nuage 36">
            <a:extLst>
              <a:ext uri="{FF2B5EF4-FFF2-40B4-BE49-F238E27FC236}">
                <a16:creationId xmlns:a16="http://schemas.microsoft.com/office/drawing/2014/main" id="{F45151D9-19CF-855B-A8B5-5E2EABFBBE3C}"/>
              </a:ext>
            </a:extLst>
          </p:cNvPr>
          <p:cNvSpPr/>
          <p:nvPr/>
        </p:nvSpPr>
        <p:spPr>
          <a:xfrm>
            <a:off x="7893959" y="2376554"/>
            <a:ext cx="1587809" cy="83322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30" name="Picture 14">
            <a:extLst>
              <a:ext uri="{FF2B5EF4-FFF2-40B4-BE49-F238E27FC236}">
                <a16:creationId xmlns:a16="http://schemas.microsoft.com/office/drawing/2014/main" id="{AE918B80-B43A-5F81-893C-E6A60D475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089" y="2566923"/>
            <a:ext cx="1068808" cy="22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Tableau 37">
            <a:extLst>
              <a:ext uri="{FF2B5EF4-FFF2-40B4-BE49-F238E27FC236}">
                <a16:creationId xmlns:a16="http://schemas.microsoft.com/office/drawing/2014/main" id="{591813EF-530E-00FB-FDE5-92B9E5C85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73847"/>
              </p:ext>
            </p:extLst>
          </p:nvPr>
        </p:nvGraphicFramePr>
        <p:xfrm>
          <a:off x="8257279" y="2870606"/>
          <a:ext cx="790170" cy="261735"/>
        </p:xfrm>
        <a:graphic>
          <a:graphicData uri="http://schemas.openxmlformats.org/drawingml/2006/table">
            <a:tbl>
              <a:tblPr/>
              <a:tblGrid>
                <a:gridCol w="790170">
                  <a:extLst>
                    <a:ext uri="{9D8B030D-6E8A-4147-A177-3AD203B41FA5}">
                      <a16:colId xmlns:a16="http://schemas.microsoft.com/office/drawing/2014/main" val="2605104234"/>
                    </a:ext>
                  </a:extLst>
                </a:gridCol>
              </a:tblGrid>
              <a:tr h="2617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073604"/>
                  </a:ext>
                </a:extLst>
              </a:tr>
            </a:tbl>
          </a:graphicData>
        </a:graphic>
      </p:graphicFrame>
      <p:sp>
        <p:nvSpPr>
          <p:cNvPr id="39" name="Nuage 38">
            <a:extLst>
              <a:ext uri="{FF2B5EF4-FFF2-40B4-BE49-F238E27FC236}">
                <a16:creationId xmlns:a16="http://schemas.microsoft.com/office/drawing/2014/main" id="{AE88EB6A-4C94-4F57-92D5-7898A8828CA2}"/>
              </a:ext>
            </a:extLst>
          </p:cNvPr>
          <p:cNvSpPr/>
          <p:nvPr/>
        </p:nvSpPr>
        <p:spPr>
          <a:xfrm>
            <a:off x="9563212" y="3781126"/>
            <a:ext cx="2318585" cy="10912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31" name="Picture 15">
            <a:extLst>
              <a:ext uri="{FF2B5EF4-FFF2-40B4-BE49-F238E27FC236}">
                <a16:creationId xmlns:a16="http://schemas.microsoft.com/office/drawing/2014/main" id="{B6777C72-571E-81E0-D51D-DC4627FFA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108" y="3454037"/>
            <a:ext cx="775278" cy="25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BDFF3405-E320-BCA2-5D14-AB33C739A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39881"/>
              </p:ext>
            </p:extLst>
          </p:nvPr>
        </p:nvGraphicFramePr>
        <p:xfrm>
          <a:off x="8332569" y="3733883"/>
          <a:ext cx="731302" cy="258607"/>
        </p:xfrm>
        <a:graphic>
          <a:graphicData uri="http://schemas.openxmlformats.org/drawingml/2006/table">
            <a:tbl>
              <a:tblPr/>
              <a:tblGrid>
                <a:gridCol w="731302">
                  <a:extLst>
                    <a:ext uri="{9D8B030D-6E8A-4147-A177-3AD203B41FA5}">
                      <a16:colId xmlns:a16="http://schemas.microsoft.com/office/drawing/2014/main" val="2449602517"/>
                    </a:ext>
                  </a:extLst>
                </a:gridCol>
              </a:tblGrid>
              <a:tr h="25860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629442"/>
                  </a:ext>
                </a:extLst>
              </a:tr>
            </a:tbl>
          </a:graphicData>
        </a:graphic>
      </p:graphicFrame>
      <p:pic>
        <p:nvPicPr>
          <p:cNvPr id="9232" name="Picture 16">
            <a:extLst>
              <a:ext uri="{FF2B5EF4-FFF2-40B4-BE49-F238E27FC236}">
                <a16:creationId xmlns:a16="http://schemas.microsoft.com/office/drawing/2014/main" id="{57B41DD9-D7A3-61BA-843D-CF7A1C129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241" y="3999927"/>
            <a:ext cx="729967" cy="60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" name="Tableau 40">
            <a:extLst>
              <a:ext uri="{FF2B5EF4-FFF2-40B4-BE49-F238E27FC236}">
                <a16:creationId xmlns:a16="http://schemas.microsoft.com/office/drawing/2014/main" id="{57AB0387-C727-7529-120C-EA1A6E0F9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59398"/>
              </p:ext>
            </p:extLst>
          </p:nvPr>
        </p:nvGraphicFramePr>
        <p:xfrm>
          <a:off x="10911346" y="4074170"/>
          <a:ext cx="752863" cy="312374"/>
        </p:xfrm>
        <a:graphic>
          <a:graphicData uri="http://schemas.openxmlformats.org/drawingml/2006/table">
            <a:tbl>
              <a:tblPr/>
              <a:tblGrid>
                <a:gridCol w="752863">
                  <a:extLst>
                    <a:ext uri="{9D8B030D-6E8A-4147-A177-3AD203B41FA5}">
                      <a16:colId xmlns:a16="http://schemas.microsoft.com/office/drawing/2014/main" val="2035829263"/>
                    </a:ext>
                  </a:extLst>
                </a:gridCol>
              </a:tblGrid>
              <a:tr h="31237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105534"/>
                  </a:ext>
                </a:extLst>
              </a:tr>
            </a:tbl>
          </a:graphicData>
        </a:graphic>
      </p:graphicFrame>
      <p:sp>
        <p:nvSpPr>
          <p:cNvPr id="42" name="Nuage 41">
            <a:extLst>
              <a:ext uri="{FF2B5EF4-FFF2-40B4-BE49-F238E27FC236}">
                <a16:creationId xmlns:a16="http://schemas.microsoft.com/office/drawing/2014/main" id="{69001D4C-E039-0C39-0270-28AA266F19ED}"/>
              </a:ext>
            </a:extLst>
          </p:cNvPr>
          <p:cNvSpPr/>
          <p:nvPr/>
        </p:nvSpPr>
        <p:spPr>
          <a:xfrm>
            <a:off x="7225002" y="4370321"/>
            <a:ext cx="1939077" cy="93480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Nuage 43">
            <a:extLst>
              <a:ext uri="{FF2B5EF4-FFF2-40B4-BE49-F238E27FC236}">
                <a16:creationId xmlns:a16="http://schemas.microsoft.com/office/drawing/2014/main" id="{FD8D458E-A874-9CFA-0EF9-F3368D18158D}"/>
              </a:ext>
            </a:extLst>
          </p:cNvPr>
          <p:cNvSpPr/>
          <p:nvPr/>
        </p:nvSpPr>
        <p:spPr>
          <a:xfrm>
            <a:off x="5625737" y="5335040"/>
            <a:ext cx="1841885" cy="87460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Nuage 44">
            <a:extLst>
              <a:ext uri="{FF2B5EF4-FFF2-40B4-BE49-F238E27FC236}">
                <a16:creationId xmlns:a16="http://schemas.microsoft.com/office/drawing/2014/main" id="{E19FC6F8-E2C8-57A1-B2DF-46D1BE5ADCD4}"/>
              </a:ext>
            </a:extLst>
          </p:cNvPr>
          <p:cNvSpPr/>
          <p:nvPr/>
        </p:nvSpPr>
        <p:spPr>
          <a:xfrm>
            <a:off x="7781861" y="5713035"/>
            <a:ext cx="2086301" cy="93480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Nuage 45">
            <a:extLst>
              <a:ext uri="{FF2B5EF4-FFF2-40B4-BE49-F238E27FC236}">
                <a16:creationId xmlns:a16="http://schemas.microsoft.com/office/drawing/2014/main" id="{F3B1D446-2765-56CA-1AC2-63F8263AF042}"/>
              </a:ext>
            </a:extLst>
          </p:cNvPr>
          <p:cNvSpPr/>
          <p:nvPr/>
        </p:nvSpPr>
        <p:spPr>
          <a:xfrm>
            <a:off x="10037275" y="5341073"/>
            <a:ext cx="1721986" cy="87460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33" name="Picture 17">
            <a:extLst>
              <a:ext uri="{FF2B5EF4-FFF2-40B4-BE49-F238E27FC236}">
                <a16:creationId xmlns:a16="http://schemas.microsoft.com/office/drawing/2014/main" id="{A4A99B09-3279-32F0-679A-E2A09572D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37" y="4459478"/>
            <a:ext cx="771525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7" name="Tableau 46">
            <a:extLst>
              <a:ext uri="{FF2B5EF4-FFF2-40B4-BE49-F238E27FC236}">
                <a16:creationId xmlns:a16="http://schemas.microsoft.com/office/drawing/2014/main" id="{239AD1D0-34C0-2DCA-E236-FBD3CB9B9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27001"/>
              </p:ext>
            </p:extLst>
          </p:nvPr>
        </p:nvGraphicFramePr>
        <p:xfrm>
          <a:off x="7506568" y="4867390"/>
          <a:ext cx="750711" cy="323596"/>
        </p:xfrm>
        <a:graphic>
          <a:graphicData uri="http://schemas.openxmlformats.org/drawingml/2006/table">
            <a:tbl>
              <a:tblPr/>
              <a:tblGrid>
                <a:gridCol w="750711">
                  <a:extLst>
                    <a:ext uri="{9D8B030D-6E8A-4147-A177-3AD203B41FA5}">
                      <a16:colId xmlns:a16="http://schemas.microsoft.com/office/drawing/2014/main" val="173685981"/>
                    </a:ext>
                  </a:extLst>
                </a:gridCol>
              </a:tblGrid>
              <a:tr h="32359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152398"/>
                  </a:ext>
                </a:extLst>
              </a:tr>
            </a:tbl>
          </a:graphicData>
        </a:graphic>
      </p:graphicFrame>
      <p:pic>
        <p:nvPicPr>
          <p:cNvPr id="9234" name="Picture 18">
            <a:extLst>
              <a:ext uri="{FF2B5EF4-FFF2-40B4-BE49-F238E27FC236}">
                <a16:creationId xmlns:a16="http://schemas.microsoft.com/office/drawing/2014/main" id="{DF74FA37-A25A-BEDF-39E0-E2253650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224" y="5543885"/>
            <a:ext cx="1276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Tableau 47">
            <a:extLst>
              <a:ext uri="{FF2B5EF4-FFF2-40B4-BE49-F238E27FC236}">
                <a16:creationId xmlns:a16="http://schemas.microsoft.com/office/drawing/2014/main" id="{BB3AA408-6B7C-0A1D-9177-6D21DBA74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64229"/>
              </p:ext>
            </p:extLst>
          </p:nvPr>
        </p:nvGraphicFramePr>
        <p:xfrm>
          <a:off x="10341728" y="5877806"/>
          <a:ext cx="761551" cy="235315"/>
        </p:xfrm>
        <a:graphic>
          <a:graphicData uri="http://schemas.openxmlformats.org/drawingml/2006/table">
            <a:tbl>
              <a:tblPr/>
              <a:tblGrid>
                <a:gridCol w="761551">
                  <a:extLst>
                    <a:ext uri="{9D8B030D-6E8A-4147-A177-3AD203B41FA5}">
                      <a16:colId xmlns:a16="http://schemas.microsoft.com/office/drawing/2014/main" val="1127815965"/>
                    </a:ext>
                  </a:extLst>
                </a:gridCol>
              </a:tblGrid>
              <a:tr h="23531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202923"/>
                  </a:ext>
                </a:extLst>
              </a:tr>
            </a:tbl>
          </a:graphicData>
        </a:graphic>
      </p:graphicFrame>
      <p:pic>
        <p:nvPicPr>
          <p:cNvPr id="9235" name="Picture 19">
            <a:extLst>
              <a:ext uri="{FF2B5EF4-FFF2-40B4-BE49-F238E27FC236}">
                <a16:creationId xmlns:a16="http://schemas.microsoft.com/office/drawing/2014/main" id="{245B8F85-5177-3978-999F-B7C5A9E15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592" y="5836283"/>
            <a:ext cx="13906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BE1CF6A0-5CA5-705B-8B12-CB183E5AC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21101"/>
              </p:ext>
            </p:extLst>
          </p:nvPr>
        </p:nvGraphicFramePr>
        <p:xfrm>
          <a:off x="8058792" y="6219953"/>
          <a:ext cx="778595" cy="226169"/>
        </p:xfrm>
        <a:graphic>
          <a:graphicData uri="http://schemas.openxmlformats.org/drawingml/2006/table">
            <a:tbl>
              <a:tblPr/>
              <a:tblGrid>
                <a:gridCol w="778595">
                  <a:extLst>
                    <a:ext uri="{9D8B030D-6E8A-4147-A177-3AD203B41FA5}">
                      <a16:colId xmlns:a16="http://schemas.microsoft.com/office/drawing/2014/main" val="875332686"/>
                    </a:ext>
                  </a:extLst>
                </a:gridCol>
              </a:tblGrid>
              <a:tr h="22616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575642"/>
                  </a:ext>
                </a:extLst>
              </a:tr>
            </a:tbl>
          </a:graphicData>
        </a:graphic>
      </p:graphicFrame>
      <p:pic>
        <p:nvPicPr>
          <p:cNvPr id="9236" name="Picture 20">
            <a:extLst>
              <a:ext uri="{FF2B5EF4-FFF2-40B4-BE49-F238E27FC236}">
                <a16:creationId xmlns:a16="http://schemas.microsoft.com/office/drawing/2014/main" id="{73ADE681-12EB-ABF8-8426-4C3564A3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04" y="5552660"/>
            <a:ext cx="6000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88DF37B6-9EFC-8445-08FC-710994E1C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5519"/>
              </p:ext>
            </p:extLst>
          </p:nvPr>
        </p:nvGraphicFramePr>
        <p:xfrm>
          <a:off x="6570860" y="5570043"/>
          <a:ext cx="750711" cy="250067"/>
        </p:xfrm>
        <a:graphic>
          <a:graphicData uri="http://schemas.openxmlformats.org/drawingml/2006/table">
            <a:tbl>
              <a:tblPr/>
              <a:tblGrid>
                <a:gridCol w="750711">
                  <a:extLst>
                    <a:ext uri="{9D8B030D-6E8A-4147-A177-3AD203B41FA5}">
                      <a16:colId xmlns:a16="http://schemas.microsoft.com/office/drawing/2014/main" val="949055882"/>
                    </a:ext>
                  </a:extLst>
                </a:gridCol>
              </a:tblGrid>
              <a:tr h="25006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834422"/>
                  </a:ext>
                </a:extLst>
              </a:tr>
            </a:tbl>
          </a:graphicData>
        </a:graphic>
      </p:graphicFrame>
      <p:sp>
        <p:nvSpPr>
          <p:cNvPr id="51" name="ZoneTexte 50">
            <a:extLst>
              <a:ext uri="{FF2B5EF4-FFF2-40B4-BE49-F238E27FC236}">
                <a16:creationId xmlns:a16="http://schemas.microsoft.com/office/drawing/2014/main" id="{FDA8DD05-6654-0945-0E57-4D2E2C4D785D}"/>
              </a:ext>
            </a:extLst>
          </p:cNvPr>
          <p:cNvSpPr txBox="1"/>
          <p:nvPr/>
        </p:nvSpPr>
        <p:spPr>
          <a:xfrm>
            <a:off x="304800" y="237067"/>
            <a:ext cx="7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D / E</a:t>
            </a:r>
          </a:p>
        </p:txBody>
      </p:sp>
      <p:sp>
        <p:nvSpPr>
          <p:cNvPr id="15" name="Nuage 14">
            <a:extLst>
              <a:ext uri="{FF2B5EF4-FFF2-40B4-BE49-F238E27FC236}">
                <a16:creationId xmlns:a16="http://schemas.microsoft.com/office/drawing/2014/main" id="{0DA8067D-3002-F1B6-2573-ACD78EA31603}"/>
              </a:ext>
            </a:extLst>
          </p:cNvPr>
          <p:cNvSpPr/>
          <p:nvPr/>
        </p:nvSpPr>
        <p:spPr>
          <a:xfrm>
            <a:off x="3710248" y="1252111"/>
            <a:ext cx="1423651" cy="68115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F2817A25-7601-DA9C-1A10-66D8EE819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645" y="1411712"/>
            <a:ext cx="3619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CC9A8228-19FF-E88A-C72E-A93C0C769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187953"/>
              </p:ext>
            </p:extLst>
          </p:nvPr>
        </p:nvGraphicFramePr>
        <p:xfrm>
          <a:off x="4333069" y="1371561"/>
          <a:ext cx="604596" cy="387350"/>
        </p:xfrm>
        <a:graphic>
          <a:graphicData uri="http://schemas.openxmlformats.org/drawingml/2006/table">
            <a:tbl>
              <a:tblPr/>
              <a:tblGrid>
                <a:gridCol w="604596">
                  <a:extLst>
                    <a:ext uri="{9D8B030D-6E8A-4147-A177-3AD203B41FA5}">
                      <a16:colId xmlns:a16="http://schemas.microsoft.com/office/drawing/2014/main" val="3447727648"/>
                    </a:ext>
                  </a:extLst>
                </a:gridCol>
              </a:tblGrid>
              <a:tr h="26903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654796"/>
                  </a:ext>
                </a:extLst>
              </a:tr>
            </a:tbl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7C05707A-09F2-A210-5A29-08657DB987DE}"/>
              </a:ext>
            </a:extLst>
          </p:cNvPr>
          <p:cNvSpPr txBox="1"/>
          <p:nvPr/>
        </p:nvSpPr>
        <p:spPr>
          <a:xfrm>
            <a:off x="4352795" y="6440465"/>
            <a:ext cx="32776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/>
              <a:t>Pour cliquer, mettez-vous en mode Diaporama</a:t>
            </a:r>
          </a:p>
        </p:txBody>
      </p:sp>
      <p:pic>
        <p:nvPicPr>
          <p:cNvPr id="53" name="Image 52" descr="Diaporama - Icônes commercialisation gratuites">
            <a:extLst>
              <a:ext uri="{FF2B5EF4-FFF2-40B4-BE49-F238E27FC236}">
                <a16:creationId xmlns:a16="http://schemas.microsoft.com/office/drawing/2014/main" id="{4C011CA3-4E35-456C-00D3-42F1495E351E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flipH="1">
            <a:off x="7655491" y="6514578"/>
            <a:ext cx="200416" cy="2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4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64ED715-8FC1-9672-06C6-85B18EE3B5ED}"/>
              </a:ext>
            </a:extLst>
          </p:cNvPr>
          <p:cNvSpPr txBox="1"/>
          <p:nvPr/>
        </p:nvSpPr>
        <p:spPr>
          <a:xfrm>
            <a:off x="4731418" y="416913"/>
            <a:ext cx="217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/>
              <a:t>Sites ENTREPRISE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7F5E1D7-44B5-DE46-5025-F849AA0DE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46" y="436222"/>
            <a:ext cx="1219306" cy="371888"/>
          </a:xfrm>
          <a:prstGeom prst="rect">
            <a:avLst/>
          </a:prstGeom>
        </p:spPr>
      </p:pic>
      <p:sp>
        <p:nvSpPr>
          <p:cNvPr id="3" name="Nuage 2">
            <a:extLst>
              <a:ext uri="{FF2B5EF4-FFF2-40B4-BE49-F238E27FC236}">
                <a16:creationId xmlns:a16="http://schemas.microsoft.com/office/drawing/2014/main" id="{AC0A6A6C-52AD-BA30-D712-70E3FE2F1AFA}"/>
              </a:ext>
            </a:extLst>
          </p:cNvPr>
          <p:cNvSpPr/>
          <p:nvPr/>
        </p:nvSpPr>
        <p:spPr>
          <a:xfrm>
            <a:off x="626730" y="1044210"/>
            <a:ext cx="1738280" cy="95146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Nuage 3">
            <a:extLst>
              <a:ext uri="{FF2B5EF4-FFF2-40B4-BE49-F238E27FC236}">
                <a16:creationId xmlns:a16="http://schemas.microsoft.com/office/drawing/2014/main" id="{AA7219E8-F4A6-E5F3-C1C9-92C8BCF87BFC}"/>
              </a:ext>
            </a:extLst>
          </p:cNvPr>
          <p:cNvSpPr/>
          <p:nvPr/>
        </p:nvSpPr>
        <p:spPr>
          <a:xfrm>
            <a:off x="9759349" y="966689"/>
            <a:ext cx="1963965" cy="85232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41" name="Picture 1">
            <a:extLst>
              <a:ext uri="{FF2B5EF4-FFF2-40B4-BE49-F238E27FC236}">
                <a16:creationId xmlns:a16="http://schemas.microsoft.com/office/drawing/2014/main" id="{2C9BF45D-01D9-0CE4-C4E4-721ADC949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86" y="1286581"/>
            <a:ext cx="12858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B948949-181F-3685-5D9B-D141FA3D9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121"/>
              </p:ext>
            </p:extLst>
          </p:nvPr>
        </p:nvGraphicFramePr>
        <p:xfrm>
          <a:off x="1495870" y="1286581"/>
          <a:ext cx="807156" cy="257969"/>
        </p:xfrm>
        <a:graphic>
          <a:graphicData uri="http://schemas.openxmlformats.org/drawingml/2006/table">
            <a:tbl>
              <a:tblPr/>
              <a:tblGrid>
                <a:gridCol w="807156">
                  <a:extLst>
                    <a:ext uri="{9D8B030D-6E8A-4147-A177-3AD203B41FA5}">
                      <a16:colId xmlns:a16="http://schemas.microsoft.com/office/drawing/2014/main" val="1502188490"/>
                    </a:ext>
                  </a:extLst>
                </a:gridCol>
              </a:tblGrid>
              <a:tr h="25796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557392"/>
                  </a:ext>
                </a:extLst>
              </a:tr>
            </a:tbl>
          </a:graphicData>
        </a:graphic>
      </p:graphicFrame>
      <p:pic>
        <p:nvPicPr>
          <p:cNvPr id="10242" name="Picture 2">
            <a:extLst>
              <a:ext uri="{FF2B5EF4-FFF2-40B4-BE49-F238E27FC236}">
                <a16:creationId xmlns:a16="http://schemas.microsoft.com/office/drawing/2014/main" id="{417526E9-CEC1-DBEE-E96A-3BFF4E8FD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610" y="1196887"/>
            <a:ext cx="1503442" cy="1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01DC3CDA-C175-D51B-416D-2527A6C39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09536"/>
              </p:ext>
            </p:extLst>
          </p:nvPr>
        </p:nvGraphicFramePr>
        <p:xfrm>
          <a:off x="10303841" y="1421210"/>
          <a:ext cx="784578" cy="246680"/>
        </p:xfrm>
        <a:graphic>
          <a:graphicData uri="http://schemas.openxmlformats.org/drawingml/2006/table">
            <a:tbl>
              <a:tblPr/>
              <a:tblGrid>
                <a:gridCol w="784578">
                  <a:extLst>
                    <a:ext uri="{9D8B030D-6E8A-4147-A177-3AD203B41FA5}">
                      <a16:colId xmlns:a16="http://schemas.microsoft.com/office/drawing/2014/main" val="565241135"/>
                    </a:ext>
                  </a:extLst>
                </a:gridCol>
              </a:tblGrid>
              <a:tr h="24668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75804"/>
                  </a:ext>
                </a:extLst>
              </a:tr>
            </a:tbl>
          </a:graphicData>
        </a:graphic>
      </p:graphicFrame>
      <p:sp>
        <p:nvSpPr>
          <p:cNvPr id="8" name="Nuage 7">
            <a:extLst>
              <a:ext uri="{FF2B5EF4-FFF2-40B4-BE49-F238E27FC236}">
                <a16:creationId xmlns:a16="http://schemas.microsoft.com/office/drawing/2014/main" id="{0598089F-6525-3153-E4D7-DFBE526EBB17}"/>
              </a:ext>
            </a:extLst>
          </p:cNvPr>
          <p:cNvSpPr/>
          <p:nvPr/>
        </p:nvSpPr>
        <p:spPr>
          <a:xfrm>
            <a:off x="505364" y="2384954"/>
            <a:ext cx="1636876" cy="866629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67AEAB1C-10AD-0098-D50F-B7099AA2C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7" y="2450766"/>
            <a:ext cx="10287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BA097FEF-2EDF-BFBA-1E2A-AB32956E3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78253"/>
              </p:ext>
            </p:extLst>
          </p:nvPr>
        </p:nvGraphicFramePr>
        <p:xfrm>
          <a:off x="776858" y="2801762"/>
          <a:ext cx="829733" cy="280547"/>
        </p:xfrm>
        <a:graphic>
          <a:graphicData uri="http://schemas.openxmlformats.org/drawingml/2006/table">
            <a:tbl>
              <a:tblPr/>
              <a:tblGrid>
                <a:gridCol w="829733">
                  <a:extLst>
                    <a:ext uri="{9D8B030D-6E8A-4147-A177-3AD203B41FA5}">
                      <a16:colId xmlns:a16="http://schemas.microsoft.com/office/drawing/2014/main" val="2169904627"/>
                    </a:ext>
                  </a:extLst>
                </a:gridCol>
              </a:tblGrid>
              <a:tr h="28054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727775"/>
                  </a:ext>
                </a:extLst>
              </a:tr>
            </a:tbl>
          </a:graphicData>
        </a:graphic>
      </p:graphicFrame>
      <p:sp>
        <p:nvSpPr>
          <p:cNvPr id="10" name="Nuage 9">
            <a:extLst>
              <a:ext uri="{FF2B5EF4-FFF2-40B4-BE49-F238E27FC236}">
                <a16:creationId xmlns:a16="http://schemas.microsoft.com/office/drawing/2014/main" id="{47C94A0C-A0E1-B153-62C8-ECFC7E583A79}"/>
              </a:ext>
            </a:extLst>
          </p:cNvPr>
          <p:cNvSpPr/>
          <p:nvPr/>
        </p:nvSpPr>
        <p:spPr>
          <a:xfrm>
            <a:off x="4463319" y="3170734"/>
            <a:ext cx="1715529" cy="77894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AEA97313-DD45-A535-01FE-4FE63124F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457" y="3351336"/>
            <a:ext cx="12954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8102404B-995F-94BD-D5E5-23EE373B6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964295"/>
              </p:ext>
            </p:extLst>
          </p:nvPr>
        </p:nvGraphicFramePr>
        <p:xfrm>
          <a:off x="4927357" y="3540442"/>
          <a:ext cx="773289" cy="327812"/>
        </p:xfrm>
        <a:graphic>
          <a:graphicData uri="http://schemas.openxmlformats.org/drawingml/2006/table">
            <a:tbl>
              <a:tblPr/>
              <a:tblGrid>
                <a:gridCol w="773289">
                  <a:extLst>
                    <a:ext uri="{9D8B030D-6E8A-4147-A177-3AD203B41FA5}">
                      <a16:colId xmlns:a16="http://schemas.microsoft.com/office/drawing/2014/main" val="1407517378"/>
                    </a:ext>
                  </a:extLst>
                </a:gridCol>
              </a:tblGrid>
              <a:tr h="3278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72710"/>
                  </a:ext>
                </a:extLst>
              </a:tr>
            </a:tbl>
          </a:graphicData>
        </a:graphic>
      </p:graphicFrame>
      <p:sp>
        <p:nvSpPr>
          <p:cNvPr id="12" name="Nuage 11">
            <a:extLst>
              <a:ext uri="{FF2B5EF4-FFF2-40B4-BE49-F238E27FC236}">
                <a16:creationId xmlns:a16="http://schemas.microsoft.com/office/drawing/2014/main" id="{EBF865DB-5650-5559-30E0-711C0601EF92}"/>
              </a:ext>
            </a:extLst>
          </p:cNvPr>
          <p:cNvSpPr/>
          <p:nvPr/>
        </p:nvSpPr>
        <p:spPr>
          <a:xfrm>
            <a:off x="261266" y="3844686"/>
            <a:ext cx="1975267" cy="9514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45" name="Picture 5">
            <a:extLst>
              <a:ext uri="{FF2B5EF4-FFF2-40B4-BE49-F238E27FC236}">
                <a16:creationId xmlns:a16="http://schemas.microsoft.com/office/drawing/2014/main" id="{6C9DA707-A43E-0891-614B-4EDD676F0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3" y="3917124"/>
            <a:ext cx="13335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60E698E6-2C80-8CD4-5292-C0615DBA7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56449"/>
              </p:ext>
            </p:extLst>
          </p:nvPr>
        </p:nvGraphicFramePr>
        <p:xfrm>
          <a:off x="808092" y="4443507"/>
          <a:ext cx="818444" cy="257256"/>
        </p:xfrm>
        <a:graphic>
          <a:graphicData uri="http://schemas.openxmlformats.org/drawingml/2006/table">
            <a:tbl>
              <a:tblPr/>
              <a:tblGrid>
                <a:gridCol w="818444">
                  <a:extLst>
                    <a:ext uri="{9D8B030D-6E8A-4147-A177-3AD203B41FA5}">
                      <a16:colId xmlns:a16="http://schemas.microsoft.com/office/drawing/2014/main" val="1487481364"/>
                    </a:ext>
                  </a:extLst>
                </a:gridCol>
              </a:tblGrid>
              <a:tr h="25725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021185"/>
                  </a:ext>
                </a:extLst>
              </a:tr>
            </a:tbl>
          </a:graphicData>
        </a:graphic>
      </p:graphicFrame>
      <p:sp>
        <p:nvSpPr>
          <p:cNvPr id="14" name="Nuage 13">
            <a:extLst>
              <a:ext uri="{FF2B5EF4-FFF2-40B4-BE49-F238E27FC236}">
                <a16:creationId xmlns:a16="http://schemas.microsoft.com/office/drawing/2014/main" id="{E79D755E-7784-D06D-9173-4DA9DD951F8E}"/>
              </a:ext>
            </a:extLst>
          </p:cNvPr>
          <p:cNvSpPr/>
          <p:nvPr/>
        </p:nvSpPr>
        <p:spPr>
          <a:xfrm>
            <a:off x="348261" y="5531109"/>
            <a:ext cx="1793979" cy="9514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41FD74AE-7B74-04DF-9EC7-908CFEEF3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57" y="5769858"/>
            <a:ext cx="50482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18839921-D38D-E923-6D04-C10729B55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651740"/>
              </p:ext>
            </p:extLst>
          </p:nvPr>
        </p:nvGraphicFramePr>
        <p:xfrm>
          <a:off x="1185523" y="5769858"/>
          <a:ext cx="784578" cy="257256"/>
        </p:xfrm>
        <a:graphic>
          <a:graphicData uri="http://schemas.openxmlformats.org/drawingml/2006/table">
            <a:tbl>
              <a:tblPr/>
              <a:tblGrid>
                <a:gridCol w="784578">
                  <a:extLst>
                    <a:ext uri="{9D8B030D-6E8A-4147-A177-3AD203B41FA5}">
                      <a16:colId xmlns:a16="http://schemas.microsoft.com/office/drawing/2014/main" val="847252111"/>
                    </a:ext>
                  </a:extLst>
                </a:gridCol>
              </a:tblGrid>
              <a:tr h="25725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738676"/>
                  </a:ext>
                </a:extLst>
              </a:tr>
            </a:tbl>
          </a:graphicData>
        </a:graphic>
      </p:graphicFrame>
      <p:sp>
        <p:nvSpPr>
          <p:cNvPr id="16" name="Nuage 15">
            <a:extLst>
              <a:ext uri="{FF2B5EF4-FFF2-40B4-BE49-F238E27FC236}">
                <a16:creationId xmlns:a16="http://schemas.microsoft.com/office/drawing/2014/main" id="{2D9095C5-BCE1-DE4D-80A8-48BC7F64DD6B}"/>
              </a:ext>
            </a:extLst>
          </p:cNvPr>
          <p:cNvSpPr/>
          <p:nvPr/>
        </p:nvSpPr>
        <p:spPr>
          <a:xfrm>
            <a:off x="2780697" y="5250435"/>
            <a:ext cx="1975267" cy="100974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47" name="Picture 7">
            <a:extLst>
              <a:ext uri="{FF2B5EF4-FFF2-40B4-BE49-F238E27FC236}">
                <a16:creationId xmlns:a16="http://schemas.microsoft.com/office/drawing/2014/main" id="{F471EF5B-B1E3-4169-FD54-E4C256A35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199" y="5417338"/>
            <a:ext cx="1206120" cy="35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5D13F46C-86C3-C5E7-9E3E-5964D98CB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32873"/>
              </p:ext>
            </p:extLst>
          </p:nvPr>
        </p:nvGraphicFramePr>
        <p:xfrm>
          <a:off x="3198184" y="5860781"/>
          <a:ext cx="773289" cy="257256"/>
        </p:xfrm>
        <a:graphic>
          <a:graphicData uri="http://schemas.openxmlformats.org/drawingml/2006/table">
            <a:tbl>
              <a:tblPr/>
              <a:tblGrid>
                <a:gridCol w="773289">
                  <a:extLst>
                    <a:ext uri="{9D8B030D-6E8A-4147-A177-3AD203B41FA5}">
                      <a16:colId xmlns:a16="http://schemas.microsoft.com/office/drawing/2014/main" val="928961924"/>
                    </a:ext>
                  </a:extLst>
                </a:gridCol>
              </a:tblGrid>
              <a:tr h="25725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626535"/>
                  </a:ext>
                </a:extLst>
              </a:tr>
            </a:tbl>
          </a:graphicData>
        </a:graphic>
      </p:graphicFrame>
      <p:sp>
        <p:nvSpPr>
          <p:cNvPr id="18" name="Nuage 17">
            <a:extLst>
              <a:ext uri="{FF2B5EF4-FFF2-40B4-BE49-F238E27FC236}">
                <a16:creationId xmlns:a16="http://schemas.microsoft.com/office/drawing/2014/main" id="{AFD5723A-AA43-1D75-EFE9-ACC09A18E0E4}"/>
              </a:ext>
            </a:extLst>
          </p:cNvPr>
          <p:cNvSpPr/>
          <p:nvPr/>
        </p:nvSpPr>
        <p:spPr>
          <a:xfrm>
            <a:off x="2819808" y="3962058"/>
            <a:ext cx="1715529" cy="77894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Nuage 18">
            <a:extLst>
              <a:ext uri="{FF2B5EF4-FFF2-40B4-BE49-F238E27FC236}">
                <a16:creationId xmlns:a16="http://schemas.microsoft.com/office/drawing/2014/main" id="{ADF4DAF4-D1C7-C2C4-47DB-72ED07C7E8AB}"/>
              </a:ext>
            </a:extLst>
          </p:cNvPr>
          <p:cNvSpPr/>
          <p:nvPr/>
        </p:nvSpPr>
        <p:spPr>
          <a:xfrm>
            <a:off x="3233924" y="1470592"/>
            <a:ext cx="1715529" cy="888255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Nuage 19">
            <a:extLst>
              <a:ext uri="{FF2B5EF4-FFF2-40B4-BE49-F238E27FC236}">
                <a16:creationId xmlns:a16="http://schemas.microsoft.com/office/drawing/2014/main" id="{5CB88E0E-61EC-8CDE-31DF-B67A69DC2415}"/>
              </a:ext>
            </a:extLst>
          </p:cNvPr>
          <p:cNvSpPr/>
          <p:nvPr/>
        </p:nvSpPr>
        <p:spPr>
          <a:xfrm>
            <a:off x="2466321" y="2688763"/>
            <a:ext cx="1715529" cy="77894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1F227DD3-2330-C932-2B8C-C3D484BD0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64" y="4018662"/>
            <a:ext cx="7048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F48261C5-263D-E153-6976-D79FE4974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894855"/>
              </p:ext>
            </p:extLst>
          </p:nvPr>
        </p:nvGraphicFramePr>
        <p:xfrm>
          <a:off x="3257199" y="4385623"/>
          <a:ext cx="728133" cy="251632"/>
        </p:xfrm>
        <a:graphic>
          <a:graphicData uri="http://schemas.openxmlformats.org/drawingml/2006/table">
            <a:tbl>
              <a:tblPr/>
              <a:tblGrid>
                <a:gridCol w="728133">
                  <a:extLst>
                    <a:ext uri="{9D8B030D-6E8A-4147-A177-3AD203B41FA5}">
                      <a16:colId xmlns:a16="http://schemas.microsoft.com/office/drawing/2014/main" val="1247183775"/>
                    </a:ext>
                  </a:extLst>
                </a:gridCol>
              </a:tblGrid>
              <a:tr h="2516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927767"/>
                  </a:ext>
                </a:extLst>
              </a:tr>
            </a:tbl>
          </a:graphicData>
        </a:graphic>
      </p:graphicFrame>
      <p:pic>
        <p:nvPicPr>
          <p:cNvPr id="10249" name="Picture 9">
            <a:extLst>
              <a:ext uri="{FF2B5EF4-FFF2-40B4-BE49-F238E27FC236}">
                <a16:creationId xmlns:a16="http://schemas.microsoft.com/office/drawing/2014/main" id="{1855642B-B46D-00E1-E21C-8DE489A57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885" y="2822532"/>
            <a:ext cx="12763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2BD61517-9214-7212-7536-11D477512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340430"/>
              </p:ext>
            </p:extLst>
          </p:nvPr>
        </p:nvGraphicFramePr>
        <p:xfrm>
          <a:off x="2962127" y="3126309"/>
          <a:ext cx="728133" cy="257256"/>
        </p:xfrm>
        <a:graphic>
          <a:graphicData uri="http://schemas.openxmlformats.org/drawingml/2006/table">
            <a:tbl>
              <a:tblPr/>
              <a:tblGrid>
                <a:gridCol w="728133">
                  <a:extLst>
                    <a:ext uri="{9D8B030D-6E8A-4147-A177-3AD203B41FA5}">
                      <a16:colId xmlns:a16="http://schemas.microsoft.com/office/drawing/2014/main" val="1334591608"/>
                    </a:ext>
                  </a:extLst>
                </a:gridCol>
              </a:tblGrid>
              <a:tr h="25725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792707"/>
                  </a:ext>
                </a:extLst>
              </a:tr>
            </a:tbl>
          </a:graphicData>
        </a:graphic>
      </p:graphicFrame>
      <p:pic>
        <p:nvPicPr>
          <p:cNvPr id="10250" name="Picture 10">
            <a:extLst>
              <a:ext uri="{FF2B5EF4-FFF2-40B4-BE49-F238E27FC236}">
                <a16:creationId xmlns:a16="http://schemas.microsoft.com/office/drawing/2014/main" id="{959A82E6-2AC6-DD9A-6589-21E89E715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789" y="1597490"/>
            <a:ext cx="7715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D4957ACD-4CC7-1F01-E57F-04AF1DB7E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16996"/>
              </p:ext>
            </p:extLst>
          </p:nvPr>
        </p:nvGraphicFramePr>
        <p:xfrm>
          <a:off x="3595143" y="1978681"/>
          <a:ext cx="705556" cy="257255"/>
        </p:xfrm>
        <a:graphic>
          <a:graphicData uri="http://schemas.openxmlformats.org/drawingml/2006/table">
            <a:tbl>
              <a:tblPr/>
              <a:tblGrid>
                <a:gridCol w="705556">
                  <a:extLst>
                    <a:ext uri="{9D8B030D-6E8A-4147-A177-3AD203B41FA5}">
                      <a16:colId xmlns:a16="http://schemas.microsoft.com/office/drawing/2014/main" val="3591508823"/>
                    </a:ext>
                  </a:extLst>
                </a:gridCol>
              </a:tblGrid>
              <a:tr h="25725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457821"/>
                  </a:ext>
                </a:extLst>
              </a:tr>
            </a:tbl>
          </a:graphicData>
        </a:graphic>
      </p:graphicFrame>
      <p:sp>
        <p:nvSpPr>
          <p:cNvPr id="24" name="Nuage 23">
            <a:extLst>
              <a:ext uri="{FF2B5EF4-FFF2-40B4-BE49-F238E27FC236}">
                <a16:creationId xmlns:a16="http://schemas.microsoft.com/office/drawing/2014/main" id="{AE4FF69A-7CE8-A4FB-68B8-3FCBE57B0B10}"/>
              </a:ext>
            </a:extLst>
          </p:cNvPr>
          <p:cNvSpPr/>
          <p:nvPr/>
        </p:nvSpPr>
        <p:spPr>
          <a:xfrm>
            <a:off x="8933143" y="3440449"/>
            <a:ext cx="1715529" cy="77894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Nuage 24">
            <a:extLst>
              <a:ext uri="{FF2B5EF4-FFF2-40B4-BE49-F238E27FC236}">
                <a16:creationId xmlns:a16="http://schemas.microsoft.com/office/drawing/2014/main" id="{C81360A6-E670-50FC-3F8B-06B1F8E474F9}"/>
              </a:ext>
            </a:extLst>
          </p:cNvPr>
          <p:cNvSpPr/>
          <p:nvPr/>
        </p:nvSpPr>
        <p:spPr>
          <a:xfrm>
            <a:off x="8118880" y="2177946"/>
            <a:ext cx="1571689" cy="85232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52" name="Picture 12">
            <a:extLst>
              <a:ext uri="{FF2B5EF4-FFF2-40B4-BE49-F238E27FC236}">
                <a16:creationId xmlns:a16="http://schemas.microsoft.com/office/drawing/2014/main" id="{32FF9CAE-CDA4-B5E2-F0D2-13AD5164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404" y="2382502"/>
            <a:ext cx="646381" cy="49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93AE1316-E1B4-517D-78A0-BD3F76686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85231"/>
              </p:ext>
            </p:extLst>
          </p:nvPr>
        </p:nvGraphicFramePr>
        <p:xfrm>
          <a:off x="8864961" y="2358847"/>
          <a:ext cx="574998" cy="387350"/>
        </p:xfrm>
        <a:graphic>
          <a:graphicData uri="http://schemas.openxmlformats.org/drawingml/2006/table">
            <a:tbl>
              <a:tblPr/>
              <a:tblGrid>
                <a:gridCol w="574998">
                  <a:extLst>
                    <a:ext uri="{9D8B030D-6E8A-4147-A177-3AD203B41FA5}">
                      <a16:colId xmlns:a16="http://schemas.microsoft.com/office/drawing/2014/main" val="2310431183"/>
                    </a:ext>
                  </a:extLst>
                </a:gridCol>
              </a:tblGrid>
              <a:tr h="22652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156458"/>
                  </a:ext>
                </a:extLst>
              </a:tr>
            </a:tbl>
          </a:graphicData>
        </a:graphic>
      </p:graphicFrame>
      <p:pic>
        <p:nvPicPr>
          <p:cNvPr id="10253" name="Picture 13">
            <a:extLst>
              <a:ext uri="{FF2B5EF4-FFF2-40B4-BE49-F238E27FC236}">
                <a16:creationId xmlns:a16="http://schemas.microsoft.com/office/drawing/2014/main" id="{45A941C5-4F05-6159-7A4B-90ADDEC9B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981" y="3614331"/>
            <a:ext cx="8096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EA302AA4-90A5-1D24-E0DB-B69E04799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224323"/>
              </p:ext>
            </p:extLst>
          </p:nvPr>
        </p:nvGraphicFramePr>
        <p:xfrm>
          <a:off x="9894511" y="3562330"/>
          <a:ext cx="567865" cy="387350"/>
        </p:xfrm>
        <a:graphic>
          <a:graphicData uri="http://schemas.openxmlformats.org/drawingml/2006/table">
            <a:tbl>
              <a:tblPr/>
              <a:tblGrid>
                <a:gridCol w="567865">
                  <a:extLst>
                    <a:ext uri="{9D8B030D-6E8A-4147-A177-3AD203B41FA5}">
                      <a16:colId xmlns:a16="http://schemas.microsoft.com/office/drawing/2014/main" val="1660620964"/>
                    </a:ext>
                  </a:extLst>
                </a:gridCol>
              </a:tblGrid>
              <a:tr h="30647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13859"/>
                  </a:ext>
                </a:extLst>
              </a:tr>
            </a:tbl>
          </a:graphicData>
        </a:graphic>
      </p:graphicFrame>
      <p:sp>
        <p:nvSpPr>
          <p:cNvPr id="30" name="Nuage 29">
            <a:extLst>
              <a:ext uri="{FF2B5EF4-FFF2-40B4-BE49-F238E27FC236}">
                <a16:creationId xmlns:a16="http://schemas.microsoft.com/office/drawing/2014/main" id="{516000D5-44B3-3C94-FE10-81B5E795CEBC}"/>
              </a:ext>
            </a:extLst>
          </p:cNvPr>
          <p:cNvSpPr/>
          <p:nvPr/>
        </p:nvSpPr>
        <p:spPr>
          <a:xfrm>
            <a:off x="8172581" y="1196887"/>
            <a:ext cx="1304962" cy="72340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54" name="Picture 14">
            <a:extLst>
              <a:ext uri="{FF2B5EF4-FFF2-40B4-BE49-F238E27FC236}">
                <a16:creationId xmlns:a16="http://schemas.microsoft.com/office/drawing/2014/main" id="{63FD9543-9712-DD6F-88E7-7EC895E32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326" y="1437349"/>
            <a:ext cx="569005" cy="29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Tableau 30">
            <a:extLst>
              <a:ext uri="{FF2B5EF4-FFF2-40B4-BE49-F238E27FC236}">
                <a16:creationId xmlns:a16="http://schemas.microsoft.com/office/drawing/2014/main" id="{66BBDB4C-8781-C9F5-0028-56A46866D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50744"/>
              </p:ext>
            </p:extLst>
          </p:nvPr>
        </p:nvGraphicFramePr>
        <p:xfrm>
          <a:off x="8827263" y="1286581"/>
          <a:ext cx="544637" cy="387350"/>
        </p:xfrm>
        <a:graphic>
          <a:graphicData uri="http://schemas.openxmlformats.org/drawingml/2006/table">
            <a:tbl>
              <a:tblPr/>
              <a:tblGrid>
                <a:gridCol w="544637">
                  <a:extLst>
                    <a:ext uri="{9D8B030D-6E8A-4147-A177-3AD203B41FA5}">
                      <a16:colId xmlns:a16="http://schemas.microsoft.com/office/drawing/2014/main" val="210829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588542"/>
                  </a:ext>
                </a:extLst>
              </a:tr>
            </a:tbl>
          </a:graphicData>
        </a:graphic>
      </p:graphicFrame>
      <p:sp>
        <p:nvSpPr>
          <p:cNvPr id="32" name="Nuage 31">
            <a:extLst>
              <a:ext uri="{FF2B5EF4-FFF2-40B4-BE49-F238E27FC236}">
                <a16:creationId xmlns:a16="http://schemas.microsoft.com/office/drawing/2014/main" id="{14A5C947-B835-572A-1F0F-0470A83B6351}"/>
              </a:ext>
            </a:extLst>
          </p:cNvPr>
          <p:cNvSpPr/>
          <p:nvPr/>
        </p:nvSpPr>
        <p:spPr>
          <a:xfrm>
            <a:off x="10163227" y="4482992"/>
            <a:ext cx="1683472" cy="82073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56" name="Picture 16">
            <a:extLst>
              <a:ext uri="{FF2B5EF4-FFF2-40B4-BE49-F238E27FC236}">
                <a16:creationId xmlns:a16="http://schemas.microsoft.com/office/drawing/2014/main" id="{01BFA660-9BD0-6751-C980-971FE0ED5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804" y="4541765"/>
            <a:ext cx="724510" cy="40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Tableau 34">
            <a:extLst>
              <a:ext uri="{FF2B5EF4-FFF2-40B4-BE49-F238E27FC236}">
                <a16:creationId xmlns:a16="http://schemas.microsoft.com/office/drawing/2014/main" id="{26820880-BD97-9786-3F56-B82371D5B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662915"/>
              </p:ext>
            </p:extLst>
          </p:nvPr>
        </p:nvGraphicFramePr>
        <p:xfrm>
          <a:off x="10613672" y="4893357"/>
          <a:ext cx="762000" cy="32781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1353397769"/>
                    </a:ext>
                  </a:extLst>
                </a:gridCol>
              </a:tblGrid>
              <a:tr h="32781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085239"/>
                  </a:ext>
                </a:extLst>
              </a:tr>
            </a:tbl>
          </a:graphicData>
        </a:graphic>
      </p:graphicFrame>
      <p:sp>
        <p:nvSpPr>
          <p:cNvPr id="36" name="Nuage 35">
            <a:extLst>
              <a:ext uri="{FF2B5EF4-FFF2-40B4-BE49-F238E27FC236}">
                <a16:creationId xmlns:a16="http://schemas.microsoft.com/office/drawing/2014/main" id="{967E932B-32EC-2784-59E8-BE49DB9F8320}"/>
              </a:ext>
            </a:extLst>
          </p:cNvPr>
          <p:cNvSpPr/>
          <p:nvPr/>
        </p:nvSpPr>
        <p:spPr>
          <a:xfrm>
            <a:off x="8848834" y="5637429"/>
            <a:ext cx="1683472" cy="86663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57" name="Picture 17">
            <a:extLst>
              <a:ext uri="{FF2B5EF4-FFF2-40B4-BE49-F238E27FC236}">
                <a16:creationId xmlns:a16="http://schemas.microsoft.com/office/drawing/2014/main" id="{133C97E1-4DA6-0EA6-43E5-8AEAF2361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268" y="5755306"/>
            <a:ext cx="1120603" cy="28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7" name="Tableau 36">
            <a:extLst>
              <a:ext uri="{FF2B5EF4-FFF2-40B4-BE49-F238E27FC236}">
                <a16:creationId xmlns:a16="http://schemas.microsoft.com/office/drawing/2014/main" id="{9916E053-6A97-C748-AC2C-4BF2E6595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71883"/>
              </p:ext>
            </p:extLst>
          </p:nvPr>
        </p:nvGraphicFramePr>
        <p:xfrm>
          <a:off x="9320858" y="6117786"/>
          <a:ext cx="739422" cy="257256"/>
        </p:xfrm>
        <a:graphic>
          <a:graphicData uri="http://schemas.openxmlformats.org/drawingml/2006/table">
            <a:tbl>
              <a:tblPr/>
              <a:tblGrid>
                <a:gridCol w="739422">
                  <a:extLst>
                    <a:ext uri="{9D8B030D-6E8A-4147-A177-3AD203B41FA5}">
                      <a16:colId xmlns:a16="http://schemas.microsoft.com/office/drawing/2014/main" val="3725579995"/>
                    </a:ext>
                  </a:extLst>
                </a:gridCol>
              </a:tblGrid>
              <a:tr h="25725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382258"/>
                  </a:ext>
                </a:extLst>
              </a:tr>
            </a:tbl>
          </a:graphicData>
        </a:graphic>
      </p:graphicFrame>
      <p:sp>
        <p:nvSpPr>
          <p:cNvPr id="38" name="Nuage 37">
            <a:extLst>
              <a:ext uri="{FF2B5EF4-FFF2-40B4-BE49-F238E27FC236}">
                <a16:creationId xmlns:a16="http://schemas.microsoft.com/office/drawing/2014/main" id="{D196F37D-3931-7F0A-D960-72B94FF935DB}"/>
              </a:ext>
            </a:extLst>
          </p:cNvPr>
          <p:cNvSpPr/>
          <p:nvPr/>
        </p:nvSpPr>
        <p:spPr>
          <a:xfrm>
            <a:off x="7819937" y="4418122"/>
            <a:ext cx="1683472" cy="86663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Nuage 38">
            <a:extLst>
              <a:ext uri="{FF2B5EF4-FFF2-40B4-BE49-F238E27FC236}">
                <a16:creationId xmlns:a16="http://schemas.microsoft.com/office/drawing/2014/main" id="{CCC2B360-42FE-6D5F-8DD1-6D3D9FB89DED}"/>
              </a:ext>
            </a:extLst>
          </p:cNvPr>
          <p:cNvSpPr/>
          <p:nvPr/>
        </p:nvSpPr>
        <p:spPr>
          <a:xfrm>
            <a:off x="6904442" y="3163901"/>
            <a:ext cx="1711276" cy="924339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58" name="Picture 18">
            <a:extLst>
              <a:ext uri="{FF2B5EF4-FFF2-40B4-BE49-F238E27FC236}">
                <a16:creationId xmlns:a16="http://schemas.microsoft.com/office/drawing/2014/main" id="{FE57EB6E-08A3-CD85-FBE9-2D901F5B3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996" y="4613576"/>
            <a:ext cx="713711" cy="36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C26D5B37-F605-C0DC-7896-6C23543F0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04043"/>
              </p:ext>
            </p:extLst>
          </p:nvPr>
        </p:nvGraphicFramePr>
        <p:xfrm>
          <a:off x="8753644" y="4550953"/>
          <a:ext cx="586746" cy="387350"/>
        </p:xfrm>
        <a:graphic>
          <a:graphicData uri="http://schemas.openxmlformats.org/drawingml/2006/table">
            <a:tbl>
              <a:tblPr/>
              <a:tblGrid>
                <a:gridCol w="586746">
                  <a:extLst>
                    <a:ext uri="{9D8B030D-6E8A-4147-A177-3AD203B41FA5}">
                      <a16:colId xmlns:a16="http://schemas.microsoft.com/office/drawing/2014/main" val="2013279277"/>
                    </a:ext>
                  </a:extLst>
                </a:gridCol>
              </a:tblGrid>
              <a:tr h="25725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67485"/>
                  </a:ext>
                </a:extLst>
              </a:tr>
            </a:tbl>
          </a:graphicData>
        </a:graphic>
      </p:graphicFrame>
      <p:pic>
        <p:nvPicPr>
          <p:cNvPr id="10259" name="Picture 19">
            <a:extLst>
              <a:ext uri="{FF2B5EF4-FFF2-40B4-BE49-F238E27FC236}">
                <a16:creationId xmlns:a16="http://schemas.microsoft.com/office/drawing/2014/main" id="{588705BD-7516-0049-30A1-192B5B71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52" y="3293866"/>
            <a:ext cx="10287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" name="Tableau 40">
            <a:extLst>
              <a:ext uri="{FF2B5EF4-FFF2-40B4-BE49-F238E27FC236}">
                <a16:creationId xmlns:a16="http://schemas.microsoft.com/office/drawing/2014/main" id="{5F75DCA2-83A2-2CF7-7948-6CBD3C4D2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1797"/>
              </p:ext>
            </p:extLst>
          </p:nvPr>
        </p:nvGraphicFramePr>
        <p:xfrm>
          <a:off x="7305470" y="3685728"/>
          <a:ext cx="692876" cy="257256"/>
        </p:xfrm>
        <a:graphic>
          <a:graphicData uri="http://schemas.openxmlformats.org/drawingml/2006/table">
            <a:tbl>
              <a:tblPr/>
              <a:tblGrid>
                <a:gridCol w="692876">
                  <a:extLst>
                    <a:ext uri="{9D8B030D-6E8A-4147-A177-3AD203B41FA5}">
                      <a16:colId xmlns:a16="http://schemas.microsoft.com/office/drawing/2014/main" val="2937792093"/>
                    </a:ext>
                  </a:extLst>
                </a:gridCol>
              </a:tblGrid>
              <a:tr h="25725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665722"/>
                  </a:ext>
                </a:extLst>
              </a:tr>
            </a:tbl>
          </a:graphicData>
        </a:graphic>
      </p:graphicFrame>
      <p:sp>
        <p:nvSpPr>
          <p:cNvPr id="42" name="Nuage 41">
            <a:extLst>
              <a:ext uri="{FF2B5EF4-FFF2-40B4-BE49-F238E27FC236}">
                <a16:creationId xmlns:a16="http://schemas.microsoft.com/office/drawing/2014/main" id="{1E4CC03C-22E1-2172-4B57-77A7D7A9CFDD}"/>
              </a:ext>
            </a:extLst>
          </p:cNvPr>
          <p:cNvSpPr/>
          <p:nvPr/>
        </p:nvSpPr>
        <p:spPr>
          <a:xfrm>
            <a:off x="5601461" y="1689187"/>
            <a:ext cx="1683472" cy="86663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Nuage 42">
            <a:extLst>
              <a:ext uri="{FF2B5EF4-FFF2-40B4-BE49-F238E27FC236}">
                <a16:creationId xmlns:a16="http://schemas.microsoft.com/office/drawing/2014/main" id="{F6E9B71D-A98D-7BFD-ED53-F38D089F059A}"/>
              </a:ext>
            </a:extLst>
          </p:cNvPr>
          <p:cNvSpPr/>
          <p:nvPr/>
        </p:nvSpPr>
        <p:spPr>
          <a:xfrm>
            <a:off x="5193355" y="4112565"/>
            <a:ext cx="2103237" cy="1183806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0" name="Picture 20">
            <a:extLst>
              <a:ext uri="{FF2B5EF4-FFF2-40B4-BE49-F238E27FC236}">
                <a16:creationId xmlns:a16="http://schemas.microsoft.com/office/drawing/2014/main" id="{0CC0B646-FBD8-08FC-088D-DA5552A0C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552" y="1861079"/>
            <a:ext cx="5905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4" name="Tableau 43">
            <a:extLst>
              <a:ext uri="{FF2B5EF4-FFF2-40B4-BE49-F238E27FC236}">
                <a16:creationId xmlns:a16="http://schemas.microsoft.com/office/drawing/2014/main" id="{0B1B1860-AB65-012B-82A5-883F70DC8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1119"/>
              </p:ext>
            </p:extLst>
          </p:nvPr>
        </p:nvGraphicFramePr>
        <p:xfrm>
          <a:off x="6388894" y="1930442"/>
          <a:ext cx="670155" cy="387350"/>
        </p:xfrm>
        <a:graphic>
          <a:graphicData uri="http://schemas.openxmlformats.org/drawingml/2006/table">
            <a:tbl>
              <a:tblPr/>
              <a:tblGrid>
                <a:gridCol w="670155">
                  <a:extLst>
                    <a:ext uri="{9D8B030D-6E8A-4147-A177-3AD203B41FA5}">
                      <a16:colId xmlns:a16="http://schemas.microsoft.com/office/drawing/2014/main" val="1237537920"/>
                    </a:ext>
                  </a:extLst>
                </a:gridCol>
              </a:tblGrid>
              <a:tr h="27278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21386"/>
                  </a:ext>
                </a:extLst>
              </a:tr>
            </a:tbl>
          </a:graphicData>
        </a:graphic>
      </p:graphicFrame>
      <p:pic>
        <p:nvPicPr>
          <p:cNvPr id="10261" name="Picture 21">
            <a:extLst>
              <a:ext uri="{FF2B5EF4-FFF2-40B4-BE49-F238E27FC236}">
                <a16:creationId xmlns:a16="http://schemas.microsoft.com/office/drawing/2014/main" id="{B6488F20-3A2B-C1E7-47A3-4940EF494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146" y="4315189"/>
            <a:ext cx="1205723" cy="56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5" name="Tableau 44">
            <a:extLst>
              <a:ext uri="{FF2B5EF4-FFF2-40B4-BE49-F238E27FC236}">
                <a16:creationId xmlns:a16="http://schemas.microsoft.com/office/drawing/2014/main" id="{8550BC1B-34B1-2883-3ABE-8E37C1A6C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65475"/>
              </p:ext>
            </p:extLst>
          </p:nvPr>
        </p:nvGraphicFramePr>
        <p:xfrm>
          <a:off x="5802591" y="4884926"/>
          <a:ext cx="752513" cy="277241"/>
        </p:xfrm>
        <a:graphic>
          <a:graphicData uri="http://schemas.openxmlformats.org/drawingml/2006/table">
            <a:tbl>
              <a:tblPr/>
              <a:tblGrid>
                <a:gridCol w="752513">
                  <a:extLst>
                    <a:ext uri="{9D8B030D-6E8A-4147-A177-3AD203B41FA5}">
                      <a16:colId xmlns:a16="http://schemas.microsoft.com/office/drawing/2014/main" val="333354759"/>
                    </a:ext>
                  </a:extLst>
                </a:gridCol>
              </a:tblGrid>
              <a:tr h="27724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874609"/>
                  </a:ext>
                </a:extLst>
              </a:tr>
            </a:tbl>
          </a:graphicData>
        </a:graphic>
      </p:graphicFrame>
      <p:sp>
        <p:nvSpPr>
          <p:cNvPr id="46" name="Nuage 45">
            <a:extLst>
              <a:ext uri="{FF2B5EF4-FFF2-40B4-BE49-F238E27FC236}">
                <a16:creationId xmlns:a16="http://schemas.microsoft.com/office/drawing/2014/main" id="{0F2BB15B-E980-E019-1CF6-E2F8062ED64F}"/>
              </a:ext>
            </a:extLst>
          </p:cNvPr>
          <p:cNvSpPr/>
          <p:nvPr/>
        </p:nvSpPr>
        <p:spPr>
          <a:xfrm>
            <a:off x="10152936" y="2368447"/>
            <a:ext cx="1683472" cy="86663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2" name="Picture 22">
            <a:extLst>
              <a:ext uri="{FF2B5EF4-FFF2-40B4-BE49-F238E27FC236}">
                <a16:creationId xmlns:a16="http://schemas.microsoft.com/office/drawing/2014/main" id="{843506CD-6D22-FD82-AF77-E0D5F3912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856" y="2616024"/>
            <a:ext cx="7429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7" name="Tableau 46">
            <a:extLst>
              <a:ext uri="{FF2B5EF4-FFF2-40B4-BE49-F238E27FC236}">
                <a16:creationId xmlns:a16="http://schemas.microsoft.com/office/drawing/2014/main" id="{3DB18EAF-101D-1D5B-9FF0-EC1357167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09818"/>
              </p:ext>
            </p:extLst>
          </p:nvPr>
        </p:nvGraphicFramePr>
        <p:xfrm>
          <a:off x="11048059" y="2538551"/>
          <a:ext cx="582034" cy="390525"/>
        </p:xfrm>
        <a:graphic>
          <a:graphicData uri="http://schemas.openxmlformats.org/drawingml/2006/table">
            <a:tbl>
              <a:tblPr/>
              <a:tblGrid>
                <a:gridCol w="582034">
                  <a:extLst>
                    <a:ext uri="{9D8B030D-6E8A-4147-A177-3AD203B41FA5}">
                      <a16:colId xmlns:a16="http://schemas.microsoft.com/office/drawing/2014/main" val="2630126809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657139"/>
                  </a:ext>
                </a:extLst>
              </a:tr>
            </a:tbl>
          </a:graphicData>
        </a:graphic>
      </p:graphicFrame>
      <p:sp>
        <p:nvSpPr>
          <p:cNvPr id="48" name="Nuage 47">
            <a:extLst>
              <a:ext uri="{FF2B5EF4-FFF2-40B4-BE49-F238E27FC236}">
                <a16:creationId xmlns:a16="http://schemas.microsoft.com/office/drawing/2014/main" id="{6C3BF4F3-3D0F-A148-5205-DF6F9D8804E6}"/>
              </a:ext>
            </a:extLst>
          </p:cNvPr>
          <p:cNvSpPr/>
          <p:nvPr/>
        </p:nvSpPr>
        <p:spPr>
          <a:xfrm>
            <a:off x="6127906" y="5514066"/>
            <a:ext cx="1683472" cy="866630"/>
          </a:xfrm>
          <a:prstGeom prst="cloud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3" name="Picture 23">
            <a:extLst>
              <a:ext uri="{FF2B5EF4-FFF2-40B4-BE49-F238E27FC236}">
                <a16:creationId xmlns:a16="http://schemas.microsoft.com/office/drawing/2014/main" id="{D3E05180-0AEA-3872-D418-C4EF05CB8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449" y="5624773"/>
            <a:ext cx="9620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76116005-D4C6-9732-1292-9048C9413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14480"/>
              </p:ext>
            </p:extLst>
          </p:nvPr>
        </p:nvGraphicFramePr>
        <p:xfrm>
          <a:off x="6509059" y="6005383"/>
          <a:ext cx="787534" cy="291223"/>
        </p:xfrm>
        <a:graphic>
          <a:graphicData uri="http://schemas.openxmlformats.org/drawingml/2006/table">
            <a:tbl>
              <a:tblPr/>
              <a:tblGrid>
                <a:gridCol w="787534">
                  <a:extLst>
                    <a:ext uri="{9D8B030D-6E8A-4147-A177-3AD203B41FA5}">
                      <a16:colId xmlns:a16="http://schemas.microsoft.com/office/drawing/2014/main" val="1177466572"/>
                    </a:ext>
                  </a:extLst>
                </a:gridCol>
              </a:tblGrid>
              <a:tr h="29122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4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764546"/>
                  </a:ext>
                </a:extLst>
              </a:tr>
            </a:tbl>
          </a:graphicData>
        </a:graphic>
      </p:graphicFrame>
      <p:sp>
        <p:nvSpPr>
          <p:cNvPr id="50" name="ZoneTexte 49">
            <a:extLst>
              <a:ext uri="{FF2B5EF4-FFF2-40B4-BE49-F238E27FC236}">
                <a16:creationId xmlns:a16="http://schemas.microsoft.com/office/drawing/2014/main" id="{474A22B2-DD23-E803-6F7B-253889A4310A}"/>
              </a:ext>
            </a:extLst>
          </p:cNvPr>
          <p:cNvSpPr txBox="1"/>
          <p:nvPr/>
        </p:nvSpPr>
        <p:spPr>
          <a:xfrm>
            <a:off x="505364" y="316089"/>
            <a:ext cx="81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F /G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EB06AFF-9CFA-06C2-329D-E769012757E7}"/>
              </a:ext>
            </a:extLst>
          </p:cNvPr>
          <p:cNvSpPr txBox="1"/>
          <p:nvPr/>
        </p:nvSpPr>
        <p:spPr>
          <a:xfrm>
            <a:off x="855946" y="6503095"/>
            <a:ext cx="32776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/>
              <a:t>Pour cliquer, mettez-vous en mode Diaporama</a:t>
            </a:r>
          </a:p>
        </p:txBody>
      </p:sp>
      <p:pic>
        <p:nvPicPr>
          <p:cNvPr id="34" name="Image 33" descr="Diaporama - Icônes commercialisation gratuites">
            <a:extLst>
              <a:ext uri="{FF2B5EF4-FFF2-40B4-BE49-F238E27FC236}">
                <a16:creationId xmlns:a16="http://schemas.microsoft.com/office/drawing/2014/main" id="{A5149A54-0DFB-0A02-88E2-A9B1B519C4F7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 flipH="1">
            <a:off x="4158642" y="6577208"/>
            <a:ext cx="200416" cy="2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7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A95E3FB-47C6-CECB-92ED-A961C81F8C4B}"/>
              </a:ext>
            </a:extLst>
          </p:cNvPr>
          <p:cNvSpPr txBox="1"/>
          <p:nvPr/>
        </p:nvSpPr>
        <p:spPr>
          <a:xfrm>
            <a:off x="4741334" y="438778"/>
            <a:ext cx="2280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/>
              <a:t>Sites ENTREPRISE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3A291D-B0F6-7FA4-B31F-34A3FC40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46" y="436222"/>
            <a:ext cx="1219306" cy="371888"/>
          </a:xfrm>
          <a:prstGeom prst="rect">
            <a:avLst/>
          </a:prstGeom>
        </p:spPr>
      </p:pic>
      <p:sp>
        <p:nvSpPr>
          <p:cNvPr id="5" name="Nuage 4">
            <a:extLst>
              <a:ext uri="{FF2B5EF4-FFF2-40B4-BE49-F238E27FC236}">
                <a16:creationId xmlns:a16="http://schemas.microsoft.com/office/drawing/2014/main" id="{68EB22EF-D19B-0511-0F79-234A7BFF3A67}"/>
              </a:ext>
            </a:extLst>
          </p:cNvPr>
          <p:cNvSpPr/>
          <p:nvPr/>
        </p:nvSpPr>
        <p:spPr>
          <a:xfrm>
            <a:off x="537715" y="1055215"/>
            <a:ext cx="1662103" cy="8633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Nuage 5">
            <a:extLst>
              <a:ext uri="{FF2B5EF4-FFF2-40B4-BE49-F238E27FC236}">
                <a16:creationId xmlns:a16="http://schemas.microsoft.com/office/drawing/2014/main" id="{12E182E9-40F0-464B-220A-80B3BF8B95D4}"/>
              </a:ext>
            </a:extLst>
          </p:cNvPr>
          <p:cNvSpPr/>
          <p:nvPr/>
        </p:nvSpPr>
        <p:spPr>
          <a:xfrm>
            <a:off x="5262208" y="1344323"/>
            <a:ext cx="1636876" cy="866629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Nuage 6">
            <a:extLst>
              <a:ext uri="{FF2B5EF4-FFF2-40B4-BE49-F238E27FC236}">
                <a16:creationId xmlns:a16="http://schemas.microsoft.com/office/drawing/2014/main" id="{EFFF4693-6FA7-9298-639B-DF24F384B054}"/>
              </a:ext>
            </a:extLst>
          </p:cNvPr>
          <p:cNvSpPr/>
          <p:nvPr/>
        </p:nvSpPr>
        <p:spPr>
          <a:xfrm>
            <a:off x="2227743" y="3350025"/>
            <a:ext cx="1516585" cy="74653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Nuage 7">
            <a:extLst>
              <a:ext uri="{FF2B5EF4-FFF2-40B4-BE49-F238E27FC236}">
                <a16:creationId xmlns:a16="http://schemas.microsoft.com/office/drawing/2014/main" id="{990D86F5-B390-E931-6B04-23B9BE046023}"/>
              </a:ext>
            </a:extLst>
          </p:cNvPr>
          <p:cNvSpPr/>
          <p:nvPr/>
        </p:nvSpPr>
        <p:spPr>
          <a:xfrm>
            <a:off x="965480" y="4398029"/>
            <a:ext cx="1748357" cy="8633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7C2DC908-FD7B-0A1A-610D-990053A803BD}"/>
              </a:ext>
            </a:extLst>
          </p:cNvPr>
          <p:cNvSpPr/>
          <p:nvPr/>
        </p:nvSpPr>
        <p:spPr>
          <a:xfrm>
            <a:off x="557022" y="5524196"/>
            <a:ext cx="2429013" cy="866629"/>
          </a:xfrm>
          <a:prstGeom prst="cloud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bg1"/>
                </a:solidFill>
              </a:rPr>
              <a:t>HIRIZON BMG</a:t>
            </a:r>
          </a:p>
        </p:txBody>
      </p:sp>
      <p:sp>
        <p:nvSpPr>
          <p:cNvPr id="10" name="Nuage 9">
            <a:extLst>
              <a:ext uri="{FF2B5EF4-FFF2-40B4-BE49-F238E27FC236}">
                <a16:creationId xmlns:a16="http://schemas.microsoft.com/office/drawing/2014/main" id="{123219A8-7B6B-0F6B-FD7E-4C86E2BCF4C1}"/>
              </a:ext>
            </a:extLst>
          </p:cNvPr>
          <p:cNvSpPr/>
          <p:nvPr/>
        </p:nvSpPr>
        <p:spPr>
          <a:xfrm>
            <a:off x="1565728" y="2006162"/>
            <a:ext cx="1878386" cy="866629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289" name="Picture 1">
            <a:extLst>
              <a:ext uri="{FF2B5EF4-FFF2-40B4-BE49-F238E27FC236}">
                <a16:creationId xmlns:a16="http://schemas.microsoft.com/office/drawing/2014/main" id="{6F11673E-A3FD-9EC9-B013-6DB3B229D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62" y="1207326"/>
            <a:ext cx="8096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97248FC4-1D79-9DAB-AFD5-E96E03094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02989"/>
              </p:ext>
            </p:extLst>
          </p:nvPr>
        </p:nvGraphicFramePr>
        <p:xfrm>
          <a:off x="974932" y="1596337"/>
          <a:ext cx="739422" cy="219710"/>
        </p:xfrm>
        <a:graphic>
          <a:graphicData uri="http://schemas.openxmlformats.org/drawingml/2006/table">
            <a:tbl>
              <a:tblPr/>
              <a:tblGrid>
                <a:gridCol w="739422">
                  <a:extLst>
                    <a:ext uri="{9D8B030D-6E8A-4147-A177-3AD203B41FA5}">
                      <a16:colId xmlns:a16="http://schemas.microsoft.com/office/drawing/2014/main" val="1760911877"/>
                    </a:ext>
                  </a:extLst>
                </a:gridCol>
              </a:tblGrid>
              <a:tr h="15654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845091"/>
                  </a:ext>
                </a:extLst>
              </a:tr>
            </a:tbl>
          </a:graphicData>
        </a:graphic>
      </p:graphicFrame>
      <p:pic>
        <p:nvPicPr>
          <p:cNvPr id="12290" name="Picture 2">
            <a:extLst>
              <a:ext uri="{FF2B5EF4-FFF2-40B4-BE49-F238E27FC236}">
                <a16:creationId xmlns:a16="http://schemas.microsoft.com/office/drawing/2014/main" id="{DFC2356D-84C3-4A3D-8164-E27AB4F27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83" y="4639212"/>
            <a:ext cx="7143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2A833F12-524A-1053-4768-B48620D29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05057"/>
              </p:ext>
            </p:extLst>
          </p:nvPr>
        </p:nvGraphicFramePr>
        <p:xfrm>
          <a:off x="1931114" y="4616509"/>
          <a:ext cx="536222" cy="390525"/>
        </p:xfrm>
        <a:graphic>
          <a:graphicData uri="http://schemas.openxmlformats.org/drawingml/2006/table">
            <a:tbl>
              <a:tblPr/>
              <a:tblGrid>
                <a:gridCol w="536222">
                  <a:extLst>
                    <a:ext uri="{9D8B030D-6E8A-4147-A177-3AD203B41FA5}">
                      <a16:colId xmlns:a16="http://schemas.microsoft.com/office/drawing/2014/main" val="173802742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031361"/>
                  </a:ext>
                </a:extLst>
              </a:tr>
            </a:tbl>
          </a:graphicData>
        </a:graphic>
      </p:graphicFrame>
      <p:pic>
        <p:nvPicPr>
          <p:cNvPr id="12291" name="Picture 3">
            <a:extLst>
              <a:ext uri="{FF2B5EF4-FFF2-40B4-BE49-F238E27FC236}">
                <a16:creationId xmlns:a16="http://schemas.microsoft.com/office/drawing/2014/main" id="{B0BDAE83-CC4A-A674-39AA-38514DB03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270" y="2172944"/>
            <a:ext cx="1311301" cy="24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A8F231C4-FC8A-C2BA-6FFC-3F35E7AD5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535073"/>
              </p:ext>
            </p:extLst>
          </p:nvPr>
        </p:nvGraphicFramePr>
        <p:xfrm>
          <a:off x="2075047" y="2438465"/>
          <a:ext cx="784578" cy="246680"/>
        </p:xfrm>
        <a:graphic>
          <a:graphicData uri="http://schemas.openxmlformats.org/drawingml/2006/table">
            <a:tbl>
              <a:tblPr/>
              <a:tblGrid>
                <a:gridCol w="784578">
                  <a:extLst>
                    <a:ext uri="{9D8B030D-6E8A-4147-A177-3AD203B41FA5}">
                      <a16:colId xmlns:a16="http://schemas.microsoft.com/office/drawing/2014/main" val="1584753736"/>
                    </a:ext>
                  </a:extLst>
                </a:gridCol>
              </a:tblGrid>
              <a:tr h="2466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8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668936"/>
                  </a:ext>
                </a:extLst>
              </a:tr>
            </a:tbl>
          </a:graphicData>
        </a:graphic>
      </p:graphicFrame>
      <p:sp>
        <p:nvSpPr>
          <p:cNvPr id="14" name="Nuage 13">
            <a:extLst>
              <a:ext uri="{FF2B5EF4-FFF2-40B4-BE49-F238E27FC236}">
                <a16:creationId xmlns:a16="http://schemas.microsoft.com/office/drawing/2014/main" id="{5E38F576-13E5-8C47-501B-B0270D283432}"/>
              </a:ext>
            </a:extLst>
          </p:cNvPr>
          <p:cNvSpPr/>
          <p:nvPr/>
        </p:nvSpPr>
        <p:spPr>
          <a:xfrm>
            <a:off x="162077" y="2980048"/>
            <a:ext cx="1834854" cy="1155181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AE7FA88E-D182-E2DD-D78C-0EFB680B5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900" y="3565466"/>
            <a:ext cx="5238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01719743-76D0-7737-84DC-BFA9A6493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752969"/>
              </p:ext>
            </p:extLst>
          </p:nvPr>
        </p:nvGraphicFramePr>
        <p:xfrm>
          <a:off x="2953352" y="3521685"/>
          <a:ext cx="566024" cy="387350"/>
        </p:xfrm>
        <a:graphic>
          <a:graphicData uri="http://schemas.openxmlformats.org/drawingml/2006/table">
            <a:tbl>
              <a:tblPr/>
              <a:tblGrid>
                <a:gridCol w="566024">
                  <a:extLst>
                    <a:ext uri="{9D8B030D-6E8A-4147-A177-3AD203B41FA5}">
                      <a16:colId xmlns:a16="http://schemas.microsoft.com/office/drawing/2014/main" val="1879866341"/>
                    </a:ext>
                  </a:extLst>
                </a:gridCol>
              </a:tblGrid>
              <a:tr h="23539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0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358044"/>
                  </a:ext>
                </a:extLst>
              </a:tr>
            </a:tbl>
          </a:graphicData>
        </a:graphic>
      </p:graphicFrame>
      <p:pic>
        <p:nvPicPr>
          <p:cNvPr id="12293" name="Picture 5">
            <a:extLst>
              <a:ext uri="{FF2B5EF4-FFF2-40B4-BE49-F238E27FC236}">
                <a16:creationId xmlns:a16="http://schemas.microsoft.com/office/drawing/2014/main" id="{E9163104-A967-A639-CBE0-D3D983729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91" y="3195352"/>
            <a:ext cx="1019457" cy="66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63B03ECA-07E7-10F7-799F-9F4A8E1AF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80908"/>
              </p:ext>
            </p:extLst>
          </p:nvPr>
        </p:nvGraphicFramePr>
        <p:xfrm>
          <a:off x="1258106" y="3192841"/>
          <a:ext cx="615244" cy="387350"/>
        </p:xfrm>
        <a:graphic>
          <a:graphicData uri="http://schemas.openxmlformats.org/drawingml/2006/table">
            <a:tbl>
              <a:tblPr/>
              <a:tblGrid>
                <a:gridCol w="615244">
                  <a:extLst>
                    <a:ext uri="{9D8B030D-6E8A-4147-A177-3AD203B41FA5}">
                      <a16:colId xmlns:a16="http://schemas.microsoft.com/office/drawing/2014/main" val="1926244492"/>
                    </a:ext>
                  </a:extLst>
                </a:gridCol>
              </a:tblGrid>
              <a:tr h="28901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2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113174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F8C5D550-2FE6-01EB-F0C9-A2196A3AD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21069"/>
              </p:ext>
            </p:extLst>
          </p:nvPr>
        </p:nvGraphicFramePr>
        <p:xfrm>
          <a:off x="1417348" y="6114004"/>
          <a:ext cx="773289" cy="219710"/>
        </p:xfrm>
        <a:graphic>
          <a:graphicData uri="http://schemas.openxmlformats.org/drawingml/2006/table">
            <a:tbl>
              <a:tblPr/>
              <a:tblGrid>
                <a:gridCol w="773289">
                  <a:extLst>
                    <a:ext uri="{9D8B030D-6E8A-4147-A177-3AD203B41FA5}">
                      <a16:colId xmlns:a16="http://schemas.microsoft.com/office/drawing/2014/main" val="2804553471"/>
                    </a:ext>
                  </a:extLst>
                </a:gridCol>
              </a:tblGrid>
              <a:tr h="21281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256952"/>
                  </a:ext>
                </a:extLst>
              </a:tr>
            </a:tbl>
          </a:graphicData>
        </a:graphic>
      </p:graphicFrame>
      <p:pic>
        <p:nvPicPr>
          <p:cNvPr id="12294" name="Picture 6">
            <a:extLst>
              <a:ext uri="{FF2B5EF4-FFF2-40B4-BE49-F238E27FC236}">
                <a16:creationId xmlns:a16="http://schemas.microsoft.com/office/drawing/2014/main" id="{C05E6BEE-3D77-671A-55DA-7C8526746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57" y="1512493"/>
            <a:ext cx="721693" cy="51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CF5B6981-EAA9-8392-477F-719F3DC35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77840"/>
              </p:ext>
            </p:extLst>
          </p:nvPr>
        </p:nvGraphicFramePr>
        <p:xfrm>
          <a:off x="6128750" y="1492341"/>
          <a:ext cx="523096" cy="387350"/>
        </p:xfrm>
        <a:graphic>
          <a:graphicData uri="http://schemas.openxmlformats.org/drawingml/2006/table">
            <a:tbl>
              <a:tblPr/>
              <a:tblGrid>
                <a:gridCol w="523096">
                  <a:extLst>
                    <a:ext uri="{9D8B030D-6E8A-4147-A177-3AD203B41FA5}">
                      <a16:colId xmlns:a16="http://schemas.microsoft.com/office/drawing/2014/main" val="368553913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5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894674"/>
                  </a:ext>
                </a:extLst>
              </a:tr>
            </a:tbl>
          </a:graphicData>
        </a:graphic>
      </p:graphicFrame>
      <p:sp>
        <p:nvSpPr>
          <p:cNvPr id="19" name="Nuage 18">
            <a:extLst>
              <a:ext uri="{FF2B5EF4-FFF2-40B4-BE49-F238E27FC236}">
                <a16:creationId xmlns:a16="http://schemas.microsoft.com/office/drawing/2014/main" id="{0318851C-C0D3-5751-E9FD-EF1DE47A271B}"/>
              </a:ext>
            </a:extLst>
          </p:cNvPr>
          <p:cNvSpPr/>
          <p:nvPr/>
        </p:nvSpPr>
        <p:spPr>
          <a:xfrm>
            <a:off x="6752524" y="1947241"/>
            <a:ext cx="1748357" cy="8633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Nuage 19">
            <a:extLst>
              <a:ext uri="{FF2B5EF4-FFF2-40B4-BE49-F238E27FC236}">
                <a16:creationId xmlns:a16="http://schemas.microsoft.com/office/drawing/2014/main" id="{1143ABCA-A2BF-455E-946E-FEDF348D4B29}"/>
              </a:ext>
            </a:extLst>
          </p:cNvPr>
          <p:cNvSpPr/>
          <p:nvPr/>
        </p:nvSpPr>
        <p:spPr>
          <a:xfrm>
            <a:off x="6076609" y="3013247"/>
            <a:ext cx="1414924" cy="74653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Nuage 20">
            <a:extLst>
              <a:ext uri="{FF2B5EF4-FFF2-40B4-BE49-F238E27FC236}">
                <a16:creationId xmlns:a16="http://schemas.microsoft.com/office/drawing/2014/main" id="{FD8296FA-D223-2ABD-4F17-DBC51AB93E0E}"/>
              </a:ext>
            </a:extLst>
          </p:cNvPr>
          <p:cNvSpPr/>
          <p:nvPr/>
        </p:nvSpPr>
        <p:spPr>
          <a:xfrm>
            <a:off x="4604352" y="2356943"/>
            <a:ext cx="1536099" cy="8633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295" name="Picture 7">
            <a:extLst>
              <a:ext uri="{FF2B5EF4-FFF2-40B4-BE49-F238E27FC236}">
                <a16:creationId xmlns:a16="http://schemas.microsoft.com/office/drawing/2014/main" id="{B3659A94-8039-E1ED-5AF3-B2F95EA82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99" y="2118643"/>
            <a:ext cx="997186" cy="32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F1A7FFF1-EE75-3453-204E-66A12B637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458888"/>
              </p:ext>
            </p:extLst>
          </p:nvPr>
        </p:nvGraphicFramePr>
        <p:xfrm>
          <a:off x="7092766" y="2454490"/>
          <a:ext cx="741723" cy="289014"/>
        </p:xfrm>
        <a:graphic>
          <a:graphicData uri="http://schemas.openxmlformats.org/drawingml/2006/table">
            <a:tbl>
              <a:tblPr/>
              <a:tblGrid>
                <a:gridCol w="741723">
                  <a:extLst>
                    <a:ext uri="{9D8B030D-6E8A-4147-A177-3AD203B41FA5}">
                      <a16:colId xmlns:a16="http://schemas.microsoft.com/office/drawing/2014/main" val="926108235"/>
                    </a:ext>
                  </a:extLst>
                </a:gridCol>
              </a:tblGrid>
              <a:tr h="28901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7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67957"/>
                  </a:ext>
                </a:extLst>
              </a:tr>
            </a:tbl>
          </a:graphicData>
        </a:graphic>
      </p:graphicFrame>
      <p:sp>
        <p:nvSpPr>
          <p:cNvPr id="23" name="Nuage 22">
            <a:extLst>
              <a:ext uri="{FF2B5EF4-FFF2-40B4-BE49-F238E27FC236}">
                <a16:creationId xmlns:a16="http://schemas.microsoft.com/office/drawing/2014/main" id="{C16B9631-1BF0-9DBD-31D0-A98B745DF1F9}"/>
              </a:ext>
            </a:extLst>
          </p:cNvPr>
          <p:cNvSpPr/>
          <p:nvPr/>
        </p:nvSpPr>
        <p:spPr>
          <a:xfrm>
            <a:off x="4617010" y="3418893"/>
            <a:ext cx="1343480" cy="746538"/>
          </a:xfrm>
          <a:prstGeom prst="clou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296" name="Picture 8">
            <a:extLst>
              <a:ext uri="{FF2B5EF4-FFF2-40B4-BE49-F238E27FC236}">
                <a16:creationId xmlns:a16="http://schemas.microsoft.com/office/drawing/2014/main" id="{7AE4DEC5-D75E-C8B5-2727-75EEFBE8C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639" y="2522564"/>
            <a:ext cx="539734" cy="53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Tableau 23">
            <a:extLst>
              <a:ext uri="{FF2B5EF4-FFF2-40B4-BE49-F238E27FC236}">
                <a16:creationId xmlns:a16="http://schemas.microsoft.com/office/drawing/2014/main" id="{5E9AC3C6-3EEC-4145-0202-9CC1D386A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8304"/>
              </p:ext>
            </p:extLst>
          </p:nvPr>
        </p:nvGraphicFramePr>
        <p:xfrm>
          <a:off x="5309729" y="2522564"/>
          <a:ext cx="603956" cy="387350"/>
        </p:xfrm>
        <a:graphic>
          <a:graphicData uri="http://schemas.openxmlformats.org/drawingml/2006/table">
            <a:tbl>
              <a:tblPr/>
              <a:tblGrid>
                <a:gridCol w="603956">
                  <a:extLst>
                    <a:ext uri="{9D8B030D-6E8A-4147-A177-3AD203B41FA5}">
                      <a16:colId xmlns:a16="http://schemas.microsoft.com/office/drawing/2014/main" val="54786559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19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251971"/>
                  </a:ext>
                </a:extLst>
              </a:tr>
            </a:tbl>
          </a:graphicData>
        </a:graphic>
      </p:graphicFrame>
      <p:pic>
        <p:nvPicPr>
          <p:cNvPr id="12298" name="Picture 10">
            <a:extLst>
              <a:ext uri="{FF2B5EF4-FFF2-40B4-BE49-F238E27FC236}">
                <a16:creationId xmlns:a16="http://schemas.microsoft.com/office/drawing/2014/main" id="{09C7B791-C245-B615-DB02-0D8756577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87" y="3597788"/>
            <a:ext cx="834283" cy="12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65F2131D-7E58-3C52-811A-94FE7F10B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45843"/>
              </p:ext>
            </p:extLst>
          </p:nvPr>
        </p:nvGraphicFramePr>
        <p:xfrm>
          <a:off x="4847822" y="3765926"/>
          <a:ext cx="704850" cy="293422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864157570"/>
                    </a:ext>
                  </a:extLst>
                </a:gridCol>
              </a:tblGrid>
              <a:tr h="29342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288344"/>
                  </a:ext>
                </a:extLst>
              </a:tr>
            </a:tbl>
          </a:graphicData>
        </a:graphic>
      </p:graphicFrame>
      <p:pic>
        <p:nvPicPr>
          <p:cNvPr id="12299" name="Picture 11">
            <a:extLst>
              <a:ext uri="{FF2B5EF4-FFF2-40B4-BE49-F238E27FC236}">
                <a16:creationId xmlns:a16="http://schemas.microsoft.com/office/drawing/2014/main" id="{50C0F2BB-F654-BF2D-DFAD-50C3E1424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456" y="3252206"/>
            <a:ext cx="5715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eau 25">
            <a:extLst>
              <a:ext uri="{FF2B5EF4-FFF2-40B4-BE49-F238E27FC236}">
                <a16:creationId xmlns:a16="http://schemas.microsoft.com/office/drawing/2014/main" id="{BEDC07A8-9192-6C32-18BF-8F5410728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284962"/>
              </p:ext>
            </p:extLst>
          </p:nvPr>
        </p:nvGraphicFramePr>
        <p:xfrm>
          <a:off x="6749872" y="3146166"/>
          <a:ext cx="502335" cy="400164"/>
        </p:xfrm>
        <a:graphic>
          <a:graphicData uri="http://schemas.openxmlformats.org/drawingml/2006/table">
            <a:tbl>
              <a:tblPr/>
              <a:tblGrid>
                <a:gridCol w="502335">
                  <a:extLst>
                    <a:ext uri="{9D8B030D-6E8A-4147-A177-3AD203B41FA5}">
                      <a16:colId xmlns:a16="http://schemas.microsoft.com/office/drawing/2014/main" val="3230598282"/>
                    </a:ext>
                  </a:extLst>
                </a:gridCol>
              </a:tblGrid>
              <a:tr h="40016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3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223416"/>
                  </a:ext>
                </a:extLst>
              </a:tr>
            </a:tbl>
          </a:graphicData>
        </a:graphic>
      </p:graphicFrame>
      <p:sp>
        <p:nvSpPr>
          <p:cNvPr id="27" name="Nuage 26">
            <a:extLst>
              <a:ext uri="{FF2B5EF4-FFF2-40B4-BE49-F238E27FC236}">
                <a16:creationId xmlns:a16="http://schemas.microsoft.com/office/drawing/2014/main" id="{74414C8F-F575-9324-8986-5DC3A8871B1C}"/>
              </a:ext>
            </a:extLst>
          </p:cNvPr>
          <p:cNvSpPr/>
          <p:nvPr/>
        </p:nvSpPr>
        <p:spPr>
          <a:xfrm>
            <a:off x="6170042" y="4125468"/>
            <a:ext cx="1748357" cy="97060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Nuage 27">
            <a:extLst>
              <a:ext uri="{FF2B5EF4-FFF2-40B4-BE49-F238E27FC236}">
                <a16:creationId xmlns:a16="http://schemas.microsoft.com/office/drawing/2014/main" id="{53C12DF7-4B3D-5EB4-1141-E16C66DEABB2}"/>
              </a:ext>
            </a:extLst>
          </p:cNvPr>
          <p:cNvSpPr/>
          <p:nvPr/>
        </p:nvSpPr>
        <p:spPr>
          <a:xfrm>
            <a:off x="4321972" y="4541243"/>
            <a:ext cx="1560749" cy="878665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300" name="Picture 12">
            <a:extLst>
              <a:ext uri="{FF2B5EF4-FFF2-40B4-BE49-F238E27FC236}">
                <a16:creationId xmlns:a16="http://schemas.microsoft.com/office/drawing/2014/main" id="{DBBAD381-9305-0771-1C65-907078157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293" y="4716052"/>
            <a:ext cx="10763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5E596E5F-A692-DF5B-F8D6-D8290E352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72555"/>
              </p:ext>
            </p:extLst>
          </p:nvPr>
        </p:nvGraphicFramePr>
        <p:xfrm>
          <a:off x="4674899" y="5029253"/>
          <a:ext cx="762000" cy="263746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24318245"/>
                    </a:ext>
                  </a:extLst>
                </a:gridCol>
              </a:tblGrid>
              <a:tr h="2637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5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564271"/>
                  </a:ext>
                </a:extLst>
              </a:tr>
            </a:tbl>
          </a:graphicData>
        </a:graphic>
      </p:graphicFrame>
      <p:pic>
        <p:nvPicPr>
          <p:cNvPr id="12301" name="Picture 13">
            <a:extLst>
              <a:ext uri="{FF2B5EF4-FFF2-40B4-BE49-F238E27FC236}">
                <a16:creationId xmlns:a16="http://schemas.microsoft.com/office/drawing/2014/main" id="{FAC3C301-C4DD-2091-7876-5F1F6B1F6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56" y="4269584"/>
            <a:ext cx="8382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262E9B9B-0662-60FA-CB99-29D660424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435"/>
              </p:ext>
            </p:extLst>
          </p:nvPr>
        </p:nvGraphicFramePr>
        <p:xfrm>
          <a:off x="6426093" y="4667125"/>
          <a:ext cx="747544" cy="236225"/>
        </p:xfrm>
        <a:graphic>
          <a:graphicData uri="http://schemas.openxmlformats.org/drawingml/2006/table">
            <a:tbl>
              <a:tblPr/>
              <a:tblGrid>
                <a:gridCol w="747544">
                  <a:extLst>
                    <a:ext uri="{9D8B030D-6E8A-4147-A177-3AD203B41FA5}">
                      <a16:colId xmlns:a16="http://schemas.microsoft.com/office/drawing/2014/main" val="2609600257"/>
                    </a:ext>
                  </a:extLst>
                </a:gridCol>
              </a:tblGrid>
              <a:tr h="2362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27"/>
                        </a:rPr>
                        <a:t>CLIQUEZ ICI</a:t>
                      </a: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797072"/>
                  </a:ext>
                </a:extLst>
              </a:tr>
            </a:tbl>
          </a:graphicData>
        </a:graphic>
      </p:graphicFrame>
      <p:sp>
        <p:nvSpPr>
          <p:cNvPr id="34" name="Nuage 33">
            <a:extLst>
              <a:ext uri="{FF2B5EF4-FFF2-40B4-BE49-F238E27FC236}">
                <a16:creationId xmlns:a16="http://schemas.microsoft.com/office/drawing/2014/main" id="{12944EF4-9D4F-92C2-1A36-39032BAAB973}"/>
              </a:ext>
            </a:extLst>
          </p:cNvPr>
          <p:cNvSpPr/>
          <p:nvPr/>
        </p:nvSpPr>
        <p:spPr>
          <a:xfrm>
            <a:off x="8845327" y="2423935"/>
            <a:ext cx="1748357" cy="863367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Nuage 34">
            <a:extLst>
              <a:ext uri="{FF2B5EF4-FFF2-40B4-BE49-F238E27FC236}">
                <a16:creationId xmlns:a16="http://schemas.microsoft.com/office/drawing/2014/main" id="{361797A8-DE8C-0F78-8266-0C1D925F8759}"/>
              </a:ext>
            </a:extLst>
          </p:cNvPr>
          <p:cNvSpPr/>
          <p:nvPr/>
        </p:nvSpPr>
        <p:spPr>
          <a:xfrm>
            <a:off x="9767695" y="1176138"/>
            <a:ext cx="1933075" cy="114967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Nuage 35">
            <a:extLst>
              <a:ext uri="{FF2B5EF4-FFF2-40B4-BE49-F238E27FC236}">
                <a16:creationId xmlns:a16="http://schemas.microsoft.com/office/drawing/2014/main" id="{EC180820-0244-0AFB-9734-FD591FA45153}"/>
              </a:ext>
            </a:extLst>
          </p:cNvPr>
          <p:cNvSpPr/>
          <p:nvPr/>
        </p:nvSpPr>
        <p:spPr>
          <a:xfrm>
            <a:off x="9962258" y="3296908"/>
            <a:ext cx="1729773" cy="970608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Nuage 36">
            <a:extLst>
              <a:ext uri="{FF2B5EF4-FFF2-40B4-BE49-F238E27FC236}">
                <a16:creationId xmlns:a16="http://schemas.microsoft.com/office/drawing/2014/main" id="{9F0A25BA-68D2-CEE9-2724-DDA6B6A97E2F}"/>
              </a:ext>
            </a:extLst>
          </p:cNvPr>
          <p:cNvSpPr/>
          <p:nvPr/>
        </p:nvSpPr>
        <p:spPr>
          <a:xfrm>
            <a:off x="9834390" y="5571888"/>
            <a:ext cx="1748357" cy="863367"/>
          </a:xfrm>
          <a:prstGeom prst="clou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Nuage 37">
            <a:extLst>
              <a:ext uri="{FF2B5EF4-FFF2-40B4-BE49-F238E27FC236}">
                <a16:creationId xmlns:a16="http://schemas.microsoft.com/office/drawing/2014/main" id="{05A82996-068E-F9DB-999A-E80256935E87}"/>
              </a:ext>
            </a:extLst>
          </p:cNvPr>
          <p:cNvSpPr/>
          <p:nvPr/>
        </p:nvSpPr>
        <p:spPr>
          <a:xfrm>
            <a:off x="9092963" y="4480224"/>
            <a:ext cx="1748357" cy="98454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303" name="Picture 15">
            <a:extLst>
              <a:ext uri="{FF2B5EF4-FFF2-40B4-BE49-F238E27FC236}">
                <a16:creationId xmlns:a16="http://schemas.microsoft.com/office/drawing/2014/main" id="{D217F329-A435-01EC-2123-EFCEA6E18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595" y="2561438"/>
            <a:ext cx="8382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9" name="Tableau 38">
            <a:extLst>
              <a:ext uri="{FF2B5EF4-FFF2-40B4-BE49-F238E27FC236}">
                <a16:creationId xmlns:a16="http://schemas.microsoft.com/office/drawing/2014/main" id="{1DE2CCF1-149C-98A0-07CB-B6157AFAC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57010"/>
              </p:ext>
            </p:extLst>
          </p:nvPr>
        </p:nvGraphicFramePr>
        <p:xfrm>
          <a:off x="9155003" y="2891685"/>
          <a:ext cx="770397" cy="281268"/>
        </p:xfrm>
        <a:graphic>
          <a:graphicData uri="http://schemas.openxmlformats.org/drawingml/2006/table">
            <a:tbl>
              <a:tblPr/>
              <a:tblGrid>
                <a:gridCol w="770397">
                  <a:extLst>
                    <a:ext uri="{9D8B030D-6E8A-4147-A177-3AD203B41FA5}">
                      <a16:colId xmlns:a16="http://schemas.microsoft.com/office/drawing/2014/main" val="1044103006"/>
                    </a:ext>
                  </a:extLst>
                </a:gridCol>
              </a:tblGrid>
              <a:tr h="28126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9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374412"/>
                  </a:ext>
                </a:extLst>
              </a:tr>
            </a:tbl>
          </a:graphicData>
        </a:graphic>
      </p:graphicFrame>
      <p:pic>
        <p:nvPicPr>
          <p:cNvPr id="12304" name="Picture 16">
            <a:extLst>
              <a:ext uri="{FF2B5EF4-FFF2-40B4-BE49-F238E27FC236}">
                <a16:creationId xmlns:a16="http://schemas.microsoft.com/office/drawing/2014/main" id="{F93C00D4-2610-1DE6-26BA-BAC1C20A0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258" y="1427153"/>
            <a:ext cx="814047" cy="57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Tableau 39">
            <a:extLst>
              <a:ext uri="{FF2B5EF4-FFF2-40B4-BE49-F238E27FC236}">
                <a16:creationId xmlns:a16="http://schemas.microsoft.com/office/drawing/2014/main" id="{B6BD7291-E9C8-0548-6726-DC4BAF8EE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893953"/>
              </p:ext>
            </p:extLst>
          </p:nvPr>
        </p:nvGraphicFramePr>
        <p:xfrm>
          <a:off x="10747289" y="1393234"/>
          <a:ext cx="615275" cy="387350"/>
        </p:xfrm>
        <a:graphic>
          <a:graphicData uri="http://schemas.openxmlformats.org/drawingml/2006/table">
            <a:tbl>
              <a:tblPr/>
              <a:tblGrid>
                <a:gridCol w="615275">
                  <a:extLst>
                    <a:ext uri="{9D8B030D-6E8A-4147-A177-3AD203B41FA5}">
                      <a16:colId xmlns:a16="http://schemas.microsoft.com/office/drawing/2014/main" val="4195454842"/>
                    </a:ext>
                  </a:extLst>
                </a:gridCol>
              </a:tblGrid>
              <a:tr h="25317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1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871762"/>
                  </a:ext>
                </a:extLst>
              </a:tr>
            </a:tbl>
          </a:graphicData>
        </a:graphic>
      </p:graphicFrame>
      <p:pic>
        <p:nvPicPr>
          <p:cNvPr id="12305" name="Picture 17">
            <a:extLst>
              <a:ext uri="{FF2B5EF4-FFF2-40B4-BE49-F238E27FC236}">
                <a16:creationId xmlns:a16="http://schemas.microsoft.com/office/drawing/2014/main" id="{BB12DAF8-A40D-DB97-ED19-20C78EAB1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571" y="3557639"/>
            <a:ext cx="563573" cy="45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" name="Tableau 40">
            <a:extLst>
              <a:ext uri="{FF2B5EF4-FFF2-40B4-BE49-F238E27FC236}">
                <a16:creationId xmlns:a16="http://schemas.microsoft.com/office/drawing/2014/main" id="{A016C9EF-88D4-215D-B2E6-6509014D4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32971"/>
              </p:ext>
            </p:extLst>
          </p:nvPr>
        </p:nvGraphicFramePr>
        <p:xfrm>
          <a:off x="10874314" y="3522134"/>
          <a:ext cx="592682" cy="387350"/>
        </p:xfrm>
        <a:graphic>
          <a:graphicData uri="http://schemas.openxmlformats.org/drawingml/2006/table">
            <a:tbl>
              <a:tblPr/>
              <a:tblGrid>
                <a:gridCol w="592682">
                  <a:extLst>
                    <a:ext uri="{9D8B030D-6E8A-4147-A177-3AD203B41FA5}">
                      <a16:colId xmlns:a16="http://schemas.microsoft.com/office/drawing/2014/main" val="4253423066"/>
                    </a:ext>
                  </a:extLst>
                </a:gridCol>
              </a:tblGrid>
              <a:tr h="24977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3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978401"/>
                  </a:ext>
                </a:extLst>
              </a:tr>
            </a:tbl>
          </a:graphicData>
        </a:graphic>
      </p:graphicFrame>
      <p:pic>
        <p:nvPicPr>
          <p:cNvPr id="12306" name="Picture 18">
            <a:extLst>
              <a:ext uri="{FF2B5EF4-FFF2-40B4-BE49-F238E27FC236}">
                <a16:creationId xmlns:a16="http://schemas.microsoft.com/office/drawing/2014/main" id="{C3D62F42-92B9-1638-FE82-01A8A66F9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402" y="4651891"/>
            <a:ext cx="907711" cy="36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3C2531C2-E8E1-1C87-2A0E-066172977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58206"/>
              </p:ext>
            </p:extLst>
          </p:nvPr>
        </p:nvGraphicFramePr>
        <p:xfrm>
          <a:off x="9540201" y="5082375"/>
          <a:ext cx="766061" cy="312475"/>
        </p:xfrm>
        <a:graphic>
          <a:graphicData uri="http://schemas.openxmlformats.org/drawingml/2006/table">
            <a:tbl>
              <a:tblPr/>
              <a:tblGrid>
                <a:gridCol w="766061">
                  <a:extLst>
                    <a:ext uri="{9D8B030D-6E8A-4147-A177-3AD203B41FA5}">
                      <a16:colId xmlns:a16="http://schemas.microsoft.com/office/drawing/2014/main" val="1506261343"/>
                    </a:ext>
                  </a:extLst>
                </a:gridCol>
              </a:tblGrid>
              <a:tr h="31247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5"/>
                        </a:rPr>
                        <a:t>CLIQUEZ ICI</a:t>
                      </a:r>
                      <a:endParaRPr lang="fr-FR" sz="11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420190"/>
                  </a:ext>
                </a:extLst>
              </a:tr>
            </a:tbl>
          </a:graphicData>
        </a:graphic>
      </p:graphicFrame>
      <p:pic>
        <p:nvPicPr>
          <p:cNvPr id="12307" name="Picture 19">
            <a:extLst>
              <a:ext uri="{FF2B5EF4-FFF2-40B4-BE49-F238E27FC236}">
                <a16:creationId xmlns:a16="http://schemas.microsoft.com/office/drawing/2014/main" id="{C2FBD838-96C1-820F-46FB-CE081BE0F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740" y="5807515"/>
            <a:ext cx="551374" cy="41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3" name="Tableau 42">
            <a:extLst>
              <a:ext uri="{FF2B5EF4-FFF2-40B4-BE49-F238E27FC236}">
                <a16:creationId xmlns:a16="http://schemas.microsoft.com/office/drawing/2014/main" id="{CB01420F-48BD-A80A-2A2B-146035B09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4971"/>
              </p:ext>
            </p:extLst>
          </p:nvPr>
        </p:nvGraphicFramePr>
        <p:xfrm>
          <a:off x="10841320" y="5765267"/>
          <a:ext cx="556952" cy="387350"/>
        </p:xfrm>
        <a:graphic>
          <a:graphicData uri="http://schemas.openxmlformats.org/drawingml/2006/table">
            <a:tbl>
              <a:tblPr/>
              <a:tblGrid>
                <a:gridCol w="556952">
                  <a:extLst>
                    <a:ext uri="{9D8B030D-6E8A-4147-A177-3AD203B41FA5}">
                      <a16:colId xmlns:a16="http://schemas.microsoft.com/office/drawing/2014/main" val="2531342404"/>
                    </a:ext>
                  </a:extLst>
                </a:gridCol>
              </a:tblGrid>
              <a:tr h="26421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sng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hlinkClick r:id="rId3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CLIQUEZ ICI</a:t>
                      </a:r>
                      <a:endParaRPr lang="fr-FR" sz="1100" b="0" i="0" u="sng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602816"/>
                  </a:ext>
                </a:extLst>
              </a:tr>
            </a:tbl>
          </a:graphicData>
        </a:graphic>
      </p:graphicFrame>
      <p:sp>
        <p:nvSpPr>
          <p:cNvPr id="44" name="ZoneTexte 43">
            <a:extLst>
              <a:ext uri="{FF2B5EF4-FFF2-40B4-BE49-F238E27FC236}">
                <a16:creationId xmlns:a16="http://schemas.microsoft.com/office/drawing/2014/main" id="{DD852061-61EC-A1A3-6CD7-84E3ABEE5EC3}"/>
              </a:ext>
            </a:extLst>
          </p:cNvPr>
          <p:cNvSpPr txBox="1"/>
          <p:nvPr/>
        </p:nvSpPr>
        <p:spPr>
          <a:xfrm>
            <a:off x="385242" y="270933"/>
            <a:ext cx="121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/>
              <a:t>H / I / K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B77AC5A-7553-54D8-768A-2041ABE31AA5}"/>
              </a:ext>
            </a:extLst>
          </p:cNvPr>
          <p:cNvSpPr txBox="1"/>
          <p:nvPr/>
        </p:nvSpPr>
        <p:spPr>
          <a:xfrm>
            <a:off x="855946" y="6503095"/>
            <a:ext cx="32776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/>
              <a:t>Pour cliquer, mettez-vous en mode Diaporama</a:t>
            </a:r>
          </a:p>
        </p:txBody>
      </p:sp>
      <p:pic>
        <p:nvPicPr>
          <p:cNvPr id="33" name="Image 32" descr="Diaporama - Icônes commercialisation gratuites">
            <a:extLst>
              <a:ext uri="{FF2B5EF4-FFF2-40B4-BE49-F238E27FC236}">
                <a16:creationId xmlns:a16="http://schemas.microsoft.com/office/drawing/2014/main" id="{4A7D71A3-98D4-F2E3-50B4-B772FD69E5D6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flipH="1">
            <a:off x="4158642" y="6577208"/>
            <a:ext cx="200416" cy="2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637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c6595db-a83d-4767-b0f7-11cc5fe0c32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21725D898C1A4C96E044287F685E3C" ma:contentTypeVersion="9" ma:contentTypeDescription="Crée un document." ma:contentTypeScope="" ma:versionID="8bfb80f65e9202f7165ce912bcde1a5d">
  <xsd:schema xmlns:xsd="http://www.w3.org/2001/XMLSchema" xmlns:xs="http://www.w3.org/2001/XMLSchema" xmlns:p="http://schemas.microsoft.com/office/2006/metadata/properties" xmlns:ns3="8c6595db-a83d-4767-b0f7-11cc5fe0c321" xmlns:ns4="9717b63d-6489-4469-a69a-33b7d3dcfc7d" targetNamespace="http://schemas.microsoft.com/office/2006/metadata/properties" ma:root="true" ma:fieldsID="6bad7a720fde8b6c456b6222385b9874" ns3:_="" ns4:_="">
    <xsd:import namespace="8c6595db-a83d-4767-b0f7-11cc5fe0c321"/>
    <xsd:import namespace="9717b63d-6489-4469-a69a-33b7d3dcfc7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595db-a83d-4767-b0f7-11cc5fe0c32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17b63d-6489-4469-a69a-33b7d3dcfc7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13DAC7-3D7A-4283-9212-17FBC96F4D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18C413-EDE3-4B71-A3CB-147A2A97C5B3}">
  <ds:schemaRefs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8c6595db-a83d-4767-b0f7-11cc5fe0c321"/>
    <ds:schemaRef ds:uri="http://schemas.microsoft.com/office/2006/metadata/properties"/>
    <ds:schemaRef ds:uri="http://purl.org/dc/dcmitype/"/>
    <ds:schemaRef ds:uri="http://schemas.openxmlformats.org/package/2006/metadata/core-properties"/>
    <ds:schemaRef ds:uri="9717b63d-6489-4469-a69a-33b7d3dcfc7d"/>
  </ds:schemaRefs>
</ds:datastoreItem>
</file>

<file path=customXml/itemProps3.xml><?xml version="1.0" encoding="utf-8"?>
<ds:datastoreItem xmlns:ds="http://schemas.openxmlformats.org/officeDocument/2006/customXml" ds:itemID="{6BCBDC85-5C90-4A57-A0B4-C94022994815}">
  <ds:schemaRefs>
    <ds:schemaRef ds:uri="8c6595db-a83d-4767-b0f7-11cc5fe0c321"/>
    <ds:schemaRef ds:uri="9717b63d-6489-4469-a69a-33b7d3dcfc7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655</Words>
  <Application>Microsoft Office PowerPoint</Application>
  <PresentationFormat>Grand écran</PresentationFormat>
  <Paragraphs>289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YIGIT Damla</dc:creator>
  <cp:lastModifiedBy>YIGIT Damla</cp:lastModifiedBy>
  <cp:revision>2</cp:revision>
  <dcterms:created xsi:type="dcterms:W3CDTF">2024-06-18T09:00:30Z</dcterms:created>
  <dcterms:modified xsi:type="dcterms:W3CDTF">2024-07-02T17:07:41Z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0x0101003821725D898C1A4C96E044287F685E3C</vt:lpwstr>
  </property>
</Properties>
</file>