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75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13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14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26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87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72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7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845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79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4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2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4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81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9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2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0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E302-E6A9-4A8D-AEA4-18022AEDB4D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3075-A006-4EC1-9ECE-78329C4BB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D89BBE4-F49F-497F-8B0A-2F1693E52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598031"/>
            <a:ext cx="8825658" cy="861420"/>
          </a:xfrm>
          <a:noFill/>
          <a:ln>
            <a:noFill/>
          </a:ln>
          <a:effectLst/>
        </p:spPr>
        <p:txBody>
          <a:bodyPr>
            <a:noAutofit/>
          </a:bodyPr>
          <a:lstStyle/>
          <a:p>
            <a:pPr algn="ctr"/>
            <a:r>
              <a:rPr lang="ru-RU" sz="4000" b="1" cap="none" dirty="0">
                <a:ln w="1270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en-US" sz="4000" b="1" cap="none" dirty="0">
              <a:ln w="12700">
                <a:noFill/>
                <a:prstDash val="solid"/>
              </a:ln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850DB6-7B9D-4DD1-84E2-F5E3502146D8}"/>
              </a:ext>
            </a:extLst>
          </p:cNvPr>
          <p:cNvSpPr txBox="1"/>
          <p:nvPr/>
        </p:nvSpPr>
        <p:spPr>
          <a:xfrm>
            <a:off x="1524925" y="6550025"/>
            <a:ext cx="9144001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1г.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35E487A-3D3D-4219-93B7-B2B02E2973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03" y="113423"/>
            <a:ext cx="970193" cy="1040588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7991D67-5853-450D-9F16-58C40559CD42}"/>
              </a:ext>
            </a:extLst>
          </p:cNvPr>
          <p:cNvSpPr/>
          <p:nvPr/>
        </p:nvSpPr>
        <p:spPr>
          <a:xfrm>
            <a:off x="536465" y="2771134"/>
            <a:ext cx="11119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(ИТ)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ИиППО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BDAA724-0243-483E-92D1-BE2C011C22E3}"/>
              </a:ext>
            </a:extLst>
          </p:cNvPr>
          <p:cNvSpPr/>
          <p:nvPr/>
        </p:nvSpPr>
        <p:spPr>
          <a:xfrm>
            <a:off x="536465" y="1244294"/>
            <a:ext cx="11119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бюджетное образовательное учреждение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«Российский технологический университет»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МИРЭА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2261573-B919-4251-9106-3231F1687A45}"/>
              </a:ext>
            </a:extLst>
          </p:cNvPr>
          <p:cNvSpPr/>
          <p:nvPr/>
        </p:nvSpPr>
        <p:spPr>
          <a:xfrm>
            <a:off x="5924211" y="58739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Назаркин В.И.</a:t>
            </a: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  ИКБО-13-19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46182DC-C5D0-49A9-BFAF-3D283A092CC4}"/>
              </a:ext>
            </a:extLst>
          </p:cNvPr>
          <p:cNvSpPr/>
          <p:nvPr/>
        </p:nvSpPr>
        <p:spPr>
          <a:xfrm>
            <a:off x="1" y="4459268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spc="50" dirty="0">
                <a:ln w="9525" cmpd="sng">
                  <a:noFill/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: «</a:t>
            </a:r>
            <a:r>
              <a:rPr lang="en-US" sz="3000" b="1" spc="50" dirty="0">
                <a:ln w="9525" cmpd="sng">
                  <a:noFill/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3000" b="1" spc="50" dirty="0">
                <a:ln w="9525" cmpd="sng">
                  <a:noFill/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Пейнтбольный клуб»</a:t>
            </a:r>
            <a:endParaRPr lang="ru-RU" sz="3000" dirty="0">
              <a:ln w="0">
                <a:noFill/>
                <a:prstDash val="solid"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9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o Configure Svg Png Icon Free Download (#311948) - OnlineWebFonts.COM">
            <a:extLst>
              <a:ext uri="{FF2B5EF4-FFF2-40B4-BE49-F238E27FC236}">
                <a16:creationId xmlns:a16="http://schemas.microsoft.com/office/drawing/2014/main" id="{26BA13FD-D3E6-4676-AA84-022045178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179" y="2170220"/>
            <a:ext cx="1345337" cy="13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o Configure Svg Png Icon Free Download (#311948) - OnlineWebFonts.COM">
            <a:extLst>
              <a:ext uri="{FF2B5EF4-FFF2-40B4-BE49-F238E27FC236}">
                <a16:creationId xmlns:a16="http://schemas.microsoft.com/office/drawing/2014/main" id="{7A9EA1F7-C2C0-4213-970F-903A110CB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817" y="2170220"/>
            <a:ext cx="1345337" cy="13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779784-68FF-455C-AB98-3D2A56F59C5E}"/>
              </a:ext>
            </a:extLst>
          </p:cNvPr>
          <p:cNvSpPr txBox="1"/>
          <p:nvPr/>
        </p:nvSpPr>
        <p:spPr>
          <a:xfrm>
            <a:off x="4591485" y="506027"/>
            <a:ext cx="3009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Конфигурация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1FEEE-5C01-4E94-B765-374BA9DC50A8}"/>
              </a:ext>
            </a:extLst>
          </p:cNvPr>
          <p:cNvSpPr txBox="1"/>
          <p:nvPr/>
        </p:nvSpPr>
        <p:spPr>
          <a:xfrm>
            <a:off x="1391485" y="3999321"/>
            <a:ext cx="343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WebSecurityConfig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DCFCD-2F60-4CCD-A3CD-832C9AE8FCE6}"/>
              </a:ext>
            </a:extLst>
          </p:cNvPr>
          <p:cNvSpPr txBox="1"/>
          <p:nvPr/>
        </p:nvSpPr>
        <p:spPr>
          <a:xfrm>
            <a:off x="7365794" y="3999321"/>
            <a:ext cx="226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MVCConfig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3624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1A5EB-A93E-48C5-B9C0-1705A079E6B3}"/>
              </a:ext>
            </a:extLst>
          </p:cNvPr>
          <p:cNvSpPr txBox="1"/>
          <p:nvPr/>
        </p:nvSpPr>
        <p:spPr>
          <a:xfrm>
            <a:off x="4412203" y="301841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6C35F-5FF1-44F4-9447-0620DBC02BD2}"/>
              </a:ext>
            </a:extLst>
          </p:cNvPr>
          <p:cNvSpPr txBox="1"/>
          <p:nvPr/>
        </p:nvSpPr>
        <p:spPr>
          <a:xfrm>
            <a:off x="1560887" y="1285834"/>
            <a:ext cx="79567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Были выполнены следующие требования</a:t>
            </a:r>
            <a:r>
              <a:rPr lang="en-US" sz="2400" dirty="0"/>
              <a:t>:</a:t>
            </a:r>
            <a:endParaRPr lang="ru-RU" sz="2400" dirty="0"/>
          </a:p>
          <a:p>
            <a:pPr lvl="0"/>
            <a:endParaRPr lang="ru-RU" sz="24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Возможность размещать информацию о различных пейнтбольных клубах.</a:t>
            </a:r>
          </a:p>
          <a:p>
            <a:pPr marL="342900" lvl="0" indent="-342900">
              <a:buFont typeface="+mj-lt"/>
              <a:buAutoNum type="arabicPeriod"/>
            </a:pPr>
            <a:endParaRPr lang="ru-RU" sz="24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Возможность оставлять отзывы об выбранных кандидатов в виде числовой оценки и текстового комментария.</a:t>
            </a:r>
          </a:p>
          <a:p>
            <a:pPr marL="342900" lvl="0" indent="-342900">
              <a:buFont typeface="+mj-lt"/>
              <a:buAutoNum type="arabicPeriod"/>
            </a:pP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Составление рейтинга клубов исходя из их оценок.</a:t>
            </a:r>
          </a:p>
          <a:p>
            <a:pPr marL="457200" lvl="0" indent="-457200">
              <a:buFont typeface="+mj-lt"/>
              <a:buAutoNum type="arabicPeriod"/>
            </a:pP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Поддержка системы регистрации и авторизации.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103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1256F-94D0-42D9-B37D-1376B66F7F07}"/>
              </a:ext>
            </a:extLst>
          </p:cNvPr>
          <p:cNvSpPr txBox="1"/>
          <p:nvPr/>
        </p:nvSpPr>
        <p:spPr>
          <a:xfrm>
            <a:off x="3435658" y="2721114"/>
            <a:ext cx="5059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3783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9C6F9-F227-4CD2-AAB9-FBB7BBB064D5}"/>
              </a:ext>
            </a:extLst>
          </p:cNvPr>
          <p:cNvSpPr txBox="1"/>
          <p:nvPr/>
        </p:nvSpPr>
        <p:spPr>
          <a:xfrm>
            <a:off x="1518080" y="381741"/>
            <a:ext cx="2494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E9ED7-CE25-4B3C-B76F-C5C077A6D783}"/>
              </a:ext>
            </a:extLst>
          </p:cNvPr>
          <p:cNvSpPr txBox="1"/>
          <p:nvPr/>
        </p:nvSpPr>
        <p:spPr>
          <a:xfrm>
            <a:off x="1420427" y="1260630"/>
            <a:ext cx="73077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  <a:p>
            <a:pPr marL="342900" indent="-342900">
              <a:buFont typeface="+mj-lt"/>
              <a:buAutoNum type="arabicPeriod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технологий для разработки</a:t>
            </a:r>
          </a:p>
          <a:p>
            <a:pPr marL="342900" indent="-342900">
              <a:buFont typeface="+mj-lt"/>
              <a:buAutoNum type="arabicPeriod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</a:p>
          <a:p>
            <a:pPr marL="342900" indent="-342900">
              <a:buFont typeface="+mj-lt"/>
              <a:buAutoNum type="arabicPeriod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44347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219F7-0738-4378-B1ED-ADFD4AE2DE4F}"/>
              </a:ext>
            </a:extLst>
          </p:cNvPr>
          <p:cNvSpPr txBox="1"/>
          <p:nvPr/>
        </p:nvSpPr>
        <p:spPr>
          <a:xfrm>
            <a:off x="3064112" y="195266"/>
            <a:ext cx="6063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3A0FF0-D23F-4E33-AFFC-F7D4CC863E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281" y="1647982"/>
            <a:ext cx="5121568" cy="22134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38A671-C728-4B05-ADA8-0F21A29795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91118" y="4561008"/>
            <a:ext cx="5940425" cy="16776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DE7E75-9489-4966-8F96-81C96CD59A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09188" y="1113558"/>
            <a:ext cx="5940425" cy="26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5650F-D271-4029-877C-BEDA2DDCC08B}"/>
              </a:ext>
            </a:extLst>
          </p:cNvPr>
          <p:cNvSpPr txBox="1"/>
          <p:nvPr/>
        </p:nvSpPr>
        <p:spPr>
          <a:xfrm>
            <a:off x="4080063" y="335845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Список требований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C56A3-32AA-4FD0-A5F8-42612CD7C077}"/>
              </a:ext>
            </a:extLst>
          </p:cNvPr>
          <p:cNvSpPr txBox="1"/>
          <p:nvPr/>
        </p:nvSpPr>
        <p:spPr>
          <a:xfrm>
            <a:off x="1685175" y="1720840"/>
            <a:ext cx="79567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Возможность размещать информацию о различных пейнтбольных клубах.</a:t>
            </a:r>
          </a:p>
          <a:p>
            <a:pPr marL="342900" lvl="0" indent="-342900">
              <a:buFont typeface="+mj-lt"/>
              <a:buAutoNum type="arabicPeriod"/>
            </a:pPr>
            <a:endParaRPr lang="ru-RU" sz="24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Возможность оставлять отзывы о выбранных кандидатах в виде числовой оценки и текстового комментария.</a:t>
            </a:r>
          </a:p>
          <a:p>
            <a:pPr marL="342900" lvl="0" indent="-342900">
              <a:buFont typeface="+mj-lt"/>
              <a:buAutoNum type="arabicPeriod"/>
            </a:pP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Составление рейтинга клубов исходя из их оценок.</a:t>
            </a:r>
          </a:p>
          <a:p>
            <a:pPr marL="457200" lvl="0" indent="-457200">
              <a:buFont typeface="+mj-lt"/>
              <a:buAutoNum type="arabicPeriod"/>
            </a:pP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Поддержка системы регистрации и авторизации.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312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5E3050-370E-42CF-B7F8-BFD85239D565}"/>
              </a:ext>
            </a:extLst>
          </p:cNvPr>
          <p:cNvSpPr txBox="1"/>
          <p:nvPr/>
        </p:nvSpPr>
        <p:spPr>
          <a:xfrm>
            <a:off x="2544024" y="362139"/>
            <a:ext cx="6961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3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технологий для разработки</a:t>
            </a:r>
          </a:p>
          <a:p>
            <a:endParaRPr lang="ru-RU" dirty="0"/>
          </a:p>
        </p:txBody>
      </p:sp>
      <p:pic>
        <p:nvPicPr>
          <p:cNvPr id="1032" name="Picture 8" descr="Spring: вопросы к собеседованию / Хабр">
            <a:extLst>
              <a:ext uri="{FF2B5EF4-FFF2-40B4-BE49-F238E27FC236}">
                <a16:creationId xmlns:a16="http://schemas.microsoft.com/office/drawing/2014/main" id="{30DD1FA8-FFEA-4047-8C7A-7F313CA54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" y="1881545"/>
            <a:ext cx="2281473" cy="98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us Sign Icon - Free vector graphic on Pixabay">
            <a:extLst>
              <a:ext uri="{FF2B5EF4-FFF2-40B4-BE49-F238E27FC236}">
                <a16:creationId xmlns:a16="http://schemas.microsoft.com/office/drawing/2014/main" id="{38F6DA33-8D82-4C32-8974-0428B739D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05" y="2131640"/>
            <a:ext cx="474503" cy="47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ring ORM Tutorials">
            <a:extLst>
              <a:ext uri="{FF2B5EF4-FFF2-40B4-BE49-F238E27FC236}">
                <a16:creationId xmlns:a16="http://schemas.microsoft.com/office/drawing/2014/main" id="{46160212-0C7D-4E94-BB7F-D19CF83C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62871" y="1828150"/>
            <a:ext cx="1161767" cy="108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Plus Sign Icon - Free vector graphic on Pixabay">
            <a:extLst>
              <a:ext uri="{FF2B5EF4-FFF2-40B4-BE49-F238E27FC236}">
                <a16:creationId xmlns:a16="http://schemas.microsoft.com/office/drawing/2014/main" id="{0E211FB2-DA86-4FF2-B2D9-C689329E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32" y="2135716"/>
            <a:ext cx="474503" cy="47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ring Security (@SpringSecurity) | Twitter">
            <a:extLst>
              <a:ext uri="{FF2B5EF4-FFF2-40B4-BE49-F238E27FC236}">
                <a16:creationId xmlns:a16="http://schemas.microsoft.com/office/drawing/2014/main" id="{2AA4C97E-78AE-49EC-A207-2030D1E2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405" y="1790673"/>
            <a:ext cx="1187917" cy="11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lus Sign Icon - Free vector graphic on Pixabay">
            <a:extLst>
              <a:ext uri="{FF2B5EF4-FFF2-40B4-BE49-F238E27FC236}">
                <a16:creationId xmlns:a16="http://schemas.microsoft.com/office/drawing/2014/main" id="{F5E0E190-00E8-4118-AF81-361CF1D0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877" y="2144714"/>
            <a:ext cx="474503" cy="47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Движок шаблонов Thymeleaf — Provincial programming">
            <a:extLst>
              <a:ext uri="{FF2B5EF4-FFF2-40B4-BE49-F238E27FC236}">
                <a16:creationId xmlns:a16="http://schemas.microsoft.com/office/drawing/2014/main" id="{DF7CD74E-3D2F-442B-9D7F-2C95685C5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935" y="1881545"/>
            <a:ext cx="1129105" cy="11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7717E0B-3AB6-4296-93CB-7C0BCE3D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36" y="3279143"/>
            <a:ext cx="5667469" cy="143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Как установить PostgreSQL на Ubuntu 18.04 – База знаний Timeweb Community">
            <a:extLst>
              <a:ext uri="{FF2B5EF4-FFF2-40B4-BE49-F238E27FC236}">
                <a16:creationId xmlns:a16="http://schemas.microsoft.com/office/drawing/2014/main" id="{2D9A19F8-9797-48DA-876A-243069C97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95" y="4932539"/>
            <a:ext cx="3405809" cy="156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ootstrap · The most popular HTML, CSS, and JS library in the world.">
            <a:extLst>
              <a:ext uri="{FF2B5EF4-FFF2-40B4-BE49-F238E27FC236}">
                <a16:creationId xmlns:a16="http://schemas.microsoft.com/office/drawing/2014/main" id="{27F17C2B-5552-4CFC-AA74-44E6EF75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1" y="5138675"/>
            <a:ext cx="1217126" cy="121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1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114629-4BA3-4E9D-B0C2-C969F2A2F6E8}"/>
              </a:ext>
            </a:extLst>
          </p:cNvPr>
          <p:cNvSpPr/>
          <p:nvPr/>
        </p:nvSpPr>
        <p:spPr>
          <a:xfrm>
            <a:off x="4534778" y="318246"/>
            <a:ext cx="2350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22AACF-D133-40E3-A39A-65D48AA48C1B}"/>
              </a:ext>
            </a:extLst>
          </p:cNvPr>
          <p:cNvSpPr/>
          <p:nvPr/>
        </p:nvSpPr>
        <p:spPr>
          <a:xfrm>
            <a:off x="2340566" y="1678657"/>
            <a:ext cx="18758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entity</a:t>
            </a:r>
            <a:endParaRPr lang="ru-RU" sz="6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FFF9DB-8246-4413-8276-EA2414C335B9}"/>
              </a:ext>
            </a:extLst>
          </p:cNvPr>
          <p:cNvSpPr/>
          <p:nvPr/>
        </p:nvSpPr>
        <p:spPr>
          <a:xfrm>
            <a:off x="2591787" y="3606968"/>
            <a:ext cx="27324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 err="1"/>
              <a:t>control</a:t>
            </a:r>
            <a:r>
              <a:rPr lang="en-US" sz="5400" dirty="0"/>
              <a:t>l</a:t>
            </a:r>
            <a:r>
              <a:rPr lang="ru-RU" sz="5400" dirty="0" err="1"/>
              <a:t>er</a:t>
            </a:r>
            <a:endParaRPr lang="ru-RU" sz="5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6873F8-0816-49EA-8C98-55ED6032B93C}"/>
              </a:ext>
            </a:extLst>
          </p:cNvPr>
          <p:cNvSpPr/>
          <p:nvPr/>
        </p:nvSpPr>
        <p:spPr>
          <a:xfrm>
            <a:off x="5324202" y="2775971"/>
            <a:ext cx="18764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err="1"/>
              <a:t>service</a:t>
            </a:r>
            <a:endParaRPr lang="ru-RU" sz="4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937D01C-0AB4-41EE-AC9E-22404802BD18}"/>
              </a:ext>
            </a:extLst>
          </p:cNvPr>
          <p:cNvSpPr/>
          <p:nvPr/>
        </p:nvSpPr>
        <p:spPr>
          <a:xfrm>
            <a:off x="7328506" y="2186488"/>
            <a:ext cx="2773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err="1"/>
              <a:t>repositories</a:t>
            </a:r>
            <a:endParaRPr lang="ru-RU" sz="4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0CA6D4-832A-4DF3-9271-938A5B23CBDF}"/>
              </a:ext>
            </a:extLst>
          </p:cNvPr>
          <p:cNvSpPr/>
          <p:nvPr/>
        </p:nvSpPr>
        <p:spPr>
          <a:xfrm>
            <a:off x="5517909" y="4351824"/>
            <a:ext cx="33654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err="1"/>
              <a:t>configuration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93524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3329C-496D-4598-A8D8-99F2A7F87AC4}"/>
              </a:ext>
            </a:extLst>
          </p:cNvPr>
          <p:cNvSpPr txBox="1"/>
          <p:nvPr/>
        </p:nvSpPr>
        <p:spPr>
          <a:xfrm>
            <a:off x="5045071" y="319596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Сущности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500D-FDEC-4548-A801-77EE614A4685}"/>
              </a:ext>
            </a:extLst>
          </p:cNvPr>
          <p:cNvSpPr txBox="1"/>
          <p:nvPr/>
        </p:nvSpPr>
        <p:spPr>
          <a:xfrm>
            <a:off x="1405376" y="4009509"/>
            <a:ext cx="82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Post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578D8-F5E7-4665-B373-3A0DA48E210C}"/>
              </a:ext>
            </a:extLst>
          </p:cNvPr>
          <p:cNvSpPr txBox="1"/>
          <p:nvPr/>
        </p:nvSpPr>
        <p:spPr>
          <a:xfrm>
            <a:off x="4023063" y="4009509"/>
            <a:ext cx="1627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Message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6FA9A-A0A5-4C5C-9F94-3E6BE3E3E2BF}"/>
              </a:ext>
            </a:extLst>
          </p:cNvPr>
          <p:cNvSpPr txBox="1"/>
          <p:nvPr/>
        </p:nvSpPr>
        <p:spPr>
          <a:xfrm>
            <a:off x="7058454" y="3891790"/>
            <a:ext cx="91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</a:t>
            </a:r>
            <a:endParaRPr lang="ru-RU" sz="3200" dirty="0"/>
          </a:p>
        </p:txBody>
      </p:sp>
      <p:pic>
        <p:nvPicPr>
          <p:cNvPr id="2050" name="Picture 2" descr="Air post, airmail, communication, envelope, letter posting, post sign,  vintage communication icon - Download on Iconfinder">
            <a:extLst>
              <a:ext uri="{FF2B5EF4-FFF2-40B4-BE49-F238E27FC236}">
                <a16:creationId xmlns:a16="http://schemas.microsoft.com/office/drawing/2014/main" id="{8DA28029-A630-4FA0-8CAA-97C0F8C6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30" y="2129253"/>
            <a:ext cx="1775534" cy="17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rt 1 message icon - Free Social Media Native Line Icons">
            <a:extLst>
              <a:ext uri="{FF2B5EF4-FFF2-40B4-BE49-F238E27FC236}">
                <a16:creationId xmlns:a16="http://schemas.microsoft.com/office/drawing/2014/main" id="{60E5FDDA-6ADF-476C-9CA3-7473691CE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73" y="2129252"/>
            <a:ext cx="1775534" cy="17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er icon - people, profile, social, avatar, user #icons #iconbros  #freeicons #freeicon #free #icon | Creative cv template, Icon, Wedding  suits men grey">
            <a:extLst>
              <a:ext uri="{FF2B5EF4-FFF2-40B4-BE49-F238E27FC236}">
                <a16:creationId xmlns:a16="http://schemas.microsoft.com/office/drawing/2014/main" id="{7868BFD7-936E-4D57-B2D6-AD69F775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17" y="1973691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Иконка «Стрелка» — скачай бесплатно PNG и векторе">
            <a:extLst>
              <a:ext uri="{FF2B5EF4-FFF2-40B4-BE49-F238E27FC236}">
                <a16:creationId xmlns:a16="http://schemas.microsoft.com/office/drawing/2014/main" id="{6513B96A-920E-4CFC-B78A-1816A8055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66" y="2605041"/>
            <a:ext cx="823959" cy="8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Иконка «Стрелка» — скачай бесплатно PNG и векторе">
            <a:extLst>
              <a:ext uri="{FF2B5EF4-FFF2-40B4-BE49-F238E27FC236}">
                <a16:creationId xmlns:a16="http://schemas.microsoft.com/office/drawing/2014/main" id="{C995D70C-4D98-44C7-AF5A-13A36D54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55" y="2487319"/>
            <a:ext cx="823959" cy="8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ree Role Icon of Glyph style - Available in SVG, PNG, EPS, AI &amp; Icon fonts">
            <a:extLst>
              <a:ext uri="{FF2B5EF4-FFF2-40B4-BE49-F238E27FC236}">
                <a16:creationId xmlns:a16="http://schemas.microsoft.com/office/drawing/2014/main" id="{8D5828D7-B94D-405B-B6F3-D03728605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835" y="2085373"/>
            <a:ext cx="1567336" cy="15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Иконка «Стрелка» — скачай бесплатно PNG и векторе">
            <a:extLst>
              <a:ext uri="{FF2B5EF4-FFF2-40B4-BE49-F238E27FC236}">
                <a16:creationId xmlns:a16="http://schemas.microsoft.com/office/drawing/2014/main" id="{3B430967-9050-43EF-9CF4-686D54A8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375" y="2487319"/>
            <a:ext cx="823959" cy="8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3B0FF1-6D1E-4FEE-9292-0BEB701929EB}"/>
              </a:ext>
            </a:extLst>
          </p:cNvPr>
          <p:cNvSpPr txBox="1"/>
          <p:nvPr/>
        </p:nvSpPr>
        <p:spPr>
          <a:xfrm>
            <a:off x="9361228" y="3891790"/>
            <a:ext cx="877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4766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EB8FF2-9EA9-4323-80E2-7B26A6BAF0FC}"/>
              </a:ext>
            </a:extLst>
          </p:cNvPr>
          <p:cNvSpPr txBox="1"/>
          <p:nvPr/>
        </p:nvSpPr>
        <p:spPr>
          <a:xfrm>
            <a:off x="4632650" y="301841"/>
            <a:ext cx="292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Контроллеры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9ACFF-A133-4FA4-BFC5-40A9B9929157}"/>
              </a:ext>
            </a:extLst>
          </p:cNvPr>
          <p:cNvSpPr txBox="1"/>
          <p:nvPr/>
        </p:nvSpPr>
        <p:spPr>
          <a:xfrm>
            <a:off x="781236" y="4323426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Home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A8D12-EEC9-4C3F-8A36-D0F8B83CABEB}"/>
              </a:ext>
            </a:extLst>
          </p:cNvPr>
          <p:cNvSpPr txBox="1"/>
          <p:nvPr/>
        </p:nvSpPr>
        <p:spPr>
          <a:xfrm>
            <a:off x="2709170" y="4323426"/>
            <a:ext cx="208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Registration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6D4C6-DB9A-4665-8070-9ED7840C1A3E}"/>
              </a:ext>
            </a:extLst>
          </p:cNvPr>
          <p:cNvSpPr txBox="1"/>
          <p:nvPr/>
        </p:nvSpPr>
        <p:spPr>
          <a:xfrm>
            <a:off x="5496758" y="4323426"/>
            <a:ext cx="82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Post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C8359-B13E-48CA-A005-BB811C80322C}"/>
              </a:ext>
            </a:extLst>
          </p:cNvPr>
          <p:cNvSpPr txBox="1"/>
          <p:nvPr/>
        </p:nvSpPr>
        <p:spPr>
          <a:xfrm>
            <a:off x="7529520" y="4370185"/>
            <a:ext cx="124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Profile</a:t>
            </a:r>
            <a:endParaRPr lang="ru-RU" sz="3200" dirty="0"/>
          </a:p>
        </p:txBody>
      </p:sp>
      <p:pic>
        <p:nvPicPr>
          <p:cNvPr id="7" name="Picture 10" descr="Иконка «Стрелка» — скачай бесплатно PNG и векторе">
            <a:extLst>
              <a:ext uri="{FF2B5EF4-FFF2-40B4-BE49-F238E27FC236}">
                <a16:creationId xmlns:a16="http://schemas.microsoft.com/office/drawing/2014/main" id="{1E9C6691-B51E-497E-B8D9-80F5BB09C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9374" y="3265317"/>
            <a:ext cx="1141337" cy="60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Иконка «Стрелка» — скачай бесплатно PNG и векторе">
            <a:extLst>
              <a:ext uri="{FF2B5EF4-FFF2-40B4-BE49-F238E27FC236}">
                <a16:creationId xmlns:a16="http://schemas.microsoft.com/office/drawing/2014/main" id="{24FB9B79-A494-47FE-98E6-6C8F268CF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82890" y="3265318"/>
            <a:ext cx="1141337" cy="60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Иконка «Стрелка» — скачай бесплатно PNG и векторе">
            <a:extLst>
              <a:ext uri="{FF2B5EF4-FFF2-40B4-BE49-F238E27FC236}">
                <a16:creationId xmlns:a16="http://schemas.microsoft.com/office/drawing/2014/main" id="{7D5D59C9-E329-4A52-B33A-3FCDB5BE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95398" y="3265317"/>
            <a:ext cx="1141337" cy="60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Иконка «Стрелка» — скачай бесплатно PNG и векторе">
            <a:extLst>
              <a:ext uri="{FF2B5EF4-FFF2-40B4-BE49-F238E27FC236}">
                <a16:creationId xmlns:a16="http://schemas.microsoft.com/office/drawing/2014/main" id="{89465620-4D84-4723-9D93-7571503FA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06168" y="3329832"/>
            <a:ext cx="1141337" cy="60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C80975-6B0F-4B0A-8851-7D4DF75229F7}"/>
              </a:ext>
            </a:extLst>
          </p:cNvPr>
          <p:cNvSpPr txBox="1"/>
          <p:nvPr/>
        </p:nvSpPr>
        <p:spPr>
          <a:xfrm>
            <a:off x="748373" y="1825222"/>
            <a:ext cx="1183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/</a:t>
            </a:r>
          </a:p>
          <a:p>
            <a:r>
              <a:rPr lang="en-US" sz="3200" dirty="0"/>
              <a:t>/users</a:t>
            </a:r>
            <a:endParaRPr lang="ru-R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2D34D-E0CB-4AC4-8990-FFF909A33C1C}"/>
              </a:ext>
            </a:extLst>
          </p:cNvPr>
          <p:cNvSpPr txBox="1"/>
          <p:nvPr/>
        </p:nvSpPr>
        <p:spPr>
          <a:xfrm>
            <a:off x="2606969" y="1918438"/>
            <a:ext cx="22372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/registration</a:t>
            </a:r>
          </a:p>
          <a:p>
            <a:r>
              <a:rPr lang="en-US" sz="3200" dirty="0"/>
              <a:t>/logout</a:t>
            </a:r>
            <a:endParaRPr lang="ru-RU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D8E0C-0C48-44B1-ABE1-ECFFF08E5FBA}"/>
              </a:ext>
            </a:extLst>
          </p:cNvPr>
          <p:cNvSpPr txBox="1"/>
          <p:nvPr/>
        </p:nvSpPr>
        <p:spPr>
          <a:xfrm>
            <a:off x="5043987" y="1332780"/>
            <a:ext cx="2000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/posts</a:t>
            </a:r>
          </a:p>
          <a:p>
            <a:r>
              <a:rPr lang="en-US" sz="3200" dirty="0"/>
              <a:t>/posts/{id}</a:t>
            </a:r>
          </a:p>
          <a:p>
            <a:r>
              <a:rPr lang="en-US" sz="3200" dirty="0"/>
              <a:t>/</a:t>
            </a:r>
            <a:r>
              <a:rPr lang="en-US" sz="3200" dirty="0" err="1"/>
              <a:t>addpost</a:t>
            </a:r>
            <a:endParaRPr lang="ru-RU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D9C51-8F33-40CB-BFD5-FBA1BF5D2398}"/>
              </a:ext>
            </a:extLst>
          </p:cNvPr>
          <p:cNvSpPr txBox="1"/>
          <p:nvPr/>
        </p:nvSpPr>
        <p:spPr>
          <a:xfrm>
            <a:off x="7303497" y="2317665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/profile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8B70F-BE9D-4358-A95A-4D530353A1DD}"/>
              </a:ext>
            </a:extLst>
          </p:cNvPr>
          <p:cNvSpPr txBox="1"/>
          <p:nvPr/>
        </p:nvSpPr>
        <p:spPr>
          <a:xfrm>
            <a:off x="9293772" y="4370185"/>
            <a:ext cx="1627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Message</a:t>
            </a:r>
            <a:endParaRPr lang="ru-RU" sz="3200" dirty="0"/>
          </a:p>
        </p:txBody>
      </p:sp>
      <p:pic>
        <p:nvPicPr>
          <p:cNvPr id="16" name="Picture 10" descr="Иконка «Стрелка» — скачай бесплатно PNG и векторе">
            <a:extLst>
              <a:ext uri="{FF2B5EF4-FFF2-40B4-BE49-F238E27FC236}">
                <a16:creationId xmlns:a16="http://schemas.microsoft.com/office/drawing/2014/main" id="{AA19BD6D-F75C-4957-B905-6EE0BC13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270420" y="3329832"/>
            <a:ext cx="1141337" cy="60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A7038D-0446-4235-9227-56D9C334C5CD}"/>
              </a:ext>
            </a:extLst>
          </p:cNvPr>
          <p:cNvSpPr txBox="1"/>
          <p:nvPr/>
        </p:nvSpPr>
        <p:spPr>
          <a:xfrm>
            <a:off x="9067749" y="2317665"/>
            <a:ext cx="192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/messages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2207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ir post, airmail, communication, envelope, letter posting, post sign,  vintage communication icon - Download on Iconfinder">
            <a:extLst>
              <a:ext uri="{FF2B5EF4-FFF2-40B4-BE49-F238E27FC236}">
                <a16:creationId xmlns:a16="http://schemas.microsoft.com/office/drawing/2014/main" id="{13B59975-9926-43E0-824E-4887EF8B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88" y="2118064"/>
            <a:ext cx="1775534" cy="17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art 1 message icon - Free Social Media Native Line Icons">
            <a:extLst>
              <a:ext uri="{FF2B5EF4-FFF2-40B4-BE49-F238E27FC236}">
                <a16:creationId xmlns:a16="http://schemas.microsoft.com/office/drawing/2014/main" id="{BD59008C-F7B1-4EC2-A45E-6B3A5CA1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438" y="2118064"/>
            <a:ext cx="1775534" cy="17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User icon - people, profile, social, avatar, user #icons #iconbros  #freeicons #freeicon #free #icon | Creative cv template, Icon, Wedding  suits men grey">
            <a:extLst>
              <a:ext uri="{FF2B5EF4-FFF2-40B4-BE49-F238E27FC236}">
                <a16:creationId xmlns:a16="http://schemas.microsoft.com/office/drawing/2014/main" id="{43E3043F-6E1E-4680-8F3D-B8E25208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39" y="2080223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4A9F0-6F77-41BE-9149-2499482B14FF}"/>
              </a:ext>
            </a:extLst>
          </p:cNvPr>
          <p:cNvSpPr txBox="1"/>
          <p:nvPr/>
        </p:nvSpPr>
        <p:spPr>
          <a:xfrm>
            <a:off x="4564771" y="585926"/>
            <a:ext cx="2736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Репозитории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4DB6D-B0B6-4F3C-AC9B-F1C69B508963}"/>
              </a:ext>
            </a:extLst>
          </p:cNvPr>
          <p:cNvSpPr txBox="1"/>
          <p:nvPr/>
        </p:nvSpPr>
        <p:spPr>
          <a:xfrm>
            <a:off x="4817766" y="4176874"/>
            <a:ext cx="2456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MessageRepo</a:t>
            </a:r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F109B-FFE3-4865-9C87-DDE8AE366B7A}"/>
              </a:ext>
            </a:extLst>
          </p:cNvPr>
          <p:cNvSpPr txBox="1"/>
          <p:nvPr/>
        </p:nvSpPr>
        <p:spPr>
          <a:xfrm>
            <a:off x="2065088" y="4176874"/>
            <a:ext cx="1650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PostRepo</a:t>
            </a:r>
            <a:endParaRPr lang="ru-R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5628B-5846-4A0A-A80A-804EB99DA0D0}"/>
              </a:ext>
            </a:extLst>
          </p:cNvPr>
          <p:cNvSpPr txBox="1"/>
          <p:nvPr/>
        </p:nvSpPr>
        <p:spPr>
          <a:xfrm>
            <a:off x="8172998" y="4176874"/>
            <a:ext cx="1740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UserRepo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74165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159</TotalTime>
  <Words>200</Words>
  <Application>Microsoft Office PowerPoint</Application>
  <PresentationFormat>Широкоэкранный</PresentationFormat>
  <Paragraphs>73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Ляшкович Ломантин</dc:creator>
  <cp:lastModifiedBy>Ляшкович Ломантин</cp:lastModifiedBy>
  <cp:revision>8</cp:revision>
  <dcterms:created xsi:type="dcterms:W3CDTF">2021-05-23T18:51:58Z</dcterms:created>
  <dcterms:modified xsi:type="dcterms:W3CDTF">2021-06-06T13:09:59Z</dcterms:modified>
</cp:coreProperties>
</file>