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7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2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1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46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20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0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3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Business-Connect Platform</a:t>
            </a:r>
          </a:p>
          <a:p>
            <a:r>
              <a:rPr dirty="0">
                <a:solidFill>
                  <a:schemeClr val="bg1"/>
                </a:solidFill>
              </a:rPr>
              <a:t>Detailed Architecture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289F-FFEA-425D-996B-CD593357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60" dirty="0">
                <a:solidFill>
                  <a:srgbClr val="000000"/>
                </a:solidFill>
                <a:highlight>
                  <a:srgbClr val="C0C0C0"/>
                </a:highlight>
                <a:latin typeface="Tahoma"/>
                <a:cs typeface="Tahoma"/>
              </a:rPr>
              <a:t>AI</a:t>
            </a:r>
            <a:r>
              <a:rPr lang="en-US" spc="25" dirty="0">
                <a:solidFill>
                  <a:srgbClr val="000000"/>
                </a:solidFill>
                <a:highlight>
                  <a:srgbClr val="C0C0C0"/>
                </a:highlight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Tahoma"/>
                <a:cs typeface="Tahoma"/>
              </a:rPr>
              <a:t>Integration</a:t>
            </a:r>
            <a:r>
              <a:rPr lang="en-US" spc="40" dirty="0">
                <a:solidFill>
                  <a:srgbClr val="000000"/>
                </a:solidFill>
                <a:highlight>
                  <a:srgbClr val="C0C0C0"/>
                </a:highlight>
                <a:latin typeface="Tahoma"/>
                <a:cs typeface="Tahoma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C0C0C0"/>
                </a:highlight>
                <a:latin typeface="Tahoma"/>
                <a:cs typeface="Tahoma"/>
              </a:rPr>
              <a:t>(</a:t>
            </a:r>
            <a:r>
              <a:rPr lang="en-US" spc="-10" dirty="0">
                <a:solidFill>
                  <a:srgbClr val="000000"/>
                </a:solidFill>
                <a:highlight>
                  <a:srgbClr val="C0C0C0"/>
                </a:highlight>
                <a:latin typeface="Tahoma"/>
                <a:cs typeface="Tahoma"/>
              </a:rPr>
              <a:t>External APIs)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4002-56FF-4CC6-805C-ADC873E5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832" y="2489200"/>
            <a:ext cx="6267810" cy="848360"/>
          </a:xfrm>
        </p:spPr>
        <p:txBody>
          <a:bodyPr>
            <a:normAutofit/>
          </a:bodyPr>
          <a:lstStyle/>
          <a:p>
            <a:r>
              <a:rPr lang="en-US" sz="2000" dirty="0"/>
              <a:t>LLM APIs for chatting(Legal assistance mainly)</a:t>
            </a:r>
          </a:p>
        </p:txBody>
      </p:sp>
    </p:spTree>
    <p:extLst>
      <p:ext uri="{BB962C8B-B14F-4D97-AF65-F5344CB8AC3E}">
        <p14:creationId xmlns:p14="http://schemas.microsoft.com/office/powerpoint/2010/main" val="294926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Security: HTTPS, JWT auth, OWASP best practices</a:t>
            </a:r>
            <a:r>
              <a:rPr lang="en-US" dirty="0"/>
              <a:t>*</a:t>
            </a:r>
            <a:endParaRPr dirty="0"/>
          </a:p>
          <a:p>
            <a:r>
              <a:rPr dirty="0"/>
              <a:t>Observability: Prometheus</a:t>
            </a:r>
          </a:p>
          <a:p>
            <a:r>
              <a:rPr dirty="0"/>
              <a:t>Scalability: Stateless API, DB read replicas, autoscaling</a:t>
            </a:r>
          </a:p>
          <a:p>
            <a:r>
              <a:rPr dirty="0"/>
              <a:t>Maintainability: Versioned API docs (</a:t>
            </a:r>
            <a:r>
              <a:rPr lang="en-US" dirty="0"/>
              <a:t>Swagger</a:t>
            </a:r>
            <a:r>
              <a:rPr dirty="0"/>
              <a:t>), automated migrations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1874520"/>
            <a:ext cx="7950434" cy="4690872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defRPr sz="1800" b="1"/>
            </a:pPr>
            <a:r>
              <a:rPr dirty="0"/>
              <a:t>Frontend</a:t>
            </a:r>
          </a:p>
          <a:p>
            <a:pPr lvl="1">
              <a:defRPr sz="1400"/>
            </a:pPr>
            <a:r>
              <a:rPr dirty="0"/>
              <a:t>React (Vite)</a:t>
            </a:r>
          </a:p>
          <a:p>
            <a:pPr lvl="1">
              <a:defRPr sz="1400"/>
            </a:pPr>
            <a:r>
              <a:rPr dirty="0"/>
              <a:t>Tailwind CSS</a:t>
            </a:r>
          </a:p>
          <a:p>
            <a:pPr>
              <a:defRPr sz="1800" b="1"/>
            </a:pPr>
            <a:r>
              <a:rPr dirty="0"/>
              <a:t>Backend</a:t>
            </a:r>
          </a:p>
          <a:p>
            <a:pPr lvl="1">
              <a:defRPr sz="1400"/>
            </a:pPr>
            <a:r>
              <a:rPr dirty="0"/>
              <a:t>Spring Boot (Java 17)</a:t>
            </a:r>
          </a:p>
          <a:p>
            <a:pPr lvl="1">
              <a:defRPr sz="1400"/>
            </a:pPr>
            <a:r>
              <a:rPr dirty="0"/>
              <a:t>Spring MVC</a:t>
            </a:r>
            <a:r>
              <a:rPr lang="en-US" dirty="0"/>
              <a:t> with layered architecture</a:t>
            </a:r>
            <a:endParaRPr dirty="0"/>
          </a:p>
          <a:p>
            <a:pPr lvl="1">
              <a:defRPr sz="1400"/>
            </a:pPr>
            <a:r>
              <a:rPr dirty="0"/>
              <a:t>Spring Security (JWT)</a:t>
            </a:r>
          </a:p>
          <a:p>
            <a:pPr lvl="1">
              <a:defRPr sz="1400"/>
            </a:pPr>
            <a:r>
              <a:rPr dirty="0"/>
              <a:t>Spring</a:t>
            </a:r>
            <a:r>
              <a:rPr lang="en-US" dirty="0"/>
              <a:t> Data JPA</a:t>
            </a:r>
            <a:endParaRPr dirty="0"/>
          </a:p>
          <a:p>
            <a:pPr>
              <a:defRPr sz="1800" b="1"/>
            </a:pPr>
            <a:r>
              <a:rPr dirty="0"/>
              <a:t>Database</a:t>
            </a:r>
          </a:p>
          <a:p>
            <a:pPr lvl="1">
              <a:defRPr sz="1400"/>
            </a:pPr>
            <a:r>
              <a:rPr dirty="0"/>
              <a:t>PostgreSQL </a:t>
            </a:r>
          </a:p>
          <a:p>
            <a:pPr>
              <a:defRPr sz="1800" b="1"/>
            </a:pPr>
            <a:r>
              <a:rPr dirty="0"/>
              <a:t>Infrastructure</a:t>
            </a:r>
          </a:p>
          <a:p>
            <a:pPr lvl="1">
              <a:defRPr sz="1400"/>
            </a:pPr>
            <a:r>
              <a:rPr dirty="0"/>
              <a:t>Kubernetes </a:t>
            </a:r>
          </a:p>
          <a:p>
            <a:pPr lvl="1">
              <a:defRPr sz="1400"/>
            </a:pPr>
            <a:r>
              <a:rPr dirty="0"/>
              <a:t>NGINX </a:t>
            </a:r>
          </a:p>
          <a:p>
            <a:pPr lvl="1">
              <a:defRPr sz="1400"/>
            </a:pPr>
            <a:r>
              <a:rPr dirty="0"/>
              <a:t>GitHub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Browser ↔ React SPA over HTTPS</a:t>
            </a:r>
          </a:p>
          <a:p>
            <a:r>
              <a:rPr dirty="0"/>
              <a:t>React SPA ↔ Spring Boot REST API</a:t>
            </a:r>
          </a:p>
          <a:p>
            <a:r>
              <a:rPr dirty="0"/>
              <a:t>Optional WebSocket for real-time updates</a:t>
            </a:r>
          </a:p>
          <a:p>
            <a:r>
              <a:rPr dirty="0"/>
              <a:t>API ↔ PostgreSQL via JDBC/Hibernate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Single Page Application built with React</a:t>
            </a:r>
          </a:p>
          <a:p>
            <a:r>
              <a:t>Tailwind CSS for utility-first styling</a:t>
            </a:r>
          </a:p>
          <a:p>
            <a:r>
              <a:t>State management with Context API or Redux</a:t>
            </a:r>
          </a:p>
          <a:p>
            <a:r>
              <a:t>Routing via React Router</a:t>
            </a:r>
          </a:p>
          <a:p>
            <a:r>
              <a:t>API calls with Axios; error handling &amp; retries</a:t>
            </a:r>
          </a:p>
          <a:p>
            <a:r>
              <a:t>Authentication: store JWT in memory/localStorage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Spring Boot application (Java 17)</a:t>
            </a:r>
          </a:p>
          <a:p>
            <a:r>
              <a:rPr dirty="0"/>
              <a:t>Layered: Controllers → Services → Repositories</a:t>
            </a:r>
          </a:p>
          <a:p>
            <a:r>
              <a:rPr dirty="0"/>
              <a:t>Spring Security with JWT auth &amp; refresh tokens</a:t>
            </a:r>
          </a:p>
          <a:p>
            <a:r>
              <a:rPr dirty="0"/>
              <a:t>Validation with Hibernate Validator</a:t>
            </a:r>
          </a:p>
          <a:p>
            <a:r>
              <a:rPr dirty="0"/>
              <a:t>Exception handling via @ControllerAdvice</a:t>
            </a:r>
          </a:p>
          <a:p>
            <a:r>
              <a:rPr dirty="0"/>
              <a:t>Scheduled tasks for cleanup and emails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PostgreSQL 14 as primary relational DB</a:t>
            </a:r>
          </a:p>
          <a:p>
            <a:r>
              <a:rPr dirty="0"/>
              <a:t>Connection pooling with </a:t>
            </a:r>
            <a:r>
              <a:rPr dirty="0" err="1"/>
              <a:t>HikariCP</a:t>
            </a:r>
            <a:endParaRPr dirty="0"/>
          </a:p>
          <a:p>
            <a:r>
              <a:rPr dirty="0"/>
              <a:t>Schema migrations with Flyway</a:t>
            </a:r>
          </a:p>
          <a:p>
            <a:r>
              <a:rPr dirty="0"/>
              <a:t>Read replicas for scaling reads</a:t>
            </a:r>
            <a:r>
              <a:rPr lang="en-US" dirty="0"/>
              <a:t>*</a:t>
            </a:r>
            <a:endParaRPr dirty="0"/>
          </a:p>
          <a:p>
            <a:r>
              <a:rPr dirty="0"/>
              <a:t>Backups &amp; point-in-time recovery strategy</a:t>
            </a:r>
            <a:r>
              <a:rPr lang="en-US" dirty="0"/>
              <a:t>*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 &amp;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User Sign-up: POST /auth/register → generate </a:t>
            </a:r>
            <a:r>
              <a:rPr dirty="0" err="1"/>
              <a:t>emailToken</a:t>
            </a:r>
            <a:endParaRPr dirty="0"/>
          </a:p>
          <a:p>
            <a:r>
              <a:rPr dirty="0"/>
              <a:t>Email Verify: GET /auth/</a:t>
            </a:r>
            <a:r>
              <a:rPr dirty="0" err="1"/>
              <a:t>verify</a:t>
            </a:r>
            <a:r>
              <a:rPr lang="en-US" dirty="0" err="1"/>
              <a:t>?</a:t>
            </a:r>
            <a:r>
              <a:rPr dirty="0" err="1"/>
              <a:t>token</a:t>
            </a:r>
            <a:r>
              <a:rPr dirty="0"/>
              <a:t>=... → set </a:t>
            </a:r>
            <a:r>
              <a:rPr dirty="0" err="1"/>
              <a:t>emailVerified</a:t>
            </a:r>
            <a:endParaRPr dirty="0"/>
          </a:p>
          <a:p>
            <a:r>
              <a:rPr dirty="0"/>
              <a:t>Login: POST /auth/login → return JWT &amp; refresh token</a:t>
            </a:r>
          </a:p>
          <a:p>
            <a:r>
              <a:rPr dirty="0"/>
              <a:t>Requests: JWT in Authorization header for /</a:t>
            </a:r>
            <a:r>
              <a:rPr dirty="0" err="1"/>
              <a:t>api</a:t>
            </a:r>
            <a:r>
              <a:rPr dirty="0"/>
              <a:t>/v1/*</a:t>
            </a:r>
          </a:p>
          <a:p>
            <a:r>
              <a:rPr dirty="0"/>
              <a:t>Business logic in service layer; transactions managed by Spring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CI with GitHub Actions: lint (</a:t>
            </a:r>
            <a:r>
              <a:rPr dirty="0" err="1"/>
              <a:t>ESLint</a:t>
            </a:r>
            <a:r>
              <a:rPr dirty="0"/>
              <a:t>/Prettier), test (Jest/JUnit)</a:t>
            </a:r>
          </a:p>
          <a:p>
            <a:r>
              <a:rPr dirty="0"/>
              <a:t>Build artifacts: </a:t>
            </a:r>
            <a:r>
              <a:rPr dirty="0" err="1"/>
              <a:t>npm</a:t>
            </a:r>
            <a:r>
              <a:rPr dirty="0"/>
              <a:t> build, Maven/Gradle package</a:t>
            </a:r>
          </a:p>
          <a:p>
            <a:r>
              <a:rPr dirty="0"/>
              <a:t>Docker multi-stage build; push images to Docker Hub</a:t>
            </a:r>
          </a:p>
          <a:p>
            <a:r>
              <a:rPr dirty="0"/>
              <a:t>CD with Helm: helm upgrade --install to Kubernetes</a:t>
            </a:r>
          </a:p>
          <a:p>
            <a:r>
              <a:rPr lang="en-US" dirty="0"/>
              <a:t>Automated health checks </a:t>
            </a:r>
            <a:r>
              <a:rPr dirty="0"/>
              <a:t>and smoke tests post-deploy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Kubernetes Topology</a:t>
            </a:r>
            <a:r>
              <a:rPr lang="en-US" dirty="0"/>
              <a:t>*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NGINX Ingress Controller routes traffic</a:t>
            </a:r>
          </a:p>
          <a:p>
            <a:r>
              <a:t>frontend-service → React pods</a:t>
            </a:r>
          </a:p>
          <a:p>
            <a:r>
              <a:t>api-service → Spring Boot pods</a:t>
            </a:r>
          </a:p>
          <a:p>
            <a:r>
              <a:t>postgres-statefulset for DB with Persistent Volumes</a:t>
            </a:r>
          </a:p>
          <a:p>
            <a:r>
              <a:t>ConfigMaps &amp; Secrets for environment config</a:t>
            </a:r>
          </a:p>
          <a:p>
            <a:r>
              <a:t>HPA on API pods; Cluster autoscaler enabled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</TotalTime>
  <Words>387</Words>
  <Application>Microsoft Office PowerPoint</Application>
  <PresentationFormat>On-screen Show 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Tahoma</vt:lpstr>
      <vt:lpstr>Wingdings 3</vt:lpstr>
      <vt:lpstr>Ion Boardroom</vt:lpstr>
      <vt:lpstr>Software Architecture</vt:lpstr>
      <vt:lpstr>Tech Stack</vt:lpstr>
      <vt:lpstr>Component Interaction</vt:lpstr>
      <vt:lpstr>Frontend Architecture</vt:lpstr>
      <vt:lpstr>Backend Architecture</vt:lpstr>
      <vt:lpstr>Database Configuration</vt:lpstr>
      <vt:lpstr>Auth &amp; Data Flow</vt:lpstr>
      <vt:lpstr>CI/CD Pipeline</vt:lpstr>
      <vt:lpstr>Kubernetes Topology*</vt:lpstr>
      <vt:lpstr>AI Integration (External APIs)</vt:lpstr>
      <vt:lpstr>Non-Functional Concerns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subject/>
  <dc:creator>USER</dc:creator>
  <cp:keywords/>
  <dc:description>generated using python-pptx</dc:description>
  <cp:lastModifiedBy>2005078 - M. M. Nayem</cp:lastModifiedBy>
  <cp:revision>2</cp:revision>
  <dcterms:created xsi:type="dcterms:W3CDTF">2013-01-27T09:14:16Z</dcterms:created>
  <dcterms:modified xsi:type="dcterms:W3CDTF">2025-05-12T06:38:01Z</dcterms:modified>
  <cp:category/>
</cp:coreProperties>
</file>