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6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5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96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44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74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80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06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31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9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8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6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1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8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0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3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0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2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CSE – 408</a:t>
            </a:r>
            <a:br>
              <a:rPr lang="en-US" sz="3600" b="1" dirty="0"/>
            </a:br>
            <a:r>
              <a:rPr lang="en-US" dirty="0"/>
              <a:t>Business-connect</a:t>
            </a:r>
            <a:r>
              <a:rPr dirty="0"/>
              <a:t> Use Cases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C0EC8-808C-4232-A5A5-B43F461B7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6674" y="5000815"/>
            <a:ext cx="6422005" cy="1024065"/>
          </a:xfrm>
        </p:spPr>
        <p:txBody>
          <a:bodyPr/>
          <a:lstStyle/>
          <a:p>
            <a:r>
              <a:rPr lang="en-US" sz="2800" b="1" kern="12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Team Members – 2005078, 2005081, 1705083 </a:t>
            </a:r>
            <a:endParaRPr lang="en-US" sz="2800" dirty="0">
              <a:effectLst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UC09: Join Interest-Based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" y="2039112"/>
            <a:ext cx="7525511" cy="4507992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b="1" dirty="0"/>
              <a:t>Story</a:t>
            </a:r>
            <a:r>
              <a:rPr dirty="0"/>
              <a:t>: Leena finds and joins “GreenTech Innovators” to share and discuss ideas.</a:t>
            </a:r>
            <a:endParaRPr lang="en-US" dirty="0"/>
          </a:p>
          <a:p>
            <a:endParaRPr dirty="0"/>
          </a:p>
          <a:p>
            <a:r>
              <a:rPr b="1" dirty="0"/>
              <a:t>Trigger</a:t>
            </a:r>
            <a:r>
              <a:rPr dirty="0"/>
              <a:t>: Click “Groups” then select community</a:t>
            </a:r>
          </a:p>
          <a:p>
            <a:r>
              <a:rPr b="1" dirty="0"/>
              <a:t>Main Flow</a:t>
            </a:r>
            <a:r>
              <a:rPr dirty="0"/>
              <a:t>:</a:t>
            </a:r>
          </a:p>
          <a:p>
            <a:pPr lvl="1"/>
            <a:r>
              <a:rPr dirty="0"/>
              <a:t>Join public or request private membership</a:t>
            </a:r>
          </a:p>
          <a:p>
            <a:pPr lvl="1"/>
            <a:r>
              <a:rPr dirty="0"/>
              <a:t>Post, comment, upvote</a:t>
            </a:r>
          </a:p>
          <a:p>
            <a:pPr lvl="1"/>
            <a:r>
              <a:rPr dirty="0"/>
              <a:t>Receive notifications</a:t>
            </a:r>
          </a:p>
          <a:p>
            <a:r>
              <a:rPr b="1" dirty="0"/>
              <a:t>Alternate Flows</a:t>
            </a:r>
            <a:r>
              <a:rPr dirty="0"/>
              <a:t>:</a:t>
            </a:r>
          </a:p>
          <a:p>
            <a:pPr lvl="1"/>
            <a:r>
              <a:rPr dirty="0"/>
              <a:t>A1: Private group – pending approval</a:t>
            </a:r>
          </a:p>
          <a:p>
            <a:pPr lvl="1"/>
            <a:r>
              <a:rPr dirty="0"/>
              <a:t>A2: Rule violation – auto-flag or moderation</a:t>
            </a:r>
          </a:p>
          <a:p>
            <a:r>
              <a:rPr b="1" dirty="0"/>
              <a:t>Outcome</a:t>
            </a:r>
            <a:r>
              <a:rPr dirty="0"/>
              <a:t>: Active participation in group feed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AAED6B-9A25-4765-B005-115033C6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UC10: Engage with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C9053-F1D0-4610-BAD3-76566362A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sz="2000" b="1" dirty="0"/>
              <a:t>Story:</a:t>
            </a:r>
            <a:r>
              <a:rPr lang="en-US" sz="2000" dirty="0"/>
              <a:t> Alex likes and comments on a trending post to join the conversation.</a:t>
            </a:r>
            <a:br>
              <a:rPr lang="en-US" sz="2000" dirty="0"/>
            </a:br>
            <a:r>
              <a:rPr lang="en-US" sz="2000" b="1" dirty="0"/>
              <a:t>Trigger:</a:t>
            </a:r>
            <a:r>
              <a:rPr lang="en-US" sz="2000" dirty="0"/>
              <a:t> Scrolls through feed</a:t>
            </a:r>
            <a:br>
              <a:rPr lang="en-US" sz="2000" dirty="0"/>
            </a:br>
            <a:r>
              <a:rPr lang="en-US" sz="2000" b="1" dirty="0"/>
              <a:t>Flow:</a:t>
            </a:r>
            <a:r>
              <a:rPr lang="en-US" sz="2000" dirty="0"/>
              <a:t> Click Like or add Comment → notification sent</a:t>
            </a:r>
            <a:br>
              <a:rPr lang="en-US" sz="2000" dirty="0"/>
            </a:br>
            <a:r>
              <a:rPr lang="en-US" sz="2000" b="1" dirty="0"/>
              <a:t>Outcome:</a:t>
            </a:r>
            <a:r>
              <a:rPr lang="en-US" sz="2000" dirty="0"/>
              <a:t> Increased post visibility and engagement</a:t>
            </a:r>
          </a:p>
        </p:txBody>
      </p:sp>
    </p:spTree>
    <p:extLst>
      <p:ext uri="{BB962C8B-B14F-4D97-AF65-F5344CB8AC3E}">
        <p14:creationId xmlns:p14="http://schemas.microsoft.com/office/powerpoint/2010/main" val="1970824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FDBE-AB31-428E-B648-1E9B74B9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UC11: Build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3E06-FF0A-4828-91C1-74D74D243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489200"/>
            <a:ext cx="5973271" cy="2914904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sz="1600" b="1" dirty="0"/>
              <a:t>Story:</a:t>
            </a:r>
            <a:r>
              <a:rPr lang="en-US" sz="1600" dirty="0"/>
              <a:t> Priya creates a group for AI enthusiasts and gains followers.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b="1" dirty="0"/>
              <a:t>Trigger:</a:t>
            </a:r>
            <a:r>
              <a:rPr lang="en-US" sz="1600" dirty="0"/>
              <a:t> Click “Create Group” or “Follow”</a:t>
            </a:r>
            <a:br>
              <a:rPr lang="en-US" sz="1600" dirty="0"/>
            </a:br>
            <a:r>
              <a:rPr lang="en-US" sz="1600" b="1" dirty="0"/>
              <a:t>Flow:</a:t>
            </a:r>
            <a:r>
              <a:rPr lang="en-US" sz="1600" dirty="0"/>
              <a:t> Set group name → publish → others join or follow users</a:t>
            </a:r>
            <a:br>
              <a:rPr lang="en-US" sz="1600" dirty="0"/>
            </a:br>
            <a:r>
              <a:rPr lang="en-US" sz="1600" b="1" dirty="0"/>
              <a:t>Outcome:</a:t>
            </a:r>
            <a:r>
              <a:rPr lang="en-US" sz="1600" dirty="0"/>
              <a:t> New group live or follower list updated</a:t>
            </a:r>
          </a:p>
        </p:txBody>
      </p:sp>
    </p:spTree>
    <p:extLst>
      <p:ext uri="{BB962C8B-B14F-4D97-AF65-F5344CB8AC3E}">
        <p14:creationId xmlns:p14="http://schemas.microsoft.com/office/powerpoint/2010/main" val="153003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2874-2D75-49A0-A9A5-EE100F3A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UC12: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4ED5-B421-4E7A-ADA8-BA85F364D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441" y="2489200"/>
            <a:ext cx="6137863" cy="3198368"/>
          </a:xfrm>
        </p:spPr>
        <p:txBody>
          <a:bodyPr>
            <a:normAutofit/>
          </a:bodyPr>
          <a:lstStyle/>
          <a:p>
            <a:r>
              <a:rPr lang="en-US" b="1" dirty="0"/>
              <a:t>Action:</a:t>
            </a:r>
            <a:r>
              <a:rPr lang="en-US" dirty="0"/>
              <a:t> Follow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Trigger:</a:t>
            </a:r>
            <a:r>
              <a:rPr lang="en-US" dirty="0"/>
              <a:t> Click “Follow” on a user profile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Main Flow:</a:t>
            </a:r>
            <a:r>
              <a:rPr lang="en-US" dirty="0"/>
              <a:t> Follow request sent → system updates following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Outcome:</a:t>
            </a:r>
            <a:r>
              <a:rPr lang="en-US" dirty="0"/>
              <a:t> User added to following list; updates appear in feed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7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UC01: Register &amp; Profile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2130552"/>
            <a:ext cx="7598664" cy="4453128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b="1" dirty="0"/>
              <a:t>Story</a:t>
            </a:r>
            <a:r>
              <a:rPr dirty="0"/>
              <a:t>: Sarah signs up, verifies her email, and completes her business profile in minutes.</a:t>
            </a:r>
            <a:endParaRPr lang="en-US" dirty="0"/>
          </a:p>
          <a:p>
            <a:endParaRPr dirty="0"/>
          </a:p>
          <a:p>
            <a:r>
              <a:rPr b="1" dirty="0"/>
              <a:t>Trigger</a:t>
            </a:r>
            <a:r>
              <a:rPr dirty="0"/>
              <a:t>: Click “Sign Up”</a:t>
            </a:r>
          </a:p>
          <a:p>
            <a:r>
              <a:rPr b="1" dirty="0"/>
              <a:t>Main Flow</a:t>
            </a:r>
            <a:r>
              <a:rPr dirty="0"/>
              <a:t>:</a:t>
            </a:r>
          </a:p>
          <a:p>
            <a:pPr lvl="1"/>
            <a:r>
              <a:rPr dirty="0"/>
              <a:t>Submit email/password</a:t>
            </a:r>
          </a:p>
          <a:p>
            <a:pPr lvl="1"/>
            <a:r>
              <a:rPr dirty="0"/>
              <a:t>Verify email</a:t>
            </a:r>
          </a:p>
          <a:p>
            <a:pPr lvl="1"/>
            <a:r>
              <a:rPr dirty="0"/>
              <a:t>Fill industry, interests, achievements</a:t>
            </a:r>
          </a:p>
          <a:p>
            <a:pPr lvl="1"/>
            <a:r>
              <a:rPr dirty="0"/>
              <a:t>Save profile</a:t>
            </a:r>
            <a:r>
              <a:rPr lang="en-US" dirty="0"/>
              <a:t> and navigate to login page</a:t>
            </a:r>
            <a:endParaRPr dirty="0"/>
          </a:p>
          <a:p>
            <a:r>
              <a:rPr b="1" dirty="0"/>
              <a:t>Alternate Flows</a:t>
            </a:r>
            <a:r>
              <a:rPr dirty="0"/>
              <a:t>:</a:t>
            </a:r>
          </a:p>
          <a:p>
            <a:pPr lvl="1"/>
            <a:r>
              <a:rPr dirty="0"/>
              <a:t>A1: Email exists – prompt reset or new email</a:t>
            </a:r>
          </a:p>
          <a:p>
            <a:pPr lvl="1"/>
            <a:r>
              <a:rPr dirty="0"/>
              <a:t>A2: No verification email – allow resend</a:t>
            </a:r>
          </a:p>
          <a:p>
            <a:r>
              <a:rPr b="1" dirty="0"/>
              <a:t>Outcome</a:t>
            </a:r>
            <a:r>
              <a:rPr dirty="0"/>
              <a:t>: Active account with badges</a:t>
            </a:r>
            <a:r>
              <a:rPr lang="en-US" dirty="0"/>
              <a:t>*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UC02: Share Business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2203704"/>
            <a:ext cx="7452360" cy="4224528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b="1" dirty="0"/>
              <a:t>Story</a:t>
            </a:r>
            <a:r>
              <a:rPr dirty="0"/>
              <a:t>: Sarah drafts a fintech pitch, tags it, and publishes to spark interest.</a:t>
            </a:r>
          </a:p>
          <a:p>
            <a:r>
              <a:rPr b="1" dirty="0"/>
              <a:t>Trigger</a:t>
            </a:r>
            <a:r>
              <a:rPr dirty="0"/>
              <a:t>: Click “New Post”</a:t>
            </a:r>
          </a:p>
          <a:p>
            <a:r>
              <a:rPr b="1" dirty="0"/>
              <a:t>Main Flow</a:t>
            </a:r>
            <a:r>
              <a:rPr dirty="0"/>
              <a:t>:</a:t>
            </a:r>
          </a:p>
          <a:p>
            <a:pPr lvl="1"/>
            <a:r>
              <a:rPr dirty="0"/>
              <a:t>Enter title &amp; description (media optional)</a:t>
            </a:r>
          </a:p>
          <a:p>
            <a:pPr lvl="1"/>
            <a:r>
              <a:rPr dirty="0"/>
              <a:t>Select category</a:t>
            </a:r>
          </a:p>
          <a:p>
            <a:pPr lvl="1"/>
            <a:r>
              <a:rPr dirty="0"/>
              <a:t>Publish post</a:t>
            </a:r>
          </a:p>
          <a:p>
            <a:r>
              <a:rPr b="1" dirty="0"/>
              <a:t>Alternate Flows</a:t>
            </a:r>
            <a:r>
              <a:rPr dirty="0"/>
              <a:t>:</a:t>
            </a:r>
          </a:p>
          <a:p>
            <a:pPr lvl="1"/>
            <a:r>
              <a:rPr dirty="0"/>
              <a:t>A1: Policy violation</a:t>
            </a:r>
            <a:r>
              <a:rPr lang="en-US" dirty="0"/>
              <a:t>*</a:t>
            </a:r>
            <a:r>
              <a:rPr dirty="0"/>
              <a:t>– require edit</a:t>
            </a:r>
          </a:p>
          <a:p>
            <a:pPr lvl="1"/>
            <a:r>
              <a:rPr dirty="0"/>
              <a:t>A2: Media upload fails – retry or remove</a:t>
            </a:r>
          </a:p>
          <a:p>
            <a:r>
              <a:rPr b="1" dirty="0"/>
              <a:t>Outcome</a:t>
            </a:r>
            <a:r>
              <a:rPr dirty="0"/>
              <a:t>: Post live on feed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UC03: Participate in Hackathon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2121408"/>
            <a:ext cx="7242048" cy="4389120"/>
          </a:xfrm>
        </p:spPr>
        <p:txBody>
          <a:bodyPr>
            <a:normAutofit fontScale="70000" lnSpcReduction="20000"/>
          </a:bodyPr>
          <a:lstStyle/>
          <a:p>
            <a:endParaRPr dirty="0"/>
          </a:p>
          <a:p>
            <a:r>
              <a:rPr sz="2200" b="1" dirty="0"/>
              <a:t>Story</a:t>
            </a:r>
            <a:r>
              <a:rPr sz="2200" dirty="0"/>
              <a:t>: David joins a hackathon, uploads his prototype, and follows the live leaderboard.</a:t>
            </a:r>
            <a:endParaRPr lang="en-US" sz="2200" dirty="0"/>
          </a:p>
          <a:p>
            <a:endParaRPr sz="2200" dirty="0"/>
          </a:p>
          <a:p>
            <a:r>
              <a:rPr sz="2200" b="1" dirty="0"/>
              <a:t>Trigger</a:t>
            </a:r>
            <a:r>
              <a:rPr sz="2200" dirty="0"/>
              <a:t>: Join an open hackathon</a:t>
            </a:r>
          </a:p>
          <a:p>
            <a:r>
              <a:rPr sz="2200" b="1" dirty="0"/>
              <a:t>Main Flow</a:t>
            </a:r>
            <a:r>
              <a:rPr sz="2200" dirty="0"/>
              <a:t>:</a:t>
            </a:r>
          </a:p>
          <a:p>
            <a:pPr lvl="1"/>
            <a:r>
              <a:rPr sz="2200" dirty="0"/>
              <a:t>Register or form team</a:t>
            </a:r>
          </a:p>
          <a:p>
            <a:pPr lvl="1"/>
            <a:r>
              <a:rPr sz="2200" dirty="0"/>
              <a:t>Submit entry</a:t>
            </a:r>
          </a:p>
          <a:p>
            <a:pPr lvl="1"/>
            <a:r>
              <a:rPr sz="2200" dirty="0"/>
              <a:t>Judges score submissions</a:t>
            </a:r>
          </a:p>
          <a:p>
            <a:pPr lvl="1"/>
            <a:r>
              <a:rPr sz="2200" dirty="0"/>
              <a:t>Leaderboard updates</a:t>
            </a:r>
          </a:p>
          <a:p>
            <a:r>
              <a:rPr sz="2200" b="1" dirty="0"/>
              <a:t>Alternate Flows</a:t>
            </a:r>
            <a:r>
              <a:rPr sz="2200" dirty="0"/>
              <a:t>:</a:t>
            </a:r>
          </a:p>
          <a:p>
            <a:pPr lvl="1"/>
            <a:r>
              <a:rPr sz="2200" dirty="0"/>
              <a:t>A1: Registration closed – show notice</a:t>
            </a:r>
          </a:p>
          <a:p>
            <a:pPr lvl="1"/>
            <a:r>
              <a:rPr sz="2200" dirty="0"/>
              <a:t>A2: Submission format invalid – prompt correction</a:t>
            </a:r>
          </a:p>
          <a:p>
            <a:r>
              <a:rPr sz="2200" b="1" dirty="0"/>
              <a:t>Outcome</a:t>
            </a:r>
            <a:r>
              <a:rPr sz="2200" dirty="0"/>
              <a:t>: Results published; winners rewarded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UC04: Arrange &amp; Publish Sponsored Hackathon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dirty="0"/>
          </a:p>
          <a:p>
            <a:r>
              <a:rPr b="1" dirty="0"/>
              <a:t>Story</a:t>
            </a:r>
            <a:r>
              <a:rPr dirty="0"/>
              <a:t>: Anita sets challenge criteria, assigns managers, and launches a sponsored hackathon.</a:t>
            </a:r>
            <a:endParaRPr lang="en-US" dirty="0"/>
          </a:p>
          <a:p>
            <a:endParaRPr dirty="0"/>
          </a:p>
          <a:p>
            <a:r>
              <a:rPr b="1" dirty="0"/>
              <a:t>Trigger</a:t>
            </a:r>
            <a:r>
              <a:rPr dirty="0"/>
              <a:t>: Click “Create Sponsored Hackathon”</a:t>
            </a:r>
          </a:p>
          <a:p>
            <a:r>
              <a:rPr b="1" dirty="0"/>
              <a:t>Main Flow</a:t>
            </a:r>
            <a:r>
              <a:rPr dirty="0"/>
              <a:t>:</a:t>
            </a:r>
          </a:p>
          <a:p>
            <a:pPr lvl="1"/>
            <a:r>
              <a:rPr dirty="0"/>
              <a:t>Define title, description, prizes, deadlines</a:t>
            </a:r>
          </a:p>
          <a:p>
            <a:pPr lvl="1"/>
            <a:r>
              <a:rPr dirty="0"/>
              <a:t>Assign managers</a:t>
            </a:r>
            <a:r>
              <a:rPr lang="en-US" dirty="0"/>
              <a:t>/judges</a:t>
            </a:r>
            <a:endParaRPr dirty="0"/>
          </a:p>
          <a:p>
            <a:pPr lvl="1"/>
            <a:r>
              <a:rPr dirty="0"/>
              <a:t>Publish hackathon</a:t>
            </a:r>
          </a:p>
          <a:p>
            <a:r>
              <a:rPr b="1" dirty="0"/>
              <a:t>Alternate Flows</a:t>
            </a:r>
            <a:r>
              <a:rPr dirty="0"/>
              <a:t>:</a:t>
            </a:r>
          </a:p>
          <a:p>
            <a:pPr lvl="1"/>
            <a:r>
              <a:rPr dirty="0"/>
              <a:t>A1: Incomplete KYC/team – prompt completion</a:t>
            </a:r>
          </a:p>
          <a:p>
            <a:pPr lvl="1"/>
            <a:r>
              <a:rPr dirty="0"/>
              <a:t>A2: No manager assigned – require at least one</a:t>
            </a:r>
          </a:p>
          <a:p>
            <a:r>
              <a:rPr b="1" dirty="0"/>
              <a:t>Outcome</a:t>
            </a:r>
            <a:r>
              <a:rPr dirty="0"/>
              <a:t>: Hackathon live; submissions routed to sponsor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UC05: Request Legal Assistance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952" y="2194560"/>
            <a:ext cx="6967728" cy="4270248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b="1" dirty="0"/>
              <a:t>Story</a:t>
            </a:r>
            <a:r>
              <a:rPr dirty="0"/>
              <a:t>: Rina generates an NDA template via AI and books a lawyer review.</a:t>
            </a:r>
            <a:endParaRPr lang="en-US" dirty="0"/>
          </a:p>
          <a:p>
            <a:endParaRPr dirty="0"/>
          </a:p>
          <a:p>
            <a:r>
              <a:rPr b="1" dirty="0"/>
              <a:t>Trigger</a:t>
            </a:r>
            <a:r>
              <a:rPr dirty="0"/>
              <a:t>: Select “Legal Assistance”</a:t>
            </a:r>
          </a:p>
          <a:p>
            <a:r>
              <a:rPr b="1" dirty="0"/>
              <a:t>Main Flow</a:t>
            </a:r>
            <a:r>
              <a:rPr dirty="0"/>
              <a:t>:</a:t>
            </a:r>
          </a:p>
          <a:p>
            <a:pPr lvl="1"/>
            <a:r>
              <a:rPr dirty="0"/>
              <a:t>Choose template or ask chatbot</a:t>
            </a:r>
          </a:p>
          <a:p>
            <a:pPr lvl="1"/>
            <a:r>
              <a:rPr dirty="0"/>
              <a:t>AI generates draft</a:t>
            </a:r>
            <a:r>
              <a:rPr lang="en-US" dirty="0"/>
              <a:t>/ book consultation</a:t>
            </a:r>
            <a:endParaRPr dirty="0"/>
          </a:p>
          <a:p>
            <a:r>
              <a:rPr b="1" dirty="0"/>
              <a:t>Alternate Flows</a:t>
            </a:r>
            <a:r>
              <a:rPr dirty="0"/>
              <a:t>:</a:t>
            </a:r>
          </a:p>
          <a:p>
            <a:pPr lvl="1"/>
            <a:r>
              <a:rPr dirty="0"/>
              <a:t>A1: AI cannot answer – suggest lawyer assistance</a:t>
            </a:r>
          </a:p>
          <a:p>
            <a:pPr lvl="1"/>
            <a:r>
              <a:rPr dirty="0"/>
              <a:t>A2: No lawyers free – schedule next slot</a:t>
            </a:r>
          </a:p>
          <a:p>
            <a:r>
              <a:rPr b="1" dirty="0"/>
              <a:t>Outcome</a:t>
            </a:r>
            <a:r>
              <a:rPr dirty="0"/>
              <a:t>: Draft available; appointment set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UC06: One-to-One Mentorship 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dirty="0"/>
          </a:p>
          <a:p>
            <a:r>
              <a:rPr b="1" dirty="0"/>
              <a:t>Story</a:t>
            </a:r>
            <a:r>
              <a:rPr dirty="0"/>
              <a:t>: Jose enters his goals, selects a recommended mentor, and opens a chat.</a:t>
            </a:r>
            <a:endParaRPr lang="en-US" dirty="0"/>
          </a:p>
          <a:p>
            <a:endParaRPr dirty="0"/>
          </a:p>
          <a:p>
            <a:r>
              <a:rPr b="1" dirty="0"/>
              <a:t>Trigger</a:t>
            </a:r>
            <a:r>
              <a:rPr dirty="0"/>
              <a:t>: Click “Find Mentor”</a:t>
            </a:r>
          </a:p>
          <a:p>
            <a:r>
              <a:rPr b="1" dirty="0"/>
              <a:t>Main Flow</a:t>
            </a:r>
            <a:r>
              <a:rPr dirty="0"/>
              <a:t>:</a:t>
            </a:r>
          </a:p>
          <a:p>
            <a:pPr lvl="1"/>
            <a:r>
              <a:rPr dirty="0"/>
              <a:t>Specify needs</a:t>
            </a:r>
          </a:p>
          <a:p>
            <a:pPr lvl="1"/>
            <a:r>
              <a:rPr dirty="0"/>
              <a:t>View suggested matches</a:t>
            </a:r>
          </a:p>
          <a:p>
            <a:pPr lvl="1"/>
            <a:r>
              <a:rPr dirty="0"/>
              <a:t>Select mentor</a:t>
            </a:r>
            <a:endParaRPr lang="en-US" dirty="0"/>
          </a:p>
          <a:p>
            <a:pPr lvl="1"/>
            <a:r>
              <a:rPr lang="en-US" dirty="0"/>
              <a:t>Mentor accept the request</a:t>
            </a:r>
            <a:endParaRPr dirty="0"/>
          </a:p>
          <a:p>
            <a:pPr lvl="1"/>
            <a:r>
              <a:rPr dirty="0"/>
              <a:t>Open chat &amp; schedule call</a:t>
            </a:r>
          </a:p>
          <a:p>
            <a:r>
              <a:rPr b="1" dirty="0"/>
              <a:t>Alternate Flows</a:t>
            </a:r>
            <a:r>
              <a:rPr dirty="0"/>
              <a:t>:</a:t>
            </a:r>
          </a:p>
          <a:p>
            <a:pPr lvl="1"/>
            <a:r>
              <a:rPr dirty="0"/>
              <a:t>A1: No matches – broaden criteria or waitlist</a:t>
            </a:r>
          </a:p>
          <a:p>
            <a:r>
              <a:rPr b="1" dirty="0"/>
              <a:t>Outcome</a:t>
            </a:r>
            <a:r>
              <a:rPr dirty="0"/>
              <a:t>: Mentor-mentee channel active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UC07: Send Private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057400"/>
            <a:ext cx="7171135" cy="4434840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sz="1700" b="1" dirty="0"/>
              <a:t>Story</a:t>
            </a:r>
            <a:r>
              <a:rPr sz="1700" dirty="0"/>
              <a:t>: Sarah clicks “Message” on David’s profile to congratulate him.</a:t>
            </a:r>
            <a:endParaRPr lang="en-US" sz="1700" dirty="0"/>
          </a:p>
          <a:p>
            <a:endParaRPr sz="1700" dirty="0"/>
          </a:p>
          <a:p>
            <a:r>
              <a:rPr sz="1700" b="1" dirty="0"/>
              <a:t>Trigger</a:t>
            </a:r>
            <a:r>
              <a:rPr sz="1700" dirty="0"/>
              <a:t>: Click “Message” on user profile</a:t>
            </a:r>
          </a:p>
          <a:p>
            <a:r>
              <a:rPr sz="1700" b="1" dirty="0"/>
              <a:t>Main Flow</a:t>
            </a:r>
            <a:r>
              <a:rPr sz="1700" dirty="0"/>
              <a:t>:</a:t>
            </a:r>
          </a:p>
          <a:p>
            <a:pPr lvl="1"/>
            <a:r>
              <a:rPr sz="1700" dirty="0"/>
              <a:t>Open chat window</a:t>
            </a:r>
          </a:p>
          <a:p>
            <a:pPr lvl="1"/>
            <a:r>
              <a:rPr sz="1700" dirty="0"/>
              <a:t>Exchange text/files</a:t>
            </a:r>
          </a:p>
          <a:p>
            <a:pPr lvl="1"/>
            <a:r>
              <a:rPr sz="1700" dirty="0"/>
              <a:t>System stores history</a:t>
            </a:r>
          </a:p>
          <a:p>
            <a:pPr lvl="1"/>
            <a:r>
              <a:rPr sz="1700" dirty="0"/>
              <a:t>Notify on new message</a:t>
            </a:r>
          </a:p>
          <a:p>
            <a:r>
              <a:rPr sz="1700" b="1" dirty="0"/>
              <a:t>Alternate Flows:</a:t>
            </a:r>
          </a:p>
          <a:p>
            <a:pPr lvl="1"/>
            <a:r>
              <a:rPr sz="1700" dirty="0"/>
              <a:t>A1: Messaging disabled – suggest connection request</a:t>
            </a:r>
          </a:p>
          <a:p>
            <a:r>
              <a:rPr sz="1700" b="1" dirty="0"/>
              <a:t>Outcome:</a:t>
            </a:r>
            <a:r>
              <a:rPr sz="1700" dirty="0"/>
              <a:t> Conversation saved; unread badge updated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UC08: Live &amp; On-Demand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048256"/>
            <a:ext cx="6990314" cy="4352544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b="1" dirty="0"/>
              <a:t>Story</a:t>
            </a:r>
            <a:r>
              <a:rPr dirty="0"/>
              <a:t>: Ravi registers for a live webinar, interacts in chat, then watches the recording.</a:t>
            </a:r>
          </a:p>
          <a:p>
            <a:r>
              <a:rPr b="1" dirty="0"/>
              <a:t>Trigger</a:t>
            </a:r>
            <a:r>
              <a:rPr dirty="0"/>
              <a:t>: Browse “Events” or “Library”</a:t>
            </a:r>
          </a:p>
          <a:p>
            <a:r>
              <a:rPr b="1" dirty="0"/>
              <a:t>Main Flow</a:t>
            </a:r>
            <a:r>
              <a:rPr dirty="0"/>
              <a:t>:</a:t>
            </a:r>
          </a:p>
          <a:p>
            <a:pPr lvl="1"/>
            <a:r>
              <a:rPr dirty="0"/>
              <a:t>Register or join live session</a:t>
            </a:r>
          </a:p>
          <a:p>
            <a:pPr lvl="1"/>
            <a:r>
              <a:rPr dirty="0"/>
              <a:t>Participate via chat</a:t>
            </a:r>
          </a:p>
          <a:p>
            <a:pPr lvl="1"/>
            <a:r>
              <a:rPr dirty="0"/>
              <a:t>Access recordings</a:t>
            </a:r>
          </a:p>
          <a:p>
            <a:pPr lvl="1"/>
            <a:r>
              <a:rPr dirty="0"/>
              <a:t>Receive personalized suggestions</a:t>
            </a:r>
          </a:p>
          <a:p>
            <a:r>
              <a:rPr b="1" dirty="0"/>
              <a:t>Alternate Flows</a:t>
            </a:r>
            <a:r>
              <a:rPr dirty="0"/>
              <a:t>:</a:t>
            </a:r>
          </a:p>
          <a:p>
            <a:pPr lvl="1"/>
            <a:r>
              <a:rPr dirty="0"/>
              <a:t>A1: Event full – offer waitlist</a:t>
            </a:r>
          </a:p>
          <a:p>
            <a:pPr lvl="1"/>
            <a:r>
              <a:rPr dirty="0"/>
              <a:t>A2: Stream error – provide alternate link</a:t>
            </a:r>
          </a:p>
          <a:p>
            <a:r>
              <a:rPr b="1" dirty="0"/>
              <a:t>Outcome</a:t>
            </a:r>
            <a:r>
              <a:rPr dirty="0"/>
              <a:t>: Engagement with live and recorded content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</TotalTime>
  <Words>797</Words>
  <Application>Microsoft Office PowerPoint</Application>
  <PresentationFormat>On-screen Show (4:3)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Garamond</vt:lpstr>
      <vt:lpstr>Wingdings 3</vt:lpstr>
      <vt:lpstr>Ion Boardroom</vt:lpstr>
      <vt:lpstr>CSE – 408 Business-connect Use Cases</vt:lpstr>
      <vt:lpstr>UC01: Register &amp; Profile Setup</vt:lpstr>
      <vt:lpstr>UC02: Share Business Idea</vt:lpstr>
      <vt:lpstr>UC03: Participate in Hackathon</vt:lpstr>
      <vt:lpstr>UC04: Arrange &amp; Publish Sponsored Hackathon</vt:lpstr>
      <vt:lpstr>UC05: Request Legal Assistance</vt:lpstr>
      <vt:lpstr>UC06: One-to-One Mentorship Match</vt:lpstr>
      <vt:lpstr>UC07: Send Private Message</vt:lpstr>
      <vt:lpstr>UC08: Live &amp; On-Demand Learning</vt:lpstr>
      <vt:lpstr>UC09: Join Interest-Based Groups</vt:lpstr>
      <vt:lpstr>UC10: Engage with Content</vt:lpstr>
      <vt:lpstr>UC11: Build Community</vt:lpstr>
      <vt:lpstr>UC12: Following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– 408 Business-connect Use Cases</dc:title>
  <dc:subject/>
  <dc:creator>USER</dc:creator>
  <cp:keywords/>
  <dc:description>generated using python-pptx</dc:description>
  <cp:lastModifiedBy>2005078 - M. M. Nayem</cp:lastModifiedBy>
  <cp:revision>2</cp:revision>
  <dcterms:created xsi:type="dcterms:W3CDTF">2013-01-27T09:14:16Z</dcterms:created>
  <dcterms:modified xsi:type="dcterms:W3CDTF">2025-05-08T12:32:05Z</dcterms:modified>
  <cp:category/>
</cp:coreProperties>
</file>