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</p:sldIdLst>
  <p:sldSz cx="21383625" cy="30275213"/>
  <p:notesSz cx="6858000" cy="9144000"/>
  <p:defaultTextStyle>
    <a:defPPr>
      <a:defRPr lang="en-US"/>
    </a:defPPr>
    <a:lvl1pPr marL="0" algn="l" defTabSz="3452535" rtl="0" eaLnBrk="1" latinLnBrk="0" hangingPunct="1">
      <a:defRPr sz="6794" kern="1200">
        <a:solidFill>
          <a:schemeClr val="tx1"/>
        </a:solidFill>
        <a:latin typeface="+mn-lt"/>
        <a:ea typeface="+mn-ea"/>
        <a:cs typeface="+mn-cs"/>
      </a:defRPr>
    </a:lvl1pPr>
    <a:lvl2pPr marL="1726270" algn="l" defTabSz="3452535" rtl="0" eaLnBrk="1" latinLnBrk="0" hangingPunct="1">
      <a:defRPr sz="6794" kern="1200">
        <a:solidFill>
          <a:schemeClr val="tx1"/>
        </a:solidFill>
        <a:latin typeface="+mn-lt"/>
        <a:ea typeface="+mn-ea"/>
        <a:cs typeface="+mn-cs"/>
      </a:defRPr>
    </a:lvl2pPr>
    <a:lvl3pPr marL="3452535" algn="l" defTabSz="3452535" rtl="0" eaLnBrk="1" latinLnBrk="0" hangingPunct="1">
      <a:defRPr sz="6794" kern="1200">
        <a:solidFill>
          <a:schemeClr val="tx1"/>
        </a:solidFill>
        <a:latin typeface="+mn-lt"/>
        <a:ea typeface="+mn-ea"/>
        <a:cs typeface="+mn-cs"/>
      </a:defRPr>
    </a:lvl3pPr>
    <a:lvl4pPr marL="5178805" algn="l" defTabSz="3452535" rtl="0" eaLnBrk="1" latinLnBrk="0" hangingPunct="1">
      <a:defRPr sz="6794" kern="1200">
        <a:solidFill>
          <a:schemeClr val="tx1"/>
        </a:solidFill>
        <a:latin typeface="+mn-lt"/>
        <a:ea typeface="+mn-ea"/>
        <a:cs typeface="+mn-cs"/>
      </a:defRPr>
    </a:lvl4pPr>
    <a:lvl5pPr marL="6905071" algn="l" defTabSz="3452535" rtl="0" eaLnBrk="1" latinLnBrk="0" hangingPunct="1">
      <a:defRPr sz="6794" kern="1200">
        <a:solidFill>
          <a:schemeClr val="tx1"/>
        </a:solidFill>
        <a:latin typeface="+mn-lt"/>
        <a:ea typeface="+mn-ea"/>
        <a:cs typeface="+mn-cs"/>
      </a:defRPr>
    </a:lvl5pPr>
    <a:lvl6pPr marL="8631340" algn="l" defTabSz="3452535" rtl="0" eaLnBrk="1" latinLnBrk="0" hangingPunct="1">
      <a:defRPr sz="6794" kern="1200">
        <a:solidFill>
          <a:schemeClr val="tx1"/>
        </a:solidFill>
        <a:latin typeface="+mn-lt"/>
        <a:ea typeface="+mn-ea"/>
        <a:cs typeface="+mn-cs"/>
      </a:defRPr>
    </a:lvl6pPr>
    <a:lvl7pPr marL="10357606" algn="l" defTabSz="3452535" rtl="0" eaLnBrk="1" latinLnBrk="0" hangingPunct="1">
      <a:defRPr sz="6794" kern="1200">
        <a:solidFill>
          <a:schemeClr val="tx1"/>
        </a:solidFill>
        <a:latin typeface="+mn-lt"/>
        <a:ea typeface="+mn-ea"/>
        <a:cs typeface="+mn-cs"/>
      </a:defRPr>
    </a:lvl7pPr>
    <a:lvl8pPr marL="12083875" algn="l" defTabSz="3452535" rtl="0" eaLnBrk="1" latinLnBrk="0" hangingPunct="1">
      <a:defRPr sz="6794" kern="1200">
        <a:solidFill>
          <a:schemeClr val="tx1"/>
        </a:solidFill>
        <a:latin typeface="+mn-lt"/>
        <a:ea typeface="+mn-ea"/>
        <a:cs typeface="+mn-cs"/>
      </a:defRPr>
    </a:lvl8pPr>
    <a:lvl9pPr marL="13810141" algn="l" defTabSz="3452535" rtl="0" eaLnBrk="1" latinLnBrk="0" hangingPunct="1">
      <a:defRPr sz="679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282" y="-882"/>
      </p:cViewPr>
      <p:guideLst>
        <p:guide orient="horz" pos="9533"/>
        <p:guide pos="67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B9F99676-7827-4805-B30C-F69166894272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F09BD4CA-AC75-4C1F-B556-69306A805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28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52535" rtl="0" eaLnBrk="1" latinLnBrk="1" hangingPunct="1">
      <a:defRPr sz="4532" kern="1200">
        <a:solidFill>
          <a:schemeClr val="tx1"/>
        </a:solidFill>
        <a:latin typeface="+mn-lt"/>
        <a:ea typeface="+mn-ea"/>
        <a:cs typeface="+mn-cs"/>
      </a:defRPr>
    </a:lvl1pPr>
    <a:lvl2pPr marL="1726270" algn="l" defTabSz="3452535" rtl="0" eaLnBrk="1" latinLnBrk="1" hangingPunct="1">
      <a:defRPr sz="4532" kern="1200">
        <a:solidFill>
          <a:schemeClr val="tx1"/>
        </a:solidFill>
        <a:latin typeface="+mn-lt"/>
        <a:ea typeface="+mn-ea"/>
        <a:cs typeface="+mn-cs"/>
      </a:defRPr>
    </a:lvl2pPr>
    <a:lvl3pPr marL="3452535" algn="l" defTabSz="3452535" rtl="0" eaLnBrk="1" latinLnBrk="1" hangingPunct="1">
      <a:defRPr sz="4532" kern="1200">
        <a:solidFill>
          <a:schemeClr val="tx1"/>
        </a:solidFill>
        <a:latin typeface="+mn-lt"/>
        <a:ea typeface="+mn-ea"/>
        <a:cs typeface="+mn-cs"/>
      </a:defRPr>
    </a:lvl3pPr>
    <a:lvl4pPr marL="5178805" algn="l" defTabSz="3452535" rtl="0" eaLnBrk="1" latinLnBrk="1" hangingPunct="1">
      <a:defRPr sz="4532" kern="1200">
        <a:solidFill>
          <a:schemeClr val="tx1"/>
        </a:solidFill>
        <a:latin typeface="+mn-lt"/>
        <a:ea typeface="+mn-ea"/>
        <a:cs typeface="+mn-cs"/>
      </a:defRPr>
    </a:lvl4pPr>
    <a:lvl5pPr marL="6905071" algn="l" defTabSz="3452535" rtl="0" eaLnBrk="1" latinLnBrk="1" hangingPunct="1">
      <a:defRPr sz="4532" kern="1200">
        <a:solidFill>
          <a:schemeClr val="tx1"/>
        </a:solidFill>
        <a:latin typeface="+mn-lt"/>
        <a:ea typeface="+mn-ea"/>
        <a:cs typeface="+mn-cs"/>
      </a:defRPr>
    </a:lvl5pPr>
    <a:lvl6pPr marL="8631340" algn="l" defTabSz="3452535" rtl="0" eaLnBrk="1" latinLnBrk="1" hangingPunct="1">
      <a:defRPr sz="4532" kern="1200">
        <a:solidFill>
          <a:schemeClr val="tx1"/>
        </a:solidFill>
        <a:latin typeface="+mn-lt"/>
        <a:ea typeface="+mn-ea"/>
        <a:cs typeface="+mn-cs"/>
      </a:defRPr>
    </a:lvl6pPr>
    <a:lvl7pPr marL="10357606" algn="l" defTabSz="3452535" rtl="0" eaLnBrk="1" latinLnBrk="1" hangingPunct="1">
      <a:defRPr sz="4532" kern="1200">
        <a:solidFill>
          <a:schemeClr val="tx1"/>
        </a:solidFill>
        <a:latin typeface="+mn-lt"/>
        <a:ea typeface="+mn-ea"/>
        <a:cs typeface="+mn-cs"/>
      </a:defRPr>
    </a:lvl7pPr>
    <a:lvl8pPr marL="12083875" algn="l" defTabSz="3452535" rtl="0" eaLnBrk="1" latinLnBrk="1" hangingPunct="1">
      <a:defRPr sz="4532" kern="1200">
        <a:solidFill>
          <a:schemeClr val="tx1"/>
        </a:solidFill>
        <a:latin typeface="+mn-lt"/>
        <a:ea typeface="+mn-ea"/>
        <a:cs typeface="+mn-cs"/>
      </a:defRPr>
    </a:lvl8pPr>
    <a:lvl9pPr marL="13810141" algn="l" defTabSz="3452535" rtl="0" eaLnBrk="1" latinLnBrk="1" hangingPunct="1">
      <a:defRPr sz="45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D4CA-AC75-4C1F-B556-69306A8058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2960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049" y="8048606"/>
            <a:ext cx="29342553" cy="55536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098" y="14681799"/>
            <a:ext cx="24164455" cy="66212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6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52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04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3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56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82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808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027472" y="1037569"/>
            <a:ext cx="7767146" cy="2210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6032" y="1037569"/>
            <a:ext cx="22726095" cy="2210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893" y="16648974"/>
            <a:ext cx="29342553" cy="5145827"/>
          </a:xfrm>
        </p:spPr>
        <p:txBody>
          <a:bodyPr anchor="t"/>
          <a:lstStyle>
            <a:lvl1pPr algn="l">
              <a:defRPr sz="151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6893" y="10981370"/>
            <a:ext cx="29342553" cy="5667604"/>
          </a:xfrm>
        </p:spPr>
        <p:txBody>
          <a:bodyPr anchor="b"/>
          <a:lstStyle>
            <a:lvl1pPr marL="0" indent="0">
              <a:buNone/>
              <a:defRPr sz="7550">
                <a:solidFill>
                  <a:schemeClr val="tx1">
                    <a:tint val="75000"/>
                  </a:schemeClr>
                </a:solidFill>
              </a:defRPr>
            </a:lvl1pPr>
            <a:lvl2pPr marL="1726021" indent="0">
              <a:buNone/>
              <a:defRPr sz="6795">
                <a:solidFill>
                  <a:schemeClr val="tx1">
                    <a:tint val="75000"/>
                  </a:schemeClr>
                </a:solidFill>
              </a:defRPr>
            </a:lvl2pPr>
            <a:lvl3pPr marL="3452043" indent="0">
              <a:buNone/>
              <a:defRPr sz="6040">
                <a:solidFill>
                  <a:schemeClr val="tx1">
                    <a:tint val="75000"/>
                  </a:schemeClr>
                </a:solidFill>
              </a:defRPr>
            </a:lvl3pPr>
            <a:lvl4pPr marL="5178064" indent="0">
              <a:buNone/>
              <a:defRPr sz="5285">
                <a:solidFill>
                  <a:schemeClr val="tx1">
                    <a:tint val="75000"/>
                  </a:schemeClr>
                </a:solidFill>
              </a:defRPr>
            </a:lvl4pPr>
            <a:lvl5pPr marL="6904086" indent="0">
              <a:buNone/>
              <a:defRPr sz="5285">
                <a:solidFill>
                  <a:schemeClr val="tx1">
                    <a:tint val="75000"/>
                  </a:schemeClr>
                </a:solidFill>
              </a:defRPr>
            </a:lvl5pPr>
            <a:lvl6pPr marL="8630107" indent="0">
              <a:buNone/>
              <a:defRPr sz="5285">
                <a:solidFill>
                  <a:schemeClr val="tx1">
                    <a:tint val="75000"/>
                  </a:schemeClr>
                </a:solidFill>
              </a:defRPr>
            </a:lvl6pPr>
            <a:lvl7pPr marL="10356129" indent="0">
              <a:buNone/>
              <a:defRPr sz="5285">
                <a:solidFill>
                  <a:schemeClr val="tx1">
                    <a:tint val="75000"/>
                  </a:schemeClr>
                </a:solidFill>
              </a:defRPr>
            </a:lvl7pPr>
            <a:lvl8pPr marL="12082150" indent="0">
              <a:buNone/>
              <a:defRPr sz="5285">
                <a:solidFill>
                  <a:schemeClr val="tx1">
                    <a:tint val="75000"/>
                  </a:schemeClr>
                </a:solidFill>
              </a:defRPr>
            </a:lvl8pPr>
            <a:lvl9pPr marL="13808172" indent="0">
              <a:buNone/>
              <a:defRPr sz="52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6032" y="6045452"/>
            <a:ext cx="15246621" cy="17098780"/>
          </a:xfrm>
        </p:spPr>
        <p:txBody>
          <a:bodyPr/>
          <a:lstStyle>
            <a:lvl1pPr>
              <a:defRPr sz="10571"/>
            </a:lvl1pPr>
            <a:lvl2pPr>
              <a:defRPr sz="9060"/>
            </a:lvl2pPr>
            <a:lvl3pPr>
              <a:defRPr sz="7550"/>
            </a:lvl3pPr>
            <a:lvl4pPr>
              <a:defRPr sz="6795"/>
            </a:lvl4pPr>
            <a:lvl5pPr>
              <a:defRPr sz="6795"/>
            </a:lvl5pPr>
            <a:lvl6pPr>
              <a:defRPr sz="6795"/>
            </a:lvl6pPr>
            <a:lvl7pPr>
              <a:defRPr sz="6795"/>
            </a:lvl7pPr>
            <a:lvl8pPr>
              <a:defRPr sz="6795"/>
            </a:lvl8pPr>
            <a:lvl9pPr>
              <a:defRPr sz="6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47997" y="6045452"/>
            <a:ext cx="15246621" cy="17098780"/>
          </a:xfrm>
        </p:spPr>
        <p:txBody>
          <a:bodyPr/>
          <a:lstStyle>
            <a:lvl1pPr>
              <a:defRPr sz="10571"/>
            </a:lvl1pPr>
            <a:lvl2pPr>
              <a:defRPr sz="9060"/>
            </a:lvl2pPr>
            <a:lvl3pPr>
              <a:defRPr sz="7550"/>
            </a:lvl3pPr>
            <a:lvl4pPr>
              <a:defRPr sz="6795"/>
            </a:lvl4pPr>
            <a:lvl5pPr>
              <a:defRPr sz="6795"/>
            </a:lvl5pPr>
            <a:lvl6pPr>
              <a:defRPr sz="6795"/>
            </a:lvl6pPr>
            <a:lvl7pPr>
              <a:defRPr sz="6795"/>
            </a:lvl7pPr>
            <a:lvl8pPr>
              <a:defRPr sz="6795"/>
            </a:lvl8pPr>
            <a:lvl9pPr>
              <a:defRPr sz="6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032" y="5799553"/>
            <a:ext cx="15252616" cy="2416977"/>
          </a:xfrm>
        </p:spPr>
        <p:txBody>
          <a:bodyPr anchor="b"/>
          <a:lstStyle>
            <a:lvl1pPr marL="0" indent="0">
              <a:buNone/>
              <a:defRPr sz="9060" b="1"/>
            </a:lvl1pPr>
            <a:lvl2pPr marL="1726021" indent="0">
              <a:buNone/>
              <a:defRPr sz="7550" b="1"/>
            </a:lvl2pPr>
            <a:lvl3pPr marL="3452043" indent="0">
              <a:buNone/>
              <a:defRPr sz="6795" b="1"/>
            </a:lvl3pPr>
            <a:lvl4pPr marL="5178064" indent="0">
              <a:buNone/>
              <a:defRPr sz="6040" b="1"/>
            </a:lvl4pPr>
            <a:lvl5pPr marL="6904086" indent="0">
              <a:buNone/>
              <a:defRPr sz="6040" b="1"/>
            </a:lvl5pPr>
            <a:lvl6pPr marL="8630107" indent="0">
              <a:buNone/>
              <a:defRPr sz="6040" b="1"/>
            </a:lvl6pPr>
            <a:lvl7pPr marL="10356129" indent="0">
              <a:buNone/>
              <a:defRPr sz="6040" b="1"/>
            </a:lvl7pPr>
            <a:lvl8pPr marL="12082150" indent="0">
              <a:buNone/>
              <a:defRPr sz="6040" b="1"/>
            </a:lvl8pPr>
            <a:lvl9pPr marL="13808172" indent="0">
              <a:buNone/>
              <a:defRPr sz="6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6032" y="8216530"/>
            <a:ext cx="15252616" cy="14927697"/>
          </a:xfrm>
        </p:spPr>
        <p:txBody>
          <a:bodyPr/>
          <a:lstStyle>
            <a:lvl1pPr>
              <a:defRPr sz="9060"/>
            </a:lvl1pPr>
            <a:lvl2pPr>
              <a:defRPr sz="7550"/>
            </a:lvl2pPr>
            <a:lvl3pPr>
              <a:defRPr sz="6795"/>
            </a:lvl3pPr>
            <a:lvl4pPr>
              <a:defRPr sz="6040"/>
            </a:lvl4pPr>
            <a:lvl5pPr>
              <a:defRPr sz="6040"/>
            </a:lvl5pPr>
            <a:lvl6pPr>
              <a:defRPr sz="6040"/>
            </a:lvl6pPr>
            <a:lvl7pPr>
              <a:defRPr sz="6040"/>
            </a:lvl7pPr>
            <a:lvl8pPr>
              <a:defRPr sz="6040"/>
            </a:lvl8pPr>
            <a:lvl9pPr>
              <a:defRPr sz="6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36016" y="5799553"/>
            <a:ext cx="15258607" cy="2416977"/>
          </a:xfrm>
        </p:spPr>
        <p:txBody>
          <a:bodyPr anchor="b"/>
          <a:lstStyle>
            <a:lvl1pPr marL="0" indent="0">
              <a:buNone/>
              <a:defRPr sz="9060" b="1"/>
            </a:lvl1pPr>
            <a:lvl2pPr marL="1726021" indent="0">
              <a:buNone/>
              <a:defRPr sz="7550" b="1"/>
            </a:lvl2pPr>
            <a:lvl3pPr marL="3452043" indent="0">
              <a:buNone/>
              <a:defRPr sz="6795" b="1"/>
            </a:lvl3pPr>
            <a:lvl4pPr marL="5178064" indent="0">
              <a:buNone/>
              <a:defRPr sz="6040" b="1"/>
            </a:lvl4pPr>
            <a:lvl5pPr marL="6904086" indent="0">
              <a:buNone/>
              <a:defRPr sz="6040" b="1"/>
            </a:lvl5pPr>
            <a:lvl6pPr marL="8630107" indent="0">
              <a:buNone/>
              <a:defRPr sz="6040" b="1"/>
            </a:lvl6pPr>
            <a:lvl7pPr marL="10356129" indent="0">
              <a:buNone/>
              <a:defRPr sz="6040" b="1"/>
            </a:lvl7pPr>
            <a:lvl8pPr marL="12082150" indent="0">
              <a:buNone/>
              <a:defRPr sz="6040" b="1"/>
            </a:lvl8pPr>
            <a:lvl9pPr marL="13808172" indent="0">
              <a:buNone/>
              <a:defRPr sz="6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36016" y="8216530"/>
            <a:ext cx="15258607" cy="14927697"/>
          </a:xfrm>
        </p:spPr>
        <p:txBody>
          <a:bodyPr/>
          <a:lstStyle>
            <a:lvl1pPr>
              <a:defRPr sz="9060"/>
            </a:lvl1pPr>
            <a:lvl2pPr>
              <a:defRPr sz="7550"/>
            </a:lvl2pPr>
            <a:lvl3pPr>
              <a:defRPr sz="6795"/>
            </a:lvl3pPr>
            <a:lvl4pPr>
              <a:defRPr sz="6040"/>
            </a:lvl4pPr>
            <a:lvl5pPr>
              <a:defRPr sz="6040"/>
            </a:lvl5pPr>
            <a:lvl6pPr>
              <a:defRPr sz="6040"/>
            </a:lvl6pPr>
            <a:lvl7pPr>
              <a:defRPr sz="6040"/>
            </a:lvl7pPr>
            <a:lvl8pPr>
              <a:defRPr sz="6040"/>
            </a:lvl8pPr>
            <a:lvl9pPr>
              <a:defRPr sz="6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38" y="1031564"/>
            <a:ext cx="11357056" cy="4390146"/>
          </a:xfrm>
        </p:spPr>
        <p:txBody>
          <a:bodyPr anchor="b"/>
          <a:lstStyle>
            <a:lvl1pPr algn="l">
              <a:defRPr sz="75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6616" y="1031570"/>
            <a:ext cx="19298002" cy="22112662"/>
          </a:xfrm>
        </p:spPr>
        <p:txBody>
          <a:bodyPr/>
          <a:lstStyle>
            <a:lvl1pPr>
              <a:defRPr sz="12081"/>
            </a:lvl1pPr>
            <a:lvl2pPr>
              <a:defRPr sz="10571"/>
            </a:lvl2pPr>
            <a:lvl3pPr>
              <a:defRPr sz="9060"/>
            </a:lvl3pPr>
            <a:lvl4pPr>
              <a:defRPr sz="7550"/>
            </a:lvl4pPr>
            <a:lvl5pPr>
              <a:defRPr sz="7550"/>
            </a:lvl5pPr>
            <a:lvl6pPr>
              <a:defRPr sz="7550"/>
            </a:lvl6pPr>
            <a:lvl7pPr>
              <a:defRPr sz="7550"/>
            </a:lvl7pPr>
            <a:lvl8pPr>
              <a:defRPr sz="7550"/>
            </a:lvl8pPr>
            <a:lvl9pPr>
              <a:defRPr sz="7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6038" y="5421716"/>
            <a:ext cx="11357056" cy="17722517"/>
          </a:xfrm>
        </p:spPr>
        <p:txBody>
          <a:bodyPr/>
          <a:lstStyle>
            <a:lvl1pPr marL="0" indent="0">
              <a:buNone/>
              <a:defRPr sz="5285"/>
            </a:lvl1pPr>
            <a:lvl2pPr marL="1726021" indent="0">
              <a:buNone/>
              <a:defRPr sz="4530"/>
            </a:lvl2pPr>
            <a:lvl3pPr marL="3452043" indent="0">
              <a:buNone/>
              <a:defRPr sz="3775"/>
            </a:lvl3pPr>
            <a:lvl4pPr marL="5178064" indent="0">
              <a:buNone/>
              <a:defRPr sz="3398"/>
            </a:lvl4pPr>
            <a:lvl5pPr marL="6904086" indent="0">
              <a:buNone/>
              <a:defRPr sz="3398"/>
            </a:lvl5pPr>
            <a:lvl6pPr marL="8630107" indent="0">
              <a:buNone/>
              <a:defRPr sz="3398"/>
            </a:lvl6pPr>
            <a:lvl7pPr marL="10356129" indent="0">
              <a:buNone/>
              <a:defRPr sz="3398"/>
            </a:lvl7pPr>
            <a:lvl8pPr marL="12082150" indent="0">
              <a:buNone/>
              <a:defRPr sz="3398"/>
            </a:lvl8pPr>
            <a:lvl9pPr marL="13808172" indent="0">
              <a:buNone/>
              <a:defRPr sz="33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289" y="18136340"/>
            <a:ext cx="20712390" cy="2141098"/>
          </a:xfrm>
        </p:spPr>
        <p:txBody>
          <a:bodyPr anchor="b"/>
          <a:lstStyle>
            <a:lvl1pPr algn="l">
              <a:defRPr sz="75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66289" y="2315022"/>
            <a:ext cx="20712390" cy="15545434"/>
          </a:xfrm>
        </p:spPr>
        <p:txBody>
          <a:bodyPr/>
          <a:lstStyle>
            <a:lvl1pPr marL="0" indent="0">
              <a:buNone/>
              <a:defRPr sz="12081"/>
            </a:lvl1pPr>
            <a:lvl2pPr marL="1726021" indent="0">
              <a:buNone/>
              <a:defRPr sz="10571"/>
            </a:lvl2pPr>
            <a:lvl3pPr marL="3452043" indent="0">
              <a:buNone/>
              <a:defRPr sz="9060"/>
            </a:lvl3pPr>
            <a:lvl4pPr marL="5178064" indent="0">
              <a:buNone/>
              <a:defRPr sz="7550"/>
            </a:lvl4pPr>
            <a:lvl5pPr marL="6904086" indent="0">
              <a:buNone/>
              <a:defRPr sz="7550"/>
            </a:lvl5pPr>
            <a:lvl6pPr marL="8630107" indent="0">
              <a:buNone/>
              <a:defRPr sz="7550"/>
            </a:lvl6pPr>
            <a:lvl7pPr marL="10356129" indent="0">
              <a:buNone/>
              <a:defRPr sz="7550"/>
            </a:lvl7pPr>
            <a:lvl8pPr marL="12082150" indent="0">
              <a:buNone/>
              <a:defRPr sz="7550"/>
            </a:lvl8pPr>
            <a:lvl9pPr marL="13808172" indent="0">
              <a:buNone/>
              <a:defRPr sz="75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289" y="20277437"/>
            <a:ext cx="20712390" cy="3040714"/>
          </a:xfrm>
        </p:spPr>
        <p:txBody>
          <a:bodyPr/>
          <a:lstStyle>
            <a:lvl1pPr marL="0" indent="0">
              <a:buNone/>
              <a:defRPr sz="5285"/>
            </a:lvl1pPr>
            <a:lvl2pPr marL="1726021" indent="0">
              <a:buNone/>
              <a:defRPr sz="4530"/>
            </a:lvl2pPr>
            <a:lvl3pPr marL="3452043" indent="0">
              <a:buNone/>
              <a:defRPr sz="3775"/>
            </a:lvl3pPr>
            <a:lvl4pPr marL="5178064" indent="0">
              <a:buNone/>
              <a:defRPr sz="3398"/>
            </a:lvl4pPr>
            <a:lvl5pPr marL="6904086" indent="0">
              <a:buNone/>
              <a:defRPr sz="3398"/>
            </a:lvl5pPr>
            <a:lvl6pPr marL="8630107" indent="0">
              <a:buNone/>
              <a:defRPr sz="3398"/>
            </a:lvl6pPr>
            <a:lvl7pPr marL="10356129" indent="0">
              <a:buNone/>
              <a:defRPr sz="3398"/>
            </a:lvl7pPr>
            <a:lvl8pPr marL="12082150" indent="0">
              <a:buNone/>
              <a:defRPr sz="3398"/>
            </a:lvl8pPr>
            <a:lvl9pPr marL="13808172" indent="0">
              <a:buNone/>
              <a:defRPr sz="33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6033" y="1037564"/>
            <a:ext cx="31068585" cy="4318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033" y="6045452"/>
            <a:ext cx="31068585" cy="1709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6033" y="24013863"/>
            <a:ext cx="8054818" cy="1379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94556" y="24013863"/>
            <a:ext cx="10931539" cy="1379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739800" y="24013863"/>
            <a:ext cx="8054818" cy="1379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52043" rtl="0" eaLnBrk="1" latinLnBrk="0" hangingPunct="1">
        <a:spcBef>
          <a:spcPct val="0"/>
        </a:spcBef>
        <a:buNone/>
        <a:defRPr sz="16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4516" indent="-1294516" algn="l" defTabSz="3452043" rtl="0" eaLnBrk="1" latinLnBrk="0" hangingPunct="1">
        <a:spcBef>
          <a:spcPct val="20000"/>
        </a:spcBef>
        <a:buFont typeface="Arial" pitchFamily="34" charset="0"/>
        <a:buChar char="•"/>
        <a:defRPr sz="12081" kern="1200">
          <a:solidFill>
            <a:schemeClr val="tx1"/>
          </a:solidFill>
          <a:latin typeface="+mn-lt"/>
          <a:ea typeface="+mn-ea"/>
          <a:cs typeface="+mn-cs"/>
        </a:defRPr>
      </a:lvl1pPr>
      <a:lvl2pPr marL="2804785" indent="-1078763" algn="l" defTabSz="3452043" rtl="0" eaLnBrk="1" latinLnBrk="0" hangingPunct="1">
        <a:spcBef>
          <a:spcPct val="20000"/>
        </a:spcBef>
        <a:buFont typeface="Arial" pitchFamily="34" charset="0"/>
        <a:buChar char="–"/>
        <a:defRPr sz="10571" kern="1200">
          <a:solidFill>
            <a:schemeClr val="tx1"/>
          </a:solidFill>
          <a:latin typeface="+mn-lt"/>
          <a:ea typeface="+mn-ea"/>
          <a:cs typeface="+mn-cs"/>
        </a:defRPr>
      </a:lvl2pPr>
      <a:lvl3pPr marL="4315054" indent="-863011" algn="l" defTabSz="3452043" rtl="0" eaLnBrk="1" latinLnBrk="0" hangingPunct="1">
        <a:spcBef>
          <a:spcPct val="20000"/>
        </a:spcBef>
        <a:buFont typeface="Arial" pitchFamily="34" charset="0"/>
        <a:buChar char="•"/>
        <a:defRPr sz="9060" kern="1200">
          <a:solidFill>
            <a:schemeClr val="tx1"/>
          </a:solidFill>
          <a:latin typeface="+mn-lt"/>
          <a:ea typeface="+mn-ea"/>
          <a:cs typeface="+mn-cs"/>
        </a:defRPr>
      </a:lvl3pPr>
      <a:lvl4pPr marL="6041075" indent="-863011" algn="l" defTabSz="3452043" rtl="0" eaLnBrk="1" latinLnBrk="0" hangingPunct="1">
        <a:spcBef>
          <a:spcPct val="20000"/>
        </a:spcBef>
        <a:buFont typeface="Arial" pitchFamily="34" charset="0"/>
        <a:buChar char="–"/>
        <a:defRPr sz="7550" kern="1200">
          <a:solidFill>
            <a:schemeClr val="tx1"/>
          </a:solidFill>
          <a:latin typeface="+mn-lt"/>
          <a:ea typeface="+mn-ea"/>
          <a:cs typeface="+mn-cs"/>
        </a:defRPr>
      </a:lvl4pPr>
      <a:lvl5pPr marL="7767096" indent="-863011" algn="l" defTabSz="3452043" rtl="0" eaLnBrk="1" latinLnBrk="0" hangingPunct="1">
        <a:spcBef>
          <a:spcPct val="20000"/>
        </a:spcBef>
        <a:buFont typeface="Arial" pitchFamily="34" charset="0"/>
        <a:buChar char="»"/>
        <a:defRPr sz="7550" kern="1200">
          <a:solidFill>
            <a:schemeClr val="tx1"/>
          </a:solidFill>
          <a:latin typeface="+mn-lt"/>
          <a:ea typeface="+mn-ea"/>
          <a:cs typeface="+mn-cs"/>
        </a:defRPr>
      </a:lvl5pPr>
      <a:lvl6pPr marL="9493118" indent="-863011" algn="l" defTabSz="3452043" rtl="0" eaLnBrk="1" latinLnBrk="0" hangingPunct="1">
        <a:spcBef>
          <a:spcPct val="20000"/>
        </a:spcBef>
        <a:buFont typeface="Arial" pitchFamily="34" charset="0"/>
        <a:buChar char="•"/>
        <a:defRPr sz="7550" kern="1200">
          <a:solidFill>
            <a:schemeClr val="tx1"/>
          </a:solidFill>
          <a:latin typeface="+mn-lt"/>
          <a:ea typeface="+mn-ea"/>
          <a:cs typeface="+mn-cs"/>
        </a:defRPr>
      </a:lvl6pPr>
      <a:lvl7pPr marL="11219139" indent="-863011" algn="l" defTabSz="3452043" rtl="0" eaLnBrk="1" latinLnBrk="0" hangingPunct="1">
        <a:spcBef>
          <a:spcPct val="20000"/>
        </a:spcBef>
        <a:buFont typeface="Arial" pitchFamily="34" charset="0"/>
        <a:buChar char="•"/>
        <a:defRPr sz="7550" kern="1200">
          <a:solidFill>
            <a:schemeClr val="tx1"/>
          </a:solidFill>
          <a:latin typeface="+mn-lt"/>
          <a:ea typeface="+mn-ea"/>
          <a:cs typeface="+mn-cs"/>
        </a:defRPr>
      </a:lvl7pPr>
      <a:lvl8pPr marL="12945161" indent="-863011" algn="l" defTabSz="3452043" rtl="0" eaLnBrk="1" latinLnBrk="0" hangingPunct="1">
        <a:spcBef>
          <a:spcPct val="20000"/>
        </a:spcBef>
        <a:buFont typeface="Arial" pitchFamily="34" charset="0"/>
        <a:buChar char="•"/>
        <a:defRPr sz="7550" kern="1200">
          <a:solidFill>
            <a:schemeClr val="tx1"/>
          </a:solidFill>
          <a:latin typeface="+mn-lt"/>
          <a:ea typeface="+mn-ea"/>
          <a:cs typeface="+mn-cs"/>
        </a:defRPr>
      </a:lvl8pPr>
      <a:lvl9pPr marL="14671182" indent="-863011" algn="l" defTabSz="3452043" rtl="0" eaLnBrk="1" latinLnBrk="0" hangingPunct="1">
        <a:spcBef>
          <a:spcPct val="20000"/>
        </a:spcBef>
        <a:buFont typeface="Arial" pitchFamily="34" charset="0"/>
        <a:buChar char="•"/>
        <a:defRPr sz="7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2043" rtl="0" eaLnBrk="1" latinLnBrk="0" hangingPunct="1">
        <a:defRPr sz="6795" kern="1200">
          <a:solidFill>
            <a:schemeClr val="tx1"/>
          </a:solidFill>
          <a:latin typeface="+mn-lt"/>
          <a:ea typeface="+mn-ea"/>
          <a:cs typeface="+mn-cs"/>
        </a:defRPr>
      </a:lvl1pPr>
      <a:lvl2pPr marL="1726021" algn="l" defTabSz="3452043" rtl="0" eaLnBrk="1" latinLnBrk="0" hangingPunct="1">
        <a:defRPr sz="6795" kern="1200">
          <a:solidFill>
            <a:schemeClr val="tx1"/>
          </a:solidFill>
          <a:latin typeface="+mn-lt"/>
          <a:ea typeface="+mn-ea"/>
          <a:cs typeface="+mn-cs"/>
        </a:defRPr>
      </a:lvl2pPr>
      <a:lvl3pPr marL="3452043" algn="l" defTabSz="3452043" rtl="0" eaLnBrk="1" latinLnBrk="0" hangingPunct="1">
        <a:defRPr sz="6795" kern="1200">
          <a:solidFill>
            <a:schemeClr val="tx1"/>
          </a:solidFill>
          <a:latin typeface="+mn-lt"/>
          <a:ea typeface="+mn-ea"/>
          <a:cs typeface="+mn-cs"/>
        </a:defRPr>
      </a:lvl3pPr>
      <a:lvl4pPr marL="5178064" algn="l" defTabSz="3452043" rtl="0" eaLnBrk="1" latinLnBrk="0" hangingPunct="1">
        <a:defRPr sz="6795" kern="1200">
          <a:solidFill>
            <a:schemeClr val="tx1"/>
          </a:solidFill>
          <a:latin typeface="+mn-lt"/>
          <a:ea typeface="+mn-ea"/>
          <a:cs typeface="+mn-cs"/>
        </a:defRPr>
      </a:lvl4pPr>
      <a:lvl5pPr marL="6904086" algn="l" defTabSz="3452043" rtl="0" eaLnBrk="1" latinLnBrk="0" hangingPunct="1">
        <a:defRPr sz="6795" kern="1200">
          <a:solidFill>
            <a:schemeClr val="tx1"/>
          </a:solidFill>
          <a:latin typeface="+mn-lt"/>
          <a:ea typeface="+mn-ea"/>
          <a:cs typeface="+mn-cs"/>
        </a:defRPr>
      </a:lvl5pPr>
      <a:lvl6pPr marL="8630107" algn="l" defTabSz="3452043" rtl="0" eaLnBrk="1" latinLnBrk="0" hangingPunct="1">
        <a:defRPr sz="6795" kern="1200">
          <a:solidFill>
            <a:schemeClr val="tx1"/>
          </a:solidFill>
          <a:latin typeface="+mn-lt"/>
          <a:ea typeface="+mn-ea"/>
          <a:cs typeface="+mn-cs"/>
        </a:defRPr>
      </a:lvl6pPr>
      <a:lvl7pPr marL="10356129" algn="l" defTabSz="3452043" rtl="0" eaLnBrk="1" latinLnBrk="0" hangingPunct="1">
        <a:defRPr sz="6795" kern="1200">
          <a:solidFill>
            <a:schemeClr val="tx1"/>
          </a:solidFill>
          <a:latin typeface="+mn-lt"/>
          <a:ea typeface="+mn-ea"/>
          <a:cs typeface="+mn-cs"/>
        </a:defRPr>
      </a:lvl7pPr>
      <a:lvl8pPr marL="12082150" algn="l" defTabSz="3452043" rtl="0" eaLnBrk="1" latinLnBrk="0" hangingPunct="1">
        <a:defRPr sz="6795" kern="1200">
          <a:solidFill>
            <a:schemeClr val="tx1"/>
          </a:solidFill>
          <a:latin typeface="+mn-lt"/>
          <a:ea typeface="+mn-ea"/>
          <a:cs typeface="+mn-cs"/>
        </a:defRPr>
      </a:lvl8pPr>
      <a:lvl9pPr marL="13808172" algn="l" defTabSz="3452043" rtl="0" eaLnBrk="1" latinLnBrk="0" hangingPunct="1">
        <a:defRPr sz="6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0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DF5A91-693D-8667-322D-9E842B4DD635}"/>
              </a:ext>
            </a:extLst>
          </p:cNvPr>
          <p:cNvSpPr/>
          <p:nvPr/>
        </p:nvSpPr>
        <p:spPr>
          <a:xfrm>
            <a:off x="-1" y="0"/>
            <a:ext cx="21383626" cy="4661547"/>
          </a:xfrm>
          <a:prstGeom prst="rect">
            <a:avLst/>
          </a:prstGeom>
          <a:solidFill>
            <a:srgbClr val="4E80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2147483647" y="2147483647"/>
            <a:chExt cx="2147483647" cy="2147483647"/>
          </a:xfrm>
        </p:grpSpPr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1344" y="1574006"/>
            <a:ext cx="2836267" cy="2604910"/>
          </a:xfrm>
          <a:prstGeom prst="ellipse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129211" y="1107479"/>
            <a:ext cx="11660133" cy="15576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>
              <a:defRPr/>
            </a:pPr>
            <a:r>
              <a:rPr lang="en-US" altLang="ko-KR" sz="4800" b="1" i="0" u="none" strike="noStrike">
                <a:effectLst/>
                <a:latin typeface="Arial"/>
              </a:rPr>
              <a:t>AI </a:t>
            </a:r>
            <a:r>
              <a:rPr lang="ko-KR" altLang="en-US" sz="4800" b="1" i="0" u="none" strike="noStrike">
                <a:effectLst/>
                <a:latin typeface="Arial"/>
              </a:rPr>
              <a:t>딥러닝과 로봇을 활용한 </a:t>
            </a:r>
            <a:endParaRPr lang="ko-KR" altLang="en-US" sz="4800" b="1" i="0" u="none" strike="noStrike">
              <a:effectLst/>
              <a:latin typeface="Arial"/>
            </a:endParaRPr>
          </a:p>
          <a:p>
            <a:pPr lvl="0" algn="ctr">
              <a:defRPr/>
            </a:pPr>
            <a:r>
              <a:rPr lang="ko-KR" altLang="en-US" sz="4800" b="1" i="0" u="none" strike="noStrike">
                <a:effectLst/>
                <a:latin typeface="Arial"/>
              </a:rPr>
              <a:t>자동차 사출품 결함 검사 시스템</a:t>
            </a:r>
            <a:endParaRPr lang="en-US" altLang="ko-KR" sz="4800" b="1" i="0" u="none" strike="noStrike">
              <a:effectLst/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1C97F-332A-E16E-69CF-FDB9CF60C200}"/>
              </a:ext>
            </a:extLst>
          </p:cNvPr>
          <p:cNvSpPr txBox="1"/>
          <p:nvPr/>
        </p:nvSpPr>
        <p:spPr>
          <a:xfrm>
            <a:off x="623289" y="287360"/>
            <a:ext cx="7249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스마트팩토리</a:t>
            </a:r>
            <a:r>
              <a:rPr lang="ko-KR" altLang="en-US" sz="3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6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캡스톤디자인</a:t>
            </a:r>
            <a:r>
              <a:rPr lang="en-US" altLang="ko-KR" sz="3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 (2024-2)</a:t>
            </a:r>
            <a:endParaRPr lang="ko-KR" altLang="en-US" sz="3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130C7E-390D-4577-47BA-F6266325BA7B}"/>
              </a:ext>
            </a:extLst>
          </p:cNvPr>
          <p:cNvSpPr txBox="1"/>
          <p:nvPr/>
        </p:nvSpPr>
        <p:spPr>
          <a:xfrm>
            <a:off x="11311535" y="2657987"/>
            <a:ext cx="944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참여기업 ㈜</a:t>
            </a:r>
            <a:r>
              <a:rPr lang="ko-KR" altLang="en-US" sz="32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에이아이엠</a:t>
            </a:r>
            <a:endParaRPr lang="en-US" altLang="ko-KR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지도교수 </a:t>
            </a:r>
            <a:r>
              <a:rPr lang="ko-KR" altLang="en-US" sz="32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정종필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교수님</a:t>
            </a:r>
            <a:endParaRPr lang="en-US" altLang="ko-KR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 </a:t>
            </a:r>
            <a:r>
              <a:rPr lang="ko-KR" altLang="en-US" sz="32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박나영</a:t>
            </a:r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문준원</a:t>
            </a:r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박준우</a:t>
            </a:r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32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고민채</a:t>
            </a:r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박민지</a:t>
            </a:r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32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임서찬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FF73BB-F17B-6597-DB7B-6601709CB005}"/>
              </a:ext>
            </a:extLst>
          </p:cNvPr>
          <p:cNvSpPr/>
          <p:nvPr/>
        </p:nvSpPr>
        <p:spPr>
          <a:xfrm>
            <a:off x="-1" y="29641072"/>
            <a:ext cx="21383626" cy="634141"/>
          </a:xfrm>
          <a:prstGeom prst="rect">
            <a:avLst/>
          </a:prstGeom>
          <a:solidFill>
            <a:srgbClr val="4E80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623288" y="5452332"/>
            <a:ext cx="9865951" cy="9151874"/>
          </a:xfrm>
          <a:prstGeom prst="roundRect">
            <a:avLst>
              <a:gd name="adj" fmla="val 53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86D580F-EB7C-0005-E9EC-DE483649DF98}"/>
              </a:ext>
            </a:extLst>
          </p:cNvPr>
          <p:cNvSpPr/>
          <p:nvPr/>
        </p:nvSpPr>
        <p:spPr>
          <a:xfrm>
            <a:off x="1006852" y="4934203"/>
            <a:ext cx="3547956" cy="1151001"/>
          </a:xfrm>
          <a:prstGeom prst="roundRect">
            <a:avLst/>
          </a:prstGeom>
          <a:solidFill>
            <a:srgbClr val="4E80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11075376" y="5452333"/>
            <a:ext cx="9684959" cy="18981672"/>
          </a:xfrm>
          <a:prstGeom prst="roundRect">
            <a:avLst>
              <a:gd name="adj" fmla="val 53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AFF31CB-A6CF-6B53-FEEC-7DF7FAEFB880}"/>
              </a:ext>
            </a:extLst>
          </p:cNvPr>
          <p:cNvSpPr/>
          <p:nvPr/>
        </p:nvSpPr>
        <p:spPr>
          <a:xfrm>
            <a:off x="11482752" y="4934203"/>
            <a:ext cx="3547956" cy="1151001"/>
          </a:xfrm>
          <a:prstGeom prst="roundRect">
            <a:avLst/>
          </a:prstGeom>
          <a:solidFill>
            <a:srgbClr val="4E80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/>
          <p:cNvSpPr/>
          <p:nvPr/>
        </p:nvSpPr>
        <p:spPr>
          <a:xfrm>
            <a:off x="623288" y="15258315"/>
            <a:ext cx="9684959" cy="9175690"/>
          </a:xfrm>
          <a:prstGeom prst="roundRect">
            <a:avLst>
              <a:gd name="adj" fmla="val 53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사각형: 둥근 모서리 33"/>
          <p:cNvSpPr/>
          <p:nvPr/>
        </p:nvSpPr>
        <p:spPr>
          <a:xfrm>
            <a:off x="1006852" y="14729996"/>
            <a:ext cx="3547956" cy="1151001"/>
          </a:xfrm>
          <a:prstGeom prst="roundRect">
            <a:avLst>
              <a:gd name="adj" fmla="val 16667"/>
            </a:avLst>
          </a:prstGeom>
          <a:solidFill>
            <a:srgbClr val="4e80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5" name="사각형: 둥근 모서리 34"/>
          <p:cNvSpPr/>
          <p:nvPr/>
        </p:nvSpPr>
        <p:spPr>
          <a:xfrm>
            <a:off x="623288" y="25303404"/>
            <a:ext cx="20137048" cy="4083602"/>
          </a:xfrm>
          <a:prstGeom prst="roundRect">
            <a:avLst>
              <a:gd name="adj" fmla="val 53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8" name="사각형: 둥근 모서리 37"/>
          <p:cNvSpPr/>
          <p:nvPr/>
        </p:nvSpPr>
        <p:spPr>
          <a:xfrm>
            <a:off x="1006852" y="24787664"/>
            <a:ext cx="3547956" cy="1151001"/>
          </a:xfrm>
          <a:prstGeom prst="roundRect">
            <a:avLst>
              <a:gd name="adj" fmla="val 16667"/>
            </a:avLst>
          </a:prstGeom>
          <a:solidFill>
            <a:srgbClr val="4e80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07E51E-2244-2751-BB54-FD78F60BEB27}"/>
              </a:ext>
            </a:extLst>
          </p:cNvPr>
          <p:cNvSpPr txBox="1"/>
          <p:nvPr/>
        </p:nvSpPr>
        <p:spPr>
          <a:xfrm>
            <a:off x="1006852" y="5174937"/>
            <a:ext cx="352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Introduction</a:t>
            </a:r>
            <a:endParaRPr lang="ko-KR" altLang="en-US" sz="3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2CF891-05AE-2814-4C34-83D4563FA8DA}"/>
              </a:ext>
            </a:extLst>
          </p:cNvPr>
          <p:cNvSpPr txBox="1"/>
          <p:nvPr/>
        </p:nvSpPr>
        <p:spPr>
          <a:xfrm>
            <a:off x="11487256" y="5175836"/>
            <a:ext cx="354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</a:t>
            </a:r>
            <a:endParaRPr lang="ko-KR" altLang="en-US" sz="3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6852" y="15012939"/>
            <a:ext cx="3520968" cy="63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600">
                <a:solidFill>
                  <a:schemeClr val="bg1"/>
                </a:solidFill>
                <a:latin typeface="KoPub돋움체 Bold"/>
                <a:ea typeface="KoPub돋움체 Bold"/>
              </a:rPr>
              <a:t>Proposed Idea</a:t>
            </a:r>
            <a:endParaRPr lang="ko-KR" altLang="en-US" sz="3600">
              <a:solidFill>
                <a:schemeClr val="bg1"/>
              </a:solidFill>
              <a:latin typeface="KoPub돋움체 Bold"/>
              <a:ea typeface="KoPub돋움체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6852" y="25036104"/>
            <a:ext cx="3520968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600">
                <a:solidFill>
                  <a:schemeClr val="bg1"/>
                </a:solidFill>
                <a:latin typeface="KoPub돋움체 Bold"/>
                <a:ea typeface="KoPub돋움체 Bold"/>
              </a:rPr>
              <a:t>Conclusion</a:t>
            </a:r>
            <a:endParaRPr lang="ko-KR" altLang="en-US" sz="3600">
              <a:solidFill>
                <a:schemeClr val="bg1"/>
              </a:solidFill>
              <a:latin typeface="KoPub돋움체 Bold"/>
              <a:ea typeface="KoPub돋움체 Bol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20346" y="6356031"/>
            <a:ext cx="9264090" cy="8081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just">
              <a:lnSpc>
                <a:spcPct val="120000"/>
              </a:lnSpc>
              <a:buAutoNum type="arabicParenR"/>
              <a:defRPr/>
            </a:pPr>
            <a:r>
              <a:rPr lang="ko-KR" altLang="en-US" sz="3200" b="1">
                <a:latin typeface="+mn-ea"/>
              </a:rPr>
              <a:t>사업자의 근무 환경 개선 필요</a:t>
            </a:r>
            <a:endParaRPr lang="ko-KR" altLang="en-US" sz="3200" b="1">
              <a:latin typeface="+mn-ea"/>
            </a:endParaRPr>
          </a:p>
          <a:p>
            <a:pPr marL="371280" lvl="0" indent="-371280" algn="just">
              <a:lnSpc>
                <a:spcPct val="120000"/>
              </a:lnSpc>
              <a:buClr>
                <a:srgbClr val="000000"/>
              </a:buClr>
              <a:buFont typeface="한컴산뜻돋움"/>
              <a:buChar char="-"/>
              <a:defRPr/>
            </a:pP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사출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조립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최종검사로 이어지는 공정에서 다양한 원인에 의한 불량이 발생하고 있으며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공정 작업자가 육안으로 전수검사를 진행하고 있다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유해요소인 발생원인을 원천 차단하여 작업자의 근무 환경 개선이 필요하다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sz="2600" b="0" i="0" u="none" strike="noStrike">
              <a:solidFill>
                <a:srgbClr val="000000"/>
              </a:solidFill>
              <a:effectLst/>
              <a:latin typeface="+mn-ea"/>
            </a:endParaRPr>
          </a:p>
          <a:p>
            <a:pPr lvl="0" algn="just">
              <a:defRPr/>
            </a:pPr>
            <a:endParaRPr lang="en-US" altLang="ko-KR" sz="3000">
              <a:latin typeface="+mn-ea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ko-KR" sz="3600" b="1">
                <a:latin typeface="+mn-ea"/>
              </a:rPr>
              <a:t>2) </a:t>
            </a:r>
            <a:r>
              <a:rPr lang="ko-KR" altLang="en-US" sz="3200" b="1">
                <a:latin typeface="+mn-ea"/>
              </a:rPr>
              <a:t>데이터 셋과 데이터 증강 방법에 따른 모델</a:t>
            </a:r>
            <a:r>
              <a:rPr lang="en-US" altLang="ko-KR" sz="3200" b="1">
                <a:latin typeface="+mn-ea"/>
              </a:rPr>
              <a:t> </a:t>
            </a:r>
            <a:r>
              <a:rPr lang="ko-KR" altLang="en-US" sz="3200" b="1">
                <a:latin typeface="+mn-ea"/>
              </a:rPr>
              <a:t>정확도 분석 필요</a:t>
            </a:r>
            <a:endParaRPr lang="ko-KR" altLang="en-US" sz="3200" b="1">
              <a:latin typeface="+mn-ea"/>
            </a:endParaRPr>
          </a:p>
          <a:p>
            <a:pPr marL="371280" lvl="0" indent="-371280" algn="just">
              <a:lnSpc>
                <a:spcPct val="120000"/>
              </a:lnSpc>
              <a:buClr>
                <a:srgbClr val="000000"/>
              </a:buClr>
              <a:buFont typeface="한컴산뜻돋움"/>
              <a:buChar char="-"/>
              <a:defRPr/>
            </a:pP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모델의 이미지 양과 사용하는 데이터셋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레이블 지정방식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사용하려는 학습 기법에 따라 정확도가 차이난다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이에 따라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최적의 성능을 제공하는 딥러닝 모델을 제작하기 위해 다양한 방식을 적용하여 모델의 정확도를 높이는 작업을 수행하는 것을 필요로 한다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사출 후 사상 공정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투입 및 제품 전수조사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사이클 타임 부족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n-ea"/>
              </a:rPr>
              <a:t>반제품 오투입 등 문제로 인한 품질 문제를 해결하기 위한 최적의 모델 구축하는 것이 필수적이다</a:t>
            </a:r>
            <a:endParaRPr lang="en-US" altLang="ko-KR" sz="2600" b="1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20346" y="15975806"/>
            <a:ext cx="9264090" cy="9854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ko-KR" sz="3200" b="1" i="0" u="none" strike="noStrike">
                <a:solidFill>
                  <a:srgbClr val="000000"/>
                </a:solidFill>
                <a:effectLst/>
                <a:latin typeface="Arial"/>
              </a:rPr>
              <a:t>AI </a:t>
            </a:r>
            <a:r>
              <a:rPr lang="ko-KR" altLang="en-US" sz="3200" b="1" i="0" u="none" strike="noStrike">
                <a:solidFill>
                  <a:srgbClr val="000000"/>
                </a:solidFill>
                <a:effectLst/>
                <a:latin typeface="Arial"/>
              </a:rPr>
              <a:t>딥러닝과 로봇을 활용한 자동차 사출품 결함 검사 시스템</a:t>
            </a:r>
            <a:endParaRPr lang="ko-KR" altLang="en-US" sz="3200" b="1" i="0" u="none" strike="noStrike">
              <a:solidFill>
                <a:srgbClr val="000000"/>
              </a:solidFill>
              <a:effectLst/>
              <a:latin typeface="Arial"/>
            </a:endParaRPr>
          </a:p>
          <a:p>
            <a:pPr marL="285750" lvl="0" indent="-285750" algn="just">
              <a:lnSpc>
                <a:spcPct val="120000"/>
              </a:lnSpc>
              <a:buFontTx/>
              <a:buChar char="-"/>
              <a:defRPr/>
            </a:pP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자동차 사출품의 검사 과정에서 발생하는 문제를 해결하기 위해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,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컴퓨터 비전과 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AI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기술을 결합하여 기존의 수작업 검사 프로세스를 대체하는 자동화 결함 검사 시스템을 제안</a:t>
            </a:r>
            <a:endParaRPr lang="ko-KR" altLang="en-US" sz="2600" b="0" i="0" u="none" strike="noStrike">
              <a:solidFill>
                <a:srgbClr val="000000"/>
              </a:solidFill>
              <a:effectLst/>
              <a:latin typeface="Arial"/>
            </a:endParaRPr>
          </a:p>
          <a:p>
            <a:pPr lvl="0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ko-KR" sz="2600" b="1">
                <a:solidFill>
                  <a:srgbClr val="000000"/>
                </a:solidFill>
                <a:latin typeface="Arial"/>
              </a:rPr>
              <a:t>1. </a:t>
            </a:r>
            <a:r>
              <a:rPr lang="ko-KR" altLang="en-US" sz="2600" b="1" i="0" u="none" strike="noStrike">
                <a:solidFill>
                  <a:srgbClr val="000000"/>
                </a:solidFill>
                <a:effectLst/>
                <a:latin typeface="Arial"/>
              </a:rPr>
              <a:t>데이터 전처리 및 증강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: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데이터 품질을 최적화하는 전처리 파이프라인과 학습 다양성을 높이는 데이터 증강 기법 적용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.</a:t>
            </a:r>
            <a:endParaRPr lang="en-US" altLang="ko-KR" sz="2600" b="0" i="0" u="none" strike="noStrike">
              <a:solidFill>
                <a:srgbClr val="000000"/>
              </a:solidFill>
              <a:effectLst/>
              <a:latin typeface="Arial"/>
            </a:endParaRPr>
          </a:p>
          <a:p>
            <a:pPr lvl="0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ko-KR" sz="2600" b="1" i="0" u="none" strike="noStrike">
                <a:solidFill>
                  <a:srgbClr val="000000"/>
                </a:solidFill>
                <a:effectLst/>
                <a:latin typeface="Arial"/>
              </a:rPr>
              <a:t>2. </a:t>
            </a:r>
            <a:r>
              <a:rPr lang="ko-KR" altLang="en-US" sz="2600" b="1" i="0" u="none" strike="noStrike">
                <a:solidFill>
                  <a:srgbClr val="000000"/>
                </a:solidFill>
                <a:effectLst/>
                <a:latin typeface="Arial"/>
              </a:rPr>
              <a:t>모델 아키텍처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: CNN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모델을 활용해 학습을 진행하며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, Attention Mechanism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을 추가로 적용해 분류 정확도 및 세분화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(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세그멘테이션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)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정밀도를 향상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.</a:t>
            </a:r>
            <a:endParaRPr lang="en-US" altLang="ko-KR" sz="2600" b="0" i="0" u="none" strike="noStrike">
              <a:solidFill>
                <a:srgbClr val="000000"/>
              </a:solidFill>
              <a:effectLst/>
              <a:latin typeface="Arial"/>
            </a:endParaRPr>
          </a:p>
          <a:p>
            <a:pPr lvl="0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ko-KR" sz="2600" b="1" i="0" u="none" strike="noStrike">
                <a:solidFill>
                  <a:srgbClr val="000000"/>
                </a:solidFill>
                <a:effectLst/>
                <a:latin typeface="Arial"/>
              </a:rPr>
              <a:t>3. </a:t>
            </a:r>
            <a:r>
              <a:rPr lang="ko-KR" altLang="en-US" sz="2600" b="1" i="0" u="none" strike="noStrike">
                <a:solidFill>
                  <a:srgbClr val="000000"/>
                </a:solidFill>
                <a:effectLst/>
                <a:latin typeface="Arial"/>
              </a:rPr>
              <a:t>실시간 이상 탐지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: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부품 상태를 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"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정상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"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또는 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"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불량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"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으로 분류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,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불량이 발생한 경우 결함 부위를 국소화하고 시각화하여 추가 분석이 가능하도록 지원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.</a:t>
            </a:r>
            <a:endParaRPr lang="en-US" altLang="ko-KR" sz="2600" b="0" i="0" u="none" strike="noStrike">
              <a:solidFill>
                <a:srgbClr val="000000"/>
              </a:solidFill>
              <a:effectLst/>
              <a:latin typeface="Arial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600" b="1" i="0" u="none" strike="noStrike">
                <a:solidFill>
                  <a:srgbClr val="000000"/>
                </a:solidFill>
                <a:effectLst/>
                <a:latin typeface="Arial"/>
              </a:rPr>
              <a:t>4. </a:t>
            </a:r>
            <a:r>
              <a:rPr lang="ko-KR" altLang="en-US" sz="2600" b="1" i="0" u="none" strike="noStrike">
                <a:solidFill>
                  <a:srgbClr val="000000"/>
                </a:solidFill>
                <a:effectLst/>
                <a:latin typeface="Arial"/>
              </a:rPr>
              <a:t>시스템 통합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: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Arial"/>
              </a:rPr>
              <a:t>로봇을 활용한 자동화된 핸들링 및 검사 과정을 통해 일관된 검사 속도를 유지하고 검사 시간을 단축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Arial"/>
              </a:rPr>
              <a:t>.</a:t>
            </a:r>
            <a:endParaRPr lang="en-US" altLang="ko-KR" sz="2600" b="0" i="0" u="none" strike="noStrike">
              <a:solidFill>
                <a:srgbClr val="000000"/>
              </a:solidFill>
              <a:effectLst/>
              <a:latin typeface="Arial"/>
            </a:endParaRPr>
          </a:p>
          <a:p>
            <a:pPr lvl="0" algn="just">
              <a:lnSpc>
                <a:spcPct val="120000"/>
              </a:lnSpc>
              <a:defRPr/>
            </a:pPr>
            <a:endParaRPr lang="en-US" altLang="ko-KR" sz="2400">
              <a:latin typeface="KoPub돋움체 Medium"/>
              <a:ea typeface="KoPub돋움체 Medium"/>
            </a:endParaRPr>
          </a:p>
          <a:p>
            <a:pPr lvl="0" algn="just">
              <a:lnSpc>
                <a:spcPct val="120000"/>
              </a:lnSpc>
              <a:defRPr/>
            </a:pPr>
            <a:endParaRPr lang="en-US" altLang="ko-KR" sz="3000">
              <a:latin typeface="KoPub돋움체 Medium"/>
              <a:ea typeface="KoPub돋움체 Medium"/>
            </a:endParaRPr>
          </a:p>
          <a:p>
            <a:pPr lvl="0" algn="just">
              <a:lnSpc>
                <a:spcPct val="120000"/>
              </a:lnSpc>
              <a:defRPr/>
            </a:pPr>
            <a:endParaRPr lang="en-US" altLang="ko-KR" sz="2800">
              <a:latin typeface="KoPub돋움체 Medium"/>
              <a:ea typeface="KoPub돋움체 Mediu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30013" y="6069804"/>
            <a:ext cx="8833268" cy="14645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10000"/>
              </a:lnSpc>
              <a:buNone/>
              <a:defRPr/>
            </a:pPr>
            <a:r>
              <a:rPr lang="en-US" altLang="ko-KR" sz="3200" b="1">
                <a:latin typeface="+mj-ea"/>
                <a:ea typeface="+mj-ea"/>
              </a:rPr>
              <a:t>1) </a:t>
            </a:r>
            <a:r>
              <a:rPr lang="ko-KR" altLang="en-US" sz="3200" b="1">
                <a:latin typeface="+mj-ea"/>
                <a:ea typeface="+mj-ea"/>
              </a:rPr>
              <a:t>구성도</a:t>
            </a:r>
            <a:endParaRPr lang="ko-KR" altLang="en-US" sz="3200" b="1">
              <a:latin typeface="+mj-ea"/>
              <a:ea typeface="+mj-ea"/>
            </a:endParaRPr>
          </a:p>
          <a:p>
            <a:pPr marL="742950" lvl="0" indent="-742950" algn="just">
              <a:lnSpc>
                <a:spcPct val="110000"/>
              </a:lnSpc>
              <a:buAutoNum type="arabicParenR"/>
              <a:defRPr/>
            </a:pPr>
            <a:endParaRPr lang="en-US" altLang="ko-KR" sz="3200" b="1">
              <a:latin typeface="+mj-ea"/>
              <a:ea typeface="+mj-ea"/>
            </a:endParaRPr>
          </a:p>
          <a:p>
            <a:pPr marL="742950" lvl="0" indent="-742950" algn="just">
              <a:lnSpc>
                <a:spcPct val="110000"/>
              </a:lnSpc>
              <a:buAutoNum type="arabicParenR"/>
              <a:defRPr/>
            </a:pPr>
            <a:endParaRPr lang="en-US" altLang="ko-KR" sz="3200" b="1">
              <a:latin typeface="+mj-ea"/>
              <a:ea typeface="+mj-ea"/>
            </a:endParaRPr>
          </a:p>
          <a:p>
            <a:pPr marL="742950" lvl="0" indent="-742950" algn="just">
              <a:lnSpc>
                <a:spcPct val="110000"/>
              </a:lnSpc>
              <a:buAutoNum type="arabicParenR"/>
              <a:defRPr/>
            </a:pPr>
            <a:endParaRPr lang="en-US" altLang="ko-KR" sz="3200" b="1">
              <a:latin typeface="+mj-ea"/>
              <a:ea typeface="+mj-ea"/>
            </a:endParaRPr>
          </a:p>
          <a:p>
            <a:pPr marL="742950" lvl="0" indent="-742950" algn="just">
              <a:lnSpc>
                <a:spcPct val="110000"/>
              </a:lnSpc>
              <a:buAutoNum type="arabicParenR"/>
              <a:defRPr/>
            </a:pPr>
            <a:endParaRPr lang="en-US" altLang="ko-KR" sz="3200" b="1">
              <a:latin typeface="+mj-ea"/>
              <a:ea typeface="+mj-ea"/>
            </a:endParaRPr>
          </a:p>
          <a:p>
            <a:pPr marL="742950" lvl="0" indent="-742950" algn="just">
              <a:lnSpc>
                <a:spcPct val="110000"/>
              </a:lnSpc>
              <a:buAutoNum type="arabicParenR"/>
              <a:defRPr/>
            </a:pPr>
            <a:endParaRPr lang="en-US" altLang="ko-KR" sz="3200" b="1">
              <a:latin typeface="+mj-ea"/>
              <a:ea typeface="+mj-ea"/>
            </a:endParaRPr>
          </a:p>
          <a:p>
            <a:pPr marL="742950" lvl="0" indent="-742950" algn="just">
              <a:lnSpc>
                <a:spcPct val="110000"/>
              </a:lnSpc>
              <a:buAutoNum type="arabicParenR"/>
              <a:defRPr/>
            </a:pPr>
            <a:endParaRPr lang="en-US" altLang="ko-KR" sz="3200" b="1">
              <a:latin typeface="+mj-ea"/>
              <a:ea typeface="+mj-ea"/>
            </a:endParaRPr>
          </a:p>
          <a:p>
            <a:pPr marL="742950" lvl="0" indent="-742950" algn="just">
              <a:lnSpc>
                <a:spcPct val="110000"/>
              </a:lnSpc>
              <a:buAutoNum type="arabicParenR"/>
              <a:defRPr/>
            </a:pPr>
            <a:endParaRPr lang="en-US" altLang="ko-KR" sz="3200" b="1">
              <a:latin typeface="+mj-ea"/>
              <a:ea typeface="+mj-ea"/>
            </a:endParaRPr>
          </a:p>
          <a:p>
            <a:pPr marL="0" lvl="0" indent="0" algn="just">
              <a:lnSpc>
                <a:spcPct val="110000"/>
              </a:lnSpc>
              <a:buNone/>
              <a:defRPr/>
            </a:pPr>
            <a:endParaRPr lang="en-US" altLang="ko-KR" sz="2400" b="1">
              <a:latin typeface="+mj-ea"/>
              <a:ea typeface="+mj-ea"/>
            </a:endParaRPr>
          </a:p>
          <a:p>
            <a:pPr marL="0" lvl="0" indent="0" algn="just">
              <a:lnSpc>
                <a:spcPct val="110000"/>
              </a:lnSpc>
              <a:buNone/>
              <a:defRPr/>
            </a:pPr>
            <a:r>
              <a:rPr lang="en-US" altLang="ko-KR" sz="3200" b="1">
                <a:latin typeface="+mj-ea"/>
                <a:ea typeface="+mj-ea"/>
              </a:rPr>
              <a:t>2) Classification </a:t>
            </a:r>
            <a:endParaRPr lang="en-US" altLang="ko-KR" sz="3200" b="1">
              <a:latin typeface="+mj-ea"/>
              <a:ea typeface="+mj-ea"/>
            </a:endParaRPr>
          </a:p>
          <a:p>
            <a:pPr marL="371280" lvl="0" indent="-371280">
              <a:lnSpc>
                <a:spcPct val="110000"/>
              </a:lnSpc>
              <a:buClr>
                <a:srgbClr val="000000"/>
              </a:buClr>
              <a:buFont typeface="한컴산뜻돋움"/>
              <a:buChar char="-"/>
              <a:defRPr/>
            </a:pP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레이블 구성 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: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Defect, Normal</a:t>
            </a:r>
            <a:endParaRPr lang="en-US" altLang="ko-KR" sz="2600" b="0" i="0" u="none" strike="noStrike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371280" lvl="0" indent="-371280">
              <a:lnSpc>
                <a:spcPct val="110000"/>
              </a:lnSpc>
              <a:buClr>
                <a:srgbClr val="000000"/>
              </a:buClr>
              <a:buFont typeface="한컴산뜻돋움"/>
              <a:buChar char="-"/>
              <a:defRPr/>
            </a:pP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데이터셋 구축 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자동차 사출품의 이미지 데이터를 수집하고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 노이즈 추가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 박기 조정 등의 증강 기법을 적용하여 학습 데이터 셋을 구축</a:t>
            </a:r>
            <a:endParaRPr lang="ko-KR" altLang="en-US" sz="2600" b="0" i="0" u="none" strike="noStrike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371280" lvl="0" indent="-371280">
              <a:lnSpc>
                <a:spcPct val="110000"/>
              </a:lnSpc>
              <a:buClr>
                <a:srgbClr val="000000"/>
              </a:buClr>
              <a:buFont typeface="한컴산뜻돋움"/>
              <a:buChar char="-"/>
              <a:defRPr/>
            </a:pP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학습 과정 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: Epoch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10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으로 모델을 학습한 후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 결함 사례를 분석 및 개선</a:t>
            </a:r>
            <a:endParaRPr lang="ko-KR" altLang="en-US" sz="2600" b="0" i="0" u="none" strike="noStrike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371280" lvl="0" indent="-371280">
              <a:lnSpc>
                <a:spcPct val="110000"/>
              </a:lnSpc>
              <a:buClr>
                <a:srgbClr val="000000"/>
              </a:buClr>
              <a:buFont typeface="한컴산뜻돋움"/>
              <a:buChar char="-"/>
              <a:defRPr/>
            </a:pP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데이터 분배 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: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Train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과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 Test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비율은 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7:3,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 총 데이터 수는 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60,000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장 이상</a:t>
            </a:r>
            <a:endParaRPr lang="en-US" altLang="ko-KR" sz="2600" b="0" i="0" u="none" strike="noStrike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457200" lvl="0" indent="-457200" rtl="0">
              <a:lnSpc>
                <a:spcPct val="110000"/>
              </a:lnSpc>
              <a:buFontTx/>
              <a:buChar char="-"/>
              <a:defRPr/>
            </a:pPr>
            <a:endParaRPr lang="en-US" altLang="ko-KR" sz="2600">
              <a:solidFill>
                <a:srgbClr val="000000"/>
              </a:solidFill>
              <a:latin typeface="+mj-ea"/>
              <a:ea typeface="+mj-ea"/>
            </a:endParaRPr>
          </a:p>
          <a:p>
            <a:pPr marL="457200" lvl="0" indent="-457200" rtl="0">
              <a:lnSpc>
                <a:spcPct val="110000"/>
              </a:lnSpc>
              <a:buFontTx/>
              <a:buChar char="-"/>
              <a:defRPr/>
            </a:pPr>
            <a:endParaRPr lang="en-US" altLang="ko-KR" sz="2600" b="0" i="0" u="none" strike="noStrike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457200" lvl="0" indent="-457200" rtl="0">
              <a:lnSpc>
                <a:spcPct val="110000"/>
              </a:lnSpc>
              <a:buFontTx/>
              <a:buChar char="-"/>
              <a:defRPr/>
            </a:pPr>
            <a:endParaRPr lang="en-US" altLang="ko-KR" sz="2600">
              <a:solidFill>
                <a:srgbClr val="000000"/>
              </a:solidFill>
              <a:latin typeface="+mj-ea"/>
              <a:ea typeface="+mj-ea"/>
            </a:endParaRPr>
          </a:p>
          <a:p>
            <a:pPr marL="457200" lvl="0" indent="-457200" rtl="0">
              <a:lnSpc>
                <a:spcPct val="110000"/>
              </a:lnSpc>
              <a:buFontTx/>
              <a:buChar char="-"/>
              <a:defRPr/>
            </a:pPr>
            <a:endParaRPr lang="en-US" altLang="ko-KR" sz="2600" b="0" i="0" u="none" strike="noStrike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lvl="0" rtl="0">
              <a:lnSpc>
                <a:spcPct val="110000"/>
              </a:lnSpc>
              <a:defRPr/>
            </a:pPr>
            <a:endParaRPr lang="en-US" altLang="ko-KR" sz="2600" b="0" i="0" u="none" strike="noStrike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lvl="0" indent="0" rtl="0">
              <a:lnSpc>
                <a:spcPct val="110000"/>
              </a:lnSpc>
              <a:buFontTx/>
              <a:buNone/>
              <a:defRPr/>
            </a:pPr>
            <a:endParaRPr lang="en-US" altLang="ko-KR" sz="2600">
              <a:solidFill>
                <a:srgbClr val="000000"/>
              </a:solidFill>
              <a:latin typeface="+mj-ea"/>
              <a:ea typeface="+mj-ea"/>
            </a:endParaRPr>
          </a:p>
          <a:p>
            <a:pPr lvl="0" rtl="0">
              <a:lnSpc>
                <a:spcPct val="110000"/>
              </a:lnSpc>
              <a:defRPr/>
            </a:pPr>
            <a:r>
              <a:rPr lang="en-US" altLang="ko-KR" sz="3600" b="1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3) Segmentation</a:t>
            </a:r>
            <a:endParaRPr lang="en-US" altLang="ko-KR" sz="3600" b="1" i="0" u="none" strike="noStrike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lvl="0" rtl="0">
              <a:lnSpc>
                <a:spcPct val="110000"/>
              </a:lnSpc>
              <a:defRPr/>
            </a:pP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레이블 구성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: Defect, Normal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로 구성하며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다양한 생산 환경을 반영한 데이터 수집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2600" b="0" i="0" u="none" strike="noStrike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lvl="0" rtl="0">
              <a:lnSpc>
                <a:spcPct val="110000"/>
              </a:lnSpc>
              <a:defRPr/>
            </a:pP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데이터셋 구축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기업 데이터를 활용하여 학습 데이터셋 구성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2600" b="0" i="0" u="none" strike="noStrike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lvl="0" rtl="0">
              <a:lnSpc>
                <a:spcPct val="110000"/>
              </a:lnSpc>
              <a:defRPr/>
            </a:pP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학습 과정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: Batch 16, Epoch 100</a:t>
            </a:r>
            <a:r>
              <a:rPr lang="ko-KR" altLang="en-US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으로 설정하고 증강 기법을 적용하여 모델 성능을 최적화</a:t>
            </a:r>
            <a:r>
              <a:rPr lang="en-US" altLang="ko-KR" sz="26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2800">
              <a:latin typeface="KoPub돋움체 Medium"/>
              <a:ea typeface="KoPub돋움체 Medium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006852" y="26071304"/>
            <a:ext cx="19342932" cy="318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800" b="1">
                <a:latin typeface="+mj-ea"/>
                <a:ea typeface="+mj-ea"/>
              </a:rPr>
              <a:t>1) </a:t>
            </a:r>
            <a:r>
              <a:rPr lang="ko-KR" altLang="en-US" sz="3200" b="1">
                <a:latin typeface="+mj-ea"/>
                <a:ea typeface="+mj-ea"/>
              </a:rPr>
              <a:t>성과</a:t>
            </a:r>
            <a:endParaRPr lang="ko-KR" altLang="en-US" sz="3200" b="1">
              <a:latin typeface="+mj-ea"/>
              <a:ea typeface="+mj-ea"/>
            </a:endParaRPr>
          </a:p>
          <a:p>
            <a:pPr marL="457200" lvl="0" indent="-457200" algn="just">
              <a:buFontTx/>
              <a:buChar char="-"/>
              <a:defRPr/>
            </a:pPr>
            <a:r>
              <a:rPr lang="ko-KR" altLang="en-US" sz="28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데이터 증강 기법으로 </a:t>
            </a:r>
            <a:r>
              <a:rPr lang="en-US" altLang="ko-KR" sz="28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AI </a:t>
            </a:r>
            <a:r>
              <a:rPr lang="ko-KR" altLang="en-US" sz="28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모델 성능 및 정확도를 크게 향상</a:t>
            </a:r>
            <a:endParaRPr lang="ko-KR" altLang="en-US" sz="2800" b="0" i="0" u="none" strike="noStrike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457200" lvl="0" indent="-457200" algn="just">
              <a:buFontTx/>
              <a:buChar char="-"/>
              <a:defRPr/>
            </a:pPr>
            <a:r>
              <a:rPr lang="ko-KR" altLang="en-US" sz="28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실시간 불량 검출 및 공정 모니터링을 통해 작업자 안전 보장 및 품질 개선</a:t>
            </a:r>
            <a:endParaRPr lang="ko-KR" altLang="en-US" sz="2800" b="0" i="0" u="none" strike="noStrike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lvl="0" algn="just">
              <a:defRPr/>
            </a:pPr>
            <a:r>
              <a:rPr lang="en-US" altLang="ko-KR" sz="3200" b="1">
                <a:latin typeface="+mj-ea"/>
                <a:ea typeface="+mj-ea"/>
              </a:rPr>
              <a:t>2) </a:t>
            </a:r>
            <a:r>
              <a:rPr lang="ko-KR" altLang="en-US" sz="3200" b="1">
                <a:latin typeface="+mj-ea"/>
                <a:ea typeface="+mj-ea"/>
              </a:rPr>
              <a:t>특허 </a:t>
            </a:r>
            <a:r>
              <a:rPr lang="en-US" altLang="ko-KR" sz="3200" b="1">
                <a:latin typeface="+mj-ea"/>
                <a:ea typeface="+mj-ea"/>
              </a:rPr>
              <a:t>/ </a:t>
            </a:r>
            <a:r>
              <a:rPr lang="ko-KR" altLang="en-US" sz="3200" b="1">
                <a:latin typeface="+mj-ea"/>
                <a:ea typeface="+mj-ea"/>
              </a:rPr>
              <a:t>논문</a:t>
            </a:r>
            <a:endParaRPr lang="ko-KR" altLang="en-US" sz="3200" b="1">
              <a:latin typeface="+mj-ea"/>
              <a:ea typeface="+mj-ea"/>
            </a:endParaRPr>
          </a:p>
          <a:p>
            <a:pPr marL="457200" lvl="0" indent="-457200" algn="just">
              <a:buFontTx/>
              <a:buChar char="-"/>
              <a:defRPr/>
            </a:pPr>
            <a:r>
              <a:rPr lang="en-US" altLang="ko-KR" sz="28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AI DeepLearing</a:t>
            </a:r>
            <a:r>
              <a:rPr lang="ko-KR" altLang="en-US" sz="28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과 로봇을 활용한 자동차 사출품 </a:t>
            </a:r>
            <a:r>
              <a:rPr lang="en-US" altLang="ko-KR" sz="28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Auto Inspection System</a:t>
            </a:r>
            <a:endParaRPr lang="en-US" altLang="ko-KR" sz="2800" b="0" i="0" u="none" strike="noStrike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457200" lvl="0" indent="-457200" algn="just">
              <a:buFontTx/>
              <a:buChar char="-"/>
              <a:defRPr/>
            </a:pPr>
            <a:r>
              <a:rPr lang="en-US" altLang="ko-KR" sz="2800" b="0" i="0" u="none" strike="noStrike">
                <a:solidFill>
                  <a:srgbClr val="000000"/>
                </a:solidFill>
                <a:effectLst/>
                <a:latin typeface="+mj-ea"/>
                <a:ea typeface="+mj-ea"/>
              </a:rPr>
              <a:t>Fast Fault Detection and Classification Model Based on CNN with Attention Mechanism for Automotive Injection Molding</a:t>
            </a:r>
            <a:endParaRPr lang="en-US" altLang="ko-KR" sz="280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682412" y="14995538"/>
          <a:ext cx="8578143" cy="2275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381"/>
                <a:gridCol w="2859381"/>
                <a:gridCol w="2859381"/>
              </a:tblGrid>
              <a:tr h="525986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3000" baseline="0"/>
                        <a:t>불량 유형</a:t>
                      </a:r>
                      <a:endParaRPr lang="ko-KR" altLang="en-US" sz="3000" baseline="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3000" baseline="0">
                          <a:latin typeface="KoPub돋움체 Medium"/>
                          <a:ea typeface="KoPub돋움체 Medium"/>
                        </a:rPr>
                        <a:t>Model</a:t>
                      </a:r>
                      <a:endParaRPr lang="ko-KR" altLang="en-US" sz="3000" baseline="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3000" baseline="0">
                          <a:latin typeface="KoPub돋움체 Medium"/>
                          <a:ea typeface="KoPub돋움체 Medium"/>
                        </a:rPr>
                        <a:t>Accuracy</a:t>
                      </a:r>
                      <a:endParaRPr lang="ko-KR" altLang="en-US" sz="3000" baseline="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/>
                </a:tc>
              </a:tr>
              <a:tr h="629747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3000" baseline="0"/>
                        <a:t>GF6</a:t>
                      </a:r>
                      <a:endParaRPr lang="ko-KR" altLang="en-US" sz="3000" baseline="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3000" baseline="0"/>
                        <a:t>Movilevitv2_100</a:t>
                      </a:r>
                      <a:endParaRPr lang="ko-KR" altLang="en-US" sz="3000" baseline="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3000" baseline="0"/>
                        <a:t>99.81%</a:t>
                      </a:r>
                      <a:endParaRPr lang="ko-KR" altLang="en-US" sz="3000" baseline="0"/>
                    </a:p>
                  </a:txBody>
                  <a:tcPr marL="91440" marR="91440"/>
                </a:tc>
              </a:tr>
              <a:tr h="532218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3000" baseline="0"/>
                        <a:t>CSS</a:t>
                      </a:r>
                      <a:endParaRPr lang="ko-KR" altLang="en-US" sz="3000" baseline="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3000" baseline="0"/>
                        <a:t>Movilevitv2_200</a:t>
                      </a:r>
                      <a:endParaRPr lang="ko-KR" altLang="en-US" sz="3000" baseline="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3000" baseline="0"/>
                        <a:t>99.97%</a:t>
                      </a:r>
                      <a:endParaRPr lang="ko-KR" altLang="en-US" sz="3000" baseline="0"/>
                    </a:p>
                  </a:txBody>
                  <a:tcPr marL="91440" marR="91440"/>
                </a:tc>
              </a:tr>
              <a:tr h="343106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3000" baseline="0"/>
                        <a:t>SGE</a:t>
                      </a:r>
                      <a:endParaRPr lang="en-US" altLang="ko-KR" sz="3000" baseline="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3000" baseline="0"/>
                        <a:t>Movilevitv2_100</a:t>
                      </a:r>
                      <a:endParaRPr lang="ko-KR" altLang="en-US" sz="3000" baseline="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3000" baseline="0"/>
                        <a:t>98.21%</a:t>
                      </a:r>
                      <a:endParaRPr lang="ko-KR" altLang="en-US" sz="3000" baseline="0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27" name="그림 10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11012" y="6630689"/>
            <a:ext cx="8169824" cy="4163516"/>
          </a:xfrm>
          <a:prstGeom prst="rect">
            <a:avLst/>
          </a:prstGeom>
        </p:spPr>
      </p:pic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282612" y="20700206"/>
            <a:ext cx="5068408" cy="3521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357</ep:Words>
  <ep:PresentationFormat>사용자 지정</ep:PresentationFormat>
  <ep:Paragraphs>64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dc:creator>Lee Ji Won</dc:creator>
  <cp:lastModifiedBy>NYPARK</cp:lastModifiedBy>
  <dcterms:modified xsi:type="dcterms:W3CDTF">2024-12-13T17:53:28.960</dcterms:modified>
  <cp:revision>19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