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E8D49-2FE8-4C03-A91C-3E9279BCE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82CF88-5DF5-46AE-9D63-5D5013CB4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19C52-DF60-40F1-BACF-244EAB6F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719-3889-426A-8BD3-9970A3594A7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CD467-D8D1-490A-972B-E9939B13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37076-C73D-4837-8784-A94F9BFB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6D49-9A64-4B38-BC83-0525E6CE6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4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AE233-8885-4E53-9244-62843396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04788D-A117-437A-9579-439D8FCA4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6FAEA-89DE-43FD-B7B7-45D890C7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719-3889-426A-8BD3-9970A3594A7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388C0-3F17-457B-B4CE-6B892067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6666E-B1DC-4A13-8A45-BE955482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6D49-9A64-4B38-BC83-0525E6CE6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98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BB1B90-938D-4162-9F99-95D4CF481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E03E3-4EE7-4FD7-B05C-501874E6A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89778-8BBF-4268-89D2-5B3EBAF6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719-3889-426A-8BD3-9970A3594A7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85612-98F1-49F8-8BDD-F3204A1F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26DC9-528E-4B32-A11E-75C0F869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6D49-9A64-4B38-BC83-0525E6CE6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0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ECE3B-8544-45F9-9126-2E9DE056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1D2D3-7150-4452-8680-9F17D32C8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5A70B-487E-44F3-B5F7-A95316D5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719-3889-426A-8BD3-9970A3594A7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D05A9-0E2E-43B8-8BE6-5E0A820E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B2D43-6E1C-4A60-9DD3-2061DC09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6D49-9A64-4B38-BC83-0525E6CE6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0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26E9F-4BDA-4BB0-A958-9FBFA1FE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2B497-A88A-455B-BEFA-9A556A1E4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3D3E2-2ED7-483B-B920-DE0FE750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719-3889-426A-8BD3-9970A3594A7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F91ED-28D8-489A-B890-9492C5F9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643D1-E344-4B62-A578-B8F33540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6D49-9A64-4B38-BC83-0525E6CE6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8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8AD6D-9A86-49DF-8A6B-BE5D0CFE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99F38-FAB1-4D02-8EE8-215E7DADB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A1387-1629-4D01-96CE-E90906A20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B041E2-7D89-4DDB-8DE7-F2B98F6C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719-3889-426A-8BD3-9970A3594A7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033C04-8718-464D-82A7-D47D9549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5DF02A-21F8-4D70-B676-B2900090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6D49-9A64-4B38-BC83-0525E6CE6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1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F824D-33CB-409F-BF92-DBD3751C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469A2-6FCB-429B-ACFA-43FB4FE9E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91C491-23C4-4664-917E-B2E6711D5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527177-CFA8-47FD-A26D-3E8FBB4C6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A4F704-83CB-4ECF-B270-4A23251FC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2EDD44-27A5-404A-A6C1-C4A76F11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719-3889-426A-8BD3-9970A3594A7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689095-1BFB-49C9-9AAB-75279CCE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87A538-82D9-4BBD-8B6D-108DCD85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6D49-9A64-4B38-BC83-0525E6CE6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57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3433F-4E48-447E-A004-DA7A8434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C35959-2200-4898-BCE9-7CEDFA95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719-3889-426A-8BD3-9970A3594A7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3BA651-FC75-4F5E-A6B4-A461E0D2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400B64-38E5-4317-A232-7F0A08EC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6D49-9A64-4B38-BC83-0525E6CE6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6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85F2D0-EFF6-4AED-9687-6675B604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719-3889-426A-8BD3-9970A3594A7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0309BF-F596-44A5-A22E-34257A5E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CA38C-2FD7-441E-9FDC-9A56CC0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6D49-9A64-4B38-BC83-0525E6CE6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4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73E37-376A-4B2D-B03B-7FA2CDE8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3A1A1-AF7C-4C4E-AF53-7A22B5FC5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63F007-8D55-4C26-A75F-375911CA9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1B6FC9-B6D8-4BEA-8BEC-E00F047D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719-3889-426A-8BD3-9970A3594A7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ADF5E-4CFA-4798-9D28-1D116B64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78725-74DD-4CE7-B073-D7BB3554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6D49-9A64-4B38-BC83-0525E6CE6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3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4B2E9-5049-42DD-9F68-7DEE8D33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972EAD-5757-43BE-8BC1-7A7EFB6C8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58513-4F71-4600-ABAE-0D669562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541A6-B05A-460D-A5E7-1D19011A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719-3889-426A-8BD3-9970A3594A7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6BED54-A9DD-4DE1-B4BF-52B3C570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4E4848-8F16-42CD-973D-E8691943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6D49-9A64-4B38-BC83-0525E6CE6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7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EF314D-7B3E-46DF-95E5-D3339790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33935-7D5F-4B9A-BA63-1F90ADD5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ECE4B-3509-49A1-A271-CD718DB67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42719-3889-426A-8BD3-9970A3594A7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CA054-B443-4D5A-BD94-05AED8E7B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C1C74-7B1E-494B-8046-384D5D45C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36D49-9A64-4B38-BC83-0525E6CE6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7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600515-C41A-43FE-BF3C-FAAF334CB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59" y="1723939"/>
            <a:ext cx="3410121" cy="34101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93A6BD-FFB5-4343-AC65-50E3854D3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59" y="1723939"/>
            <a:ext cx="3696041" cy="3696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0A0E71-1BFD-4CAD-AD42-A2A495516320}"/>
              </a:ext>
            </a:extLst>
          </p:cNvPr>
          <p:cNvSpPr txBox="1"/>
          <p:nvPr/>
        </p:nvSpPr>
        <p:spPr>
          <a:xfrm>
            <a:off x="5777583" y="2613391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/>
              <a:t>&gt;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33083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FB5735-D75B-4862-8815-3E355E902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3F1D0B-D0FF-4868-B3C2-61F65830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690" y="235144"/>
            <a:ext cx="6829820" cy="662285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0D55EBFF-5A9C-49E3-8851-41175767C648}"/>
              </a:ext>
            </a:extLst>
          </p:cNvPr>
          <p:cNvSpPr/>
          <p:nvPr/>
        </p:nvSpPr>
        <p:spPr>
          <a:xfrm>
            <a:off x="3947160" y="3721100"/>
            <a:ext cx="1574800" cy="533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0E886-6C10-476C-BDC5-CC76DCC47C1B}"/>
              </a:ext>
            </a:extLst>
          </p:cNvPr>
          <p:cNvSpPr txBox="1"/>
          <p:nvPr/>
        </p:nvSpPr>
        <p:spPr>
          <a:xfrm>
            <a:off x="5720456" y="3085405"/>
            <a:ext cx="5556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+ </a:t>
            </a:r>
            <a:r>
              <a:rPr lang="ko-KR" altLang="en-US" sz="5400" dirty="0"/>
              <a:t>발로 뛰는 맵핑</a:t>
            </a:r>
          </a:p>
        </p:txBody>
      </p:sp>
    </p:spTree>
    <p:extLst>
      <p:ext uri="{BB962C8B-B14F-4D97-AF65-F5344CB8AC3E}">
        <p14:creationId xmlns:p14="http://schemas.microsoft.com/office/powerpoint/2010/main" val="315200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E5422F9-89BB-4256-807A-74C9E0303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85"/>
            <a:ext cx="12192000" cy="66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0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93F998-D282-4314-936F-74E49A36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909286"/>
            <a:ext cx="11869806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1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2DD530-E1F6-4B6E-8F94-03A5EE9AE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598" y="0"/>
            <a:ext cx="6378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7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36963-F7DF-4B9F-9036-A32F9F33A3F0}"/>
              </a:ext>
            </a:extLst>
          </p:cNvPr>
          <p:cNvSpPr txBox="1"/>
          <p:nvPr/>
        </p:nvSpPr>
        <p:spPr>
          <a:xfrm>
            <a:off x="923750" y="724824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경로 찾기 </a:t>
            </a:r>
            <a:r>
              <a:rPr lang="en-US" altLang="ko-KR" dirty="0"/>
              <a:t>– </a:t>
            </a:r>
            <a:r>
              <a:rPr lang="ko-KR" altLang="en-US" dirty="0"/>
              <a:t>빠른 길 </a:t>
            </a:r>
            <a:r>
              <a:rPr lang="en-US" altLang="ko-KR" dirty="0"/>
              <a:t>&amp; </a:t>
            </a:r>
            <a:r>
              <a:rPr lang="ko-KR" altLang="en-US" dirty="0"/>
              <a:t>쉬운 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8840A-DCDD-4995-A73D-BA84EF4E5A4D}"/>
              </a:ext>
            </a:extLst>
          </p:cNvPr>
          <p:cNvSpPr txBox="1"/>
          <p:nvPr/>
        </p:nvSpPr>
        <p:spPr>
          <a:xfrm>
            <a:off x="901308" y="1502229"/>
            <a:ext cx="567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장소 검색 </a:t>
            </a:r>
            <a:r>
              <a:rPr lang="en-US" altLang="ko-KR" dirty="0"/>
              <a:t>–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 err="1"/>
              <a:t>도로명</a:t>
            </a:r>
            <a:r>
              <a:rPr lang="en-US" altLang="ko-KR" dirty="0"/>
              <a:t>, </a:t>
            </a:r>
            <a:r>
              <a:rPr lang="ko-KR" altLang="en-US" dirty="0"/>
              <a:t>전화번호 등으로 검색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40979-3401-4E29-B9C5-94168DD0CEE2}"/>
              </a:ext>
            </a:extLst>
          </p:cNvPr>
          <p:cNvSpPr txBox="1"/>
          <p:nvPr/>
        </p:nvSpPr>
        <p:spPr>
          <a:xfrm>
            <a:off x="901308" y="2409484"/>
            <a:ext cx="10389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주변 정보 </a:t>
            </a:r>
            <a:r>
              <a:rPr lang="en-US" altLang="ko-KR" dirty="0"/>
              <a:t>– </a:t>
            </a:r>
            <a:r>
              <a:rPr lang="ko-KR" altLang="en-US" dirty="0"/>
              <a:t>카테고리별로 </a:t>
            </a:r>
            <a:r>
              <a:rPr lang="ko-KR" altLang="en-US" dirty="0" err="1"/>
              <a:t>나오는건</a:t>
            </a:r>
            <a:r>
              <a:rPr lang="ko-KR" altLang="en-US" dirty="0"/>
              <a:t> 기존 지도 시스템과 동일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</a:t>
            </a:r>
            <a:r>
              <a:rPr lang="ko-KR" altLang="en-US" dirty="0"/>
              <a:t>다만 </a:t>
            </a:r>
            <a:r>
              <a:rPr lang="en-US" altLang="ko-KR" dirty="0"/>
              <a:t>‘</a:t>
            </a:r>
            <a:r>
              <a:rPr lang="ko-KR" altLang="en-US" dirty="0"/>
              <a:t>이용 약자 도움 시설</a:t>
            </a:r>
            <a:r>
              <a:rPr lang="en-US" altLang="ko-KR" dirty="0"/>
              <a:t>’</a:t>
            </a:r>
            <a:r>
              <a:rPr lang="ko-KR" altLang="en-US" dirty="0"/>
              <a:t>을 표시 하는 기능이 있음</a:t>
            </a:r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ko-KR" altLang="en-US" dirty="0"/>
              <a:t>이 기능을 켜면 엘리베이터나 장애인용 화장실이 있는 건물이나 장소가 지도에 체크됨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89533-0B67-4FE4-944F-1A1F4A584EF0}"/>
              </a:ext>
            </a:extLst>
          </p:cNvPr>
          <p:cNvSpPr txBox="1"/>
          <p:nvPr/>
        </p:nvSpPr>
        <p:spPr>
          <a:xfrm>
            <a:off x="923750" y="3700923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네비게이션 </a:t>
            </a:r>
            <a:r>
              <a:rPr lang="en-US" altLang="ko-KR" dirty="0"/>
              <a:t>– </a:t>
            </a:r>
            <a:r>
              <a:rPr lang="ko-KR" altLang="en-US" dirty="0"/>
              <a:t>목적지까지 도보 전용 네비게이션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1</a:t>
            </a:r>
            <a:r>
              <a:rPr lang="ko-KR" altLang="en-US" dirty="0"/>
              <a:t>인칭 시점 기능도 가능하면 넣을 예정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B7D04-0E55-410D-8D32-3F488F704817}"/>
              </a:ext>
            </a:extLst>
          </p:cNvPr>
          <p:cNvSpPr txBox="1"/>
          <p:nvPr/>
        </p:nvSpPr>
        <p:spPr>
          <a:xfrm>
            <a:off x="901308" y="4794068"/>
            <a:ext cx="557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자주 가는 장소나 경로를 추가할 수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73EE4-8FCE-4A0E-9096-DED0DA7CCAF6}"/>
              </a:ext>
            </a:extLst>
          </p:cNvPr>
          <p:cNvSpPr txBox="1"/>
          <p:nvPr/>
        </p:nvSpPr>
        <p:spPr>
          <a:xfrm>
            <a:off x="901308" y="5607206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 설정 </a:t>
            </a:r>
            <a:r>
              <a:rPr lang="en-US" altLang="ko-KR" dirty="0"/>
              <a:t>– </a:t>
            </a:r>
            <a:r>
              <a:rPr lang="ko-KR" altLang="en-US" dirty="0"/>
              <a:t>한 </a:t>
            </a:r>
            <a:r>
              <a:rPr lang="en-US" altLang="ko-KR" dirty="0"/>
              <a:t>/ </a:t>
            </a:r>
            <a:r>
              <a:rPr lang="ko-KR" altLang="en-US" dirty="0"/>
              <a:t>영 </a:t>
            </a:r>
            <a:r>
              <a:rPr lang="en-US" altLang="ko-KR" dirty="0"/>
              <a:t>/ </a:t>
            </a:r>
            <a:r>
              <a:rPr lang="ko-KR" altLang="en-US" dirty="0"/>
              <a:t>중</a:t>
            </a:r>
            <a:r>
              <a:rPr lang="en-US" altLang="ko-KR" dirty="0"/>
              <a:t> / 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405651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93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SH415</dc:creator>
  <cp:lastModifiedBy>SH415</cp:lastModifiedBy>
  <cp:revision>3</cp:revision>
  <dcterms:created xsi:type="dcterms:W3CDTF">2023-11-09T07:45:25Z</dcterms:created>
  <dcterms:modified xsi:type="dcterms:W3CDTF">2023-11-09T07:52:40Z</dcterms:modified>
</cp:coreProperties>
</file>