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4ED24-DB0D-4F9D-FF8D-8719C722A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77E361-5FC4-81F6-3434-CE973D4BB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5F02E-606E-831B-0BC1-6413CDED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E3F7-A1DE-4206-91CF-6C0245AB8EEB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29459-3017-EAD1-68D7-8C1A2406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E1CC8-F809-92D3-35D7-2969AACC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07CC-81E8-4BEC-BD24-3451032A5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56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71B0C-A610-EFE9-D5FB-3C5E6DEF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0BF9C9-AF31-46D3-2B89-632E5DDE5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0571C-001E-C021-C10D-838E8B27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E3F7-A1DE-4206-91CF-6C0245AB8EEB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02D49-4747-DBC3-29ED-716E6EC1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BEEB7-8F25-C3D2-7411-D5299688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07CC-81E8-4BEC-BD24-3451032A5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09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F6D5F4-83AD-E820-F14E-85CDB3197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DC47AC-96A3-3948-E382-F302E5CE6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439B6E-260A-235A-4C7E-9ECDBB00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E3F7-A1DE-4206-91CF-6C0245AB8EEB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0D33D-B18F-2C6D-AAF2-C878E722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12DC2-7451-981A-E1A1-4DBA973E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07CC-81E8-4BEC-BD24-3451032A5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9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C411E-4358-4378-5B77-BCEAA98C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0BF0A-E0A0-46C2-BFC0-2F119D8F9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E2B96-7320-8E07-96C4-06FCC504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E3F7-A1DE-4206-91CF-6C0245AB8EEB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E286BF-321B-4E42-FD54-31C7A40B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4B565-A0E1-168A-ED11-17631F95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07CC-81E8-4BEC-BD24-3451032A5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7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18742-4BF0-5044-BE7B-874AB20F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BEAD2A-9D1F-343A-36D8-DEEFD8A27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18665-B7D5-51EF-2542-6173AEB5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E3F7-A1DE-4206-91CF-6C0245AB8EEB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093B4-0E1C-F2B0-CDA8-B6B3C3C0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898AD-191A-6214-7B78-8AA8EEA8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07CC-81E8-4BEC-BD24-3451032A5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11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D817D-35DF-D483-CB0E-ADAAE0C8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6DE78-797A-A882-C212-17BB6D5AD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D6A34A-4CBA-2145-39F1-D7AA1D741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47E16-DB96-5A2D-5050-C8CF21EE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E3F7-A1DE-4206-91CF-6C0245AB8EEB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AB01D7-40DB-E3F9-45F2-2FF369B94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0D08AF-66C6-845D-7FDB-969E34CE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07CC-81E8-4BEC-BD24-3451032A5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63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FB564-DBD3-1D78-DA68-AB4C1CBF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785D3-E4A2-D9EE-EE9C-1C68DB11D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41799A-F733-B4D6-D90A-A8EDB87D0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9C26C5-6B73-FAFB-FB02-71ED58111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63C065-0AC1-3324-A313-CD740BDB3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299DF0-C32C-5A89-444E-A81D80B8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E3F7-A1DE-4206-91CF-6C0245AB8EEB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322324-CD42-5186-6AA7-D12D4CD7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434D74-641A-9B75-44C8-A7639546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07CC-81E8-4BEC-BD24-3451032A5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6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45FDF-ADCF-0692-12E6-296422AA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C6B37F-FD7A-9932-1807-F743FE75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E3F7-A1DE-4206-91CF-6C0245AB8EEB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5878B6-8B47-808E-B90D-F11E253D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FE3624-0746-B85D-E8B3-610948E7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07CC-81E8-4BEC-BD24-3451032A5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03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262C8E-8956-FA89-F8E6-BF316B44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E3F7-A1DE-4206-91CF-6C0245AB8EEB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EE1159-51E6-FA48-6A6D-30040E01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B5855B-0558-B104-9F72-C03F4FFD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07CC-81E8-4BEC-BD24-3451032A5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22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4FC02-3826-6DF0-EEAC-2B53177E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03A17-CB30-F661-3FDB-FC9A2518D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815A9F-E21A-F9D6-CA70-455B3EC07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C93A2C-24CF-E653-28AD-68ECD71A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E3F7-A1DE-4206-91CF-6C0245AB8EEB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A65D0-F201-4D11-7827-4E46C45A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F43284-3873-C7C2-B978-CABBB585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07CC-81E8-4BEC-BD24-3451032A5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39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D7ABA-1B5C-DFF9-700C-27C87A1A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DD0FC0-6810-4BE0-5940-8D3ABF834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A5C0B4-F5E5-AD97-762F-965BB7AD9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3949D8-71DF-6DF1-2BE3-91253680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E3F7-A1DE-4206-91CF-6C0245AB8EEB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ABCB43-6C2D-D9D0-CC9A-56B9F852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49EB71-B039-B755-725F-0558556D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07CC-81E8-4BEC-BD24-3451032A5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70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D1C3D6-3FFE-1A81-913A-5CC4CE39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231F86-5821-AF89-6A65-6E90A3283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23928-3259-EC4A-AE3D-D4869D5F6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58E3F7-A1DE-4206-91CF-6C0245AB8EEB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2A1B7-5D8D-B2EB-4DE8-BFFFD2968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BD40E-5C86-CC35-87AA-5F6DDFD10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E907CC-81E8-4BEC-BD24-3451032A5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88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C24CF2-C8E9-2895-FC06-0443D585FB77}"/>
              </a:ext>
            </a:extLst>
          </p:cNvPr>
          <p:cNvSpPr txBox="1"/>
          <p:nvPr/>
        </p:nvSpPr>
        <p:spPr>
          <a:xfrm>
            <a:off x="5476240" y="3044279"/>
            <a:ext cx="4328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3</a:t>
            </a:r>
            <a:r>
              <a:rPr lang="ko-KR" altLang="en-US" sz="4400" dirty="0"/>
              <a:t>조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77409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AEF414E-A960-BF10-B1AD-F54D73D4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2" y="189706"/>
            <a:ext cx="8332183" cy="64785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5EBA5F-CF3D-AD5B-522A-F009C8041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831" y="750092"/>
            <a:ext cx="6890169" cy="535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7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나윤수/컴퓨터공학부</dc:creator>
  <cp:lastModifiedBy>나윤수/컴퓨터공학부</cp:lastModifiedBy>
  <cp:revision>1</cp:revision>
  <dcterms:created xsi:type="dcterms:W3CDTF">2024-03-18T06:20:35Z</dcterms:created>
  <dcterms:modified xsi:type="dcterms:W3CDTF">2024-03-18T06:23:40Z</dcterms:modified>
</cp:coreProperties>
</file>