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3" r:id="rId3"/>
    <p:sldId id="274" r:id="rId4"/>
    <p:sldId id="272" r:id="rId5"/>
    <p:sldId id="275" r:id="rId6"/>
    <p:sldId id="294" r:id="rId7"/>
    <p:sldId id="293" r:id="rId8"/>
    <p:sldId id="296" r:id="rId9"/>
    <p:sldId id="295" r:id="rId10"/>
    <p:sldId id="297" r:id="rId11"/>
    <p:sldId id="300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8" r:id="rId20"/>
    <p:sldId id="29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D79"/>
    <a:srgbClr val="FBA26B"/>
    <a:srgbClr val="FFCCCC"/>
    <a:srgbClr val="FF99C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80DF-73C0-4094-9A1E-CCE009107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DEF23-3447-4013-8949-C3C5362B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3662B-6E54-4A79-BA75-C5B0421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60FCB-44D4-4EBD-AA38-CDFF80D6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9ACCB-CE9D-46C7-945B-81D97DFB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F84C-CF04-48B5-A751-61C8332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2DA47-288C-44D8-BA12-5E099826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A595D-177D-424E-A935-1DADC18F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07819-D77E-4BAB-8250-65EB79E5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BDBE-7819-4DF2-9283-53FFAB89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2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0B5E0-B3ED-4699-9B84-8D462D6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64206-05F0-4ECF-9F5D-1639ED2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8929-B98D-4580-8C0E-64796357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C64B-0623-4526-A470-F0E333AB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2CED-4081-46F0-A645-02389FD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0B8B-4DFA-4DB7-9A18-1959B35B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E5AE3-7E11-4738-A498-E3648F6D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43EB8-09BE-4D73-9BE5-2B697CC1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6DBE1-FF24-4BD7-9BA5-3CF707F4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6D36F-1902-4E98-8AC4-6345FA7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3DC7-6D6C-4F55-BDAF-F37C39F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5A1F8-DCFF-4F39-B57D-C6C15E4C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5104F-7B2F-40F5-A43B-56CEA4DB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4F275-0E3B-4641-8FF3-D1ED641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DD2D-5883-4D5C-A4EC-8D4567E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3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9DD2-263B-482B-9CED-0C69B8C4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7A9B6-FA58-4255-91CC-04835B2E8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92C3E-BE44-499C-B0C5-DAAB53A0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8C2D3-E9E8-46C6-8C77-71330E4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04516-CB6B-4F2E-8B21-39D3CF2A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CC012-63A3-4E30-93BE-D2235E2C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8E55-F988-460B-8379-8B7147EC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19137-6439-4E29-8285-65AF40F7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9410A-A144-4F78-A221-14CEB957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5ACC3-7873-42C6-9695-A54540B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E7081-2B73-437D-88B2-8B7F833C3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6AE32B-7CFA-4960-8A8C-9A7772DF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385CF-D458-4E29-8C2C-C1D53C1D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75A8D7-E323-4A00-86D9-A639973E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3EAB-ABA0-4428-AC38-C7904A1B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9B8EA-5D87-4AD8-959E-AE345BFC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31D751-3C5A-4CF3-A973-5868044F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EC267-416D-4819-BA99-A41AEF1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215C0-B239-4E6E-955F-0B59EE21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3FB249-4BF9-468C-A133-74AB4303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F6B3-4A75-48DC-A22F-2AB9F9D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66E0-CAA0-4C62-9AB3-3C0C409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055A-3691-4B42-BDF1-7FB333A4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6E648-489E-4756-8D36-27BA8957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FD7A6-8C99-4829-9D11-DB65E73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E429A-D215-4CBA-BC1D-C98BA8C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84D4F-0568-4178-A8D5-22CDB38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CC2F2-3E0D-404D-8F04-CC8A862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1C2B7-E72F-481F-A639-FEEFF314D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A4CFA-5485-4C4C-85D1-8DF2F1E8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9DB8D-2DBA-4DAF-B519-D7C41A06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203FA-43EA-4914-A070-BF553337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94490-ED3E-451E-B045-655D9C42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99AC3-DD4B-42B7-B3B1-2807F589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FC0F-35CA-49A5-87A2-AB4EFF48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F024-1D74-405C-9DE7-23AEB752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DC7D-B85E-4702-954B-344E9E6CCC8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A04D5-9071-4908-9198-C5BB02C5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B589-5071-4FF1-BB00-FE4FD330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99B8-0DB0-4D2D-BB52-A721675C4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01627-5FA1-45B8-8931-12DE95E4D5DD}"/>
              </a:ext>
            </a:extLst>
          </p:cNvPr>
          <p:cNvSpPr txBox="1"/>
          <p:nvPr/>
        </p:nvSpPr>
        <p:spPr>
          <a:xfrm>
            <a:off x="4990569" y="2613392"/>
            <a:ext cx="22108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3</a:t>
            </a:r>
            <a:r>
              <a:rPr lang="ko-KR" altLang="en-US" sz="100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6740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34F47E56-1DC0-4C4C-89CE-05D821272D1F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9ED78C04-62DD-4A4D-95F6-168568AF7BEC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C0F1A-764A-43BF-B495-ECB03D812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251E995F-44AE-4143-8078-29EE3228295C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E16E68-FE85-4819-BE50-E481E0805324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10B39A-E8F4-4A31-A079-9CC577A1DE50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BFEAC6-D34A-46E4-A0DD-7ADF5DE65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74" y="970722"/>
            <a:ext cx="350078" cy="35007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837510-DF05-4F2E-B377-7CAC36D62B48}"/>
              </a:ext>
            </a:extLst>
          </p:cNvPr>
          <p:cNvSpPr/>
          <p:nvPr/>
        </p:nvSpPr>
        <p:spPr>
          <a:xfrm>
            <a:off x="5049078" y="970722"/>
            <a:ext cx="1718657" cy="3500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17E774-7C4E-4171-A0E0-C78F6649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8" y="940505"/>
            <a:ext cx="410512" cy="4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32BC5371-6BEA-4474-8CF8-E853BD1BC057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9D4A346B-4C1E-4C33-9C1A-F9D04D68E1AD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03EAAFFC-0E58-402F-83DF-C267352B5D82}"/>
              </a:ext>
            </a:extLst>
          </p:cNvPr>
          <p:cNvSpPr/>
          <p:nvPr/>
        </p:nvSpPr>
        <p:spPr>
          <a:xfrm>
            <a:off x="4815594" y="735734"/>
            <a:ext cx="2560812" cy="5386532"/>
          </a:xfrm>
          <a:prstGeom prst="round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FD146C-CDE8-4C2A-AFA8-13D839C87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0B277351-EADA-4A86-A657-292BBFE7C04E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rgbClr val="17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B31FA4-C89E-4A09-91D8-78B2F8291FF4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rgbClr val="17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FA7DC8-8698-4E78-AC48-8017D7F1DF48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rgbClr val="17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0DB5-BE09-44E9-B9E7-BCE41B5CBBC3}"/>
              </a:ext>
            </a:extLst>
          </p:cNvPr>
          <p:cNvSpPr txBox="1"/>
          <p:nvPr/>
        </p:nvSpPr>
        <p:spPr>
          <a:xfrm>
            <a:off x="4880748" y="84425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FA4B9-33B1-4A50-ACE0-FBEB55AEB5FB}"/>
              </a:ext>
            </a:extLst>
          </p:cNvPr>
          <p:cNvSpPr txBox="1"/>
          <p:nvPr/>
        </p:nvSpPr>
        <p:spPr>
          <a:xfrm>
            <a:off x="4855063" y="12103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AD7D8F-2273-41E2-BC64-A4DA0409245D}"/>
              </a:ext>
            </a:extLst>
          </p:cNvPr>
          <p:cNvSpPr/>
          <p:nvPr/>
        </p:nvSpPr>
        <p:spPr>
          <a:xfrm>
            <a:off x="4815594" y="2154276"/>
            <a:ext cx="2560812" cy="448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CB48-CEBE-4889-B73A-60BF56C97CA5}"/>
              </a:ext>
            </a:extLst>
          </p:cNvPr>
          <p:cNvSpPr txBox="1"/>
          <p:nvPr/>
        </p:nvSpPr>
        <p:spPr>
          <a:xfrm>
            <a:off x="4880748" y="22338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C60A4-ED64-4DD8-AEAF-1B2182348A14}"/>
              </a:ext>
            </a:extLst>
          </p:cNvPr>
          <p:cNvSpPr txBox="1"/>
          <p:nvPr/>
        </p:nvSpPr>
        <p:spPr>
          <a:xfrm>
            <a:off x="7044690" y="225530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FDD7A-793B-4332-B837-C8E0BB163131}"/>
              </a:ext>
            </a:extLst>
          </p:cNvPr>
          <p:cNvSpPr txBox="1"/>
          <p:nvPr/>
        </p:nvSpPr>
        <p:spPr>
          <a:xfrm>
            <a:off x="4809430" y="378188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신고하기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CE42B1-DE05-48A2-97EF-A52E41B3E484}"/>
              </a:ext>
            </a:extLst>
          </p:cNvPr>
          <p:cNvSpPr/>
          <p:nvPr/>
        </p:nvSpPr>
        <p:spPr>
          <a:xfrm>
            <a:off x="4815592" y="2678762"/>
            <a:ext cx="2560812" cy="448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5D4F5-A77C-4C85-9DAA-5E5E1C9B6F7F}"/>
              </a:ext>
            </a:extLst>
          </p:cNvPr>
          <p:cNvSpPr txBox="1"/>
          <p:nvPr/>
        </p:nvSpPr>
        <p:spPr>
          <a:xfrm>
            <a:off x="4880746" y="27583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길찾기</a:t>
            </a:r>
            <a:endParaRPr lang="ko-KR" altLang="en-US" sz="1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55EC4-E666-468E-A319-7229D303D07E}"/>
              </a:ext>
            </a:extLst>
          </p:cNvPr>
          <p:cNvSpPr txBox="1"/>
          <p:nvPr/>
        </p:nvSpPr>
        <p:spPr>
          <a:xfrm>
            <a:off x="7044688" y="2779787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▷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667042-D55D-4576-A4BD-BB6AEF86EB88}"/>
              </a:ext>
            </a:extLst>
          </p:cNvPr>
          <p:cNvSpPr/>
          <p:nvPr/>
        </p:nvSpPr>
        <p:spPr>
          <a:xfrm>
            <a:off x="4827111" y="3204863"/>
            <a:ext cx="2560812" cy="448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C302D-9A3B-46B7-A5F1-1D383C696A8B}"/>
              </a:ext>
            </a:extLst>
          </p:cNvPr>
          <p:cNvSpPr txBox="1"/>
          <p:nvPr/>
        </p:nvSpPr>
        <p:spPr>
          <a:xfrm>
            <a:off x="4892265" y="32844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0B6B2-C043-4E18-86F2-445E7CEBE2D8}"/>
              </a:ext>
            </a:extLst>
          </p:cNvPr>
          <p:cNvSpPr txBox="1"/>
          <p:nvPr/>
        </p:nvSpPr>
        <p:spPr>
          <a:xfrm>
            <a:off x="7056207" y="3305888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▷</a:t>
            </a:r>
          </a:p>
        </p:txBody>
      </p:sp>
    </p:spTree>
    <p:extLst>
      <p:ext uri="{BB962C8B-B14F-4D97-AF65-F5344CB8AC3E}">
        <p14:creationId xmlns:p14="http://schemas.microsoft.com/office/powerpoint/2010/main" val="364664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285046"/>
              </p:ext>
            </p:extLst>
          </p:nvPr>
        </p:nvGraphicFramePr>
        <p:xfrm>
          <a:off x="492437" y="228002"/>
          <a:ext cx="11207125" cy="64019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앱 열기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어플을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로딩한다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핸드폰에서 어플을 켠다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 이름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‘MOON’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뜻을 알려준다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밤하늘같은 느낌을 아무래도 좀 준다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없음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예외 흐름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핸드폰 오류 생겨서 어플이 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안켜지면</a:t>
                      </a:r>
                      <a:endParaRPr lang="en-US" altLang="ko-KR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어플을 강제종료 시키고 메시지를 준다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없음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  <p:sp>
        <p:nvSpPr>
          <p:cNvPr id="2" name="타원 1">
            <a:hlinkClick r:id="rId2" action="ppaction://hlinksldjump"/>
            <a:extLst>
              <a:ext uri="{FF2B5EF4-FFF2-40B4-BE49-F238E27FC236}">
                <a16:creationId xmlns:a16="http://schemas.microsoft.com/office/drawing/2014/main" id="{95BEEDB1-3136-460A-B758-ED5221356B78}"/>
              </a:ext>
            </a:extLst>
          </p:cNvPr>
          <p:cNvSpPr/>
          <p:nvPr/>
        </p:nvSpPr>
        <p:spPr>
          <a:xfrm>
            <a:off x="10034431" y="393700"/>
            <a:ext cx="1333500" cy="1282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6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604638"/>
              </p:ext>
            </p:extLst>
          </p:nvPr>
        </p:nvGraphicFramePr>
        <p:xfrm>
          <a:off x="492437" y="154364"/>
          <a:ext cx="11207125" cy="65332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사용자의 저장된 정보를 불러오기 위해 로그인 창을 연다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사용자가 로그인을 누른다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아이디를 적는다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비밀번호를 적는다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로그인이 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아이디랑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비밀번호 입력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아이디가 없을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회원가입을 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아이디랑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비밀번호가 틀렸을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틀렸다는 메시지를 보내준다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아이디나 비밀번호를 모르는 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아이디 비밀번호 찾기를 누른다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35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096742"/>
              </p:ext>
            </p:extLst>
          </p:nvPr>
        </p:nvGraphicFramePr>
        <p:xfrm>
          <a:off x="492437" y="228002"/>
          <a:ext cx="11207125" cy="64019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계정이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없을때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생성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생성 버튼을 누름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아이디를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중복확인 해야함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비밀번호를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계정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분실시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찾는 방법을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회원가입 과정을 성실히 임한다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계정이 없지만 만들기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싫을경우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게스트로 로그인 버튼을 누른다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정보 저장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X)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9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72795"/>
              </p:ext>
            </p:extLst>
          </p:nvPr>
        </p:nvGraphicFramePr>
        <p:xfrm>
          <a:off x="492437" y="228002"/>
          <a:ext cx="11207125" cy="64019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찾기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해야하는데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사용자 정보를 까먹음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로그인창에서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아이디 비밀번호를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모를때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기본 흐름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아이디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혹인 비밀번호 중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모르는걸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먼저 누른다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둘다 모를 시에는 아이디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&gt;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비밀번호 순으로 찾음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찾기 방식을 정한다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(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아직 안정함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3.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찾고 다시 로그인한다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찾는 과정을 성실히 임한다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0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찾는 방법을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까먹었을때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228600" marR="0" indent="-2286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다시 회원가입을 한다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없음</a:t>
                      </a:r>
                    </a:p>
                  </a:txBody>
                  <a:tcPr marL="60744" marR="60744" marT="16794" marB="16794" anchor="ctr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9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594777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 메인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사용자의 현재 위치를 기반으로 지도를 표시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서버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로그인을 하거나 게스트</a:t>
                      </a:r>
                      <a:r>
                        <a:rPr lang="en-US" altLang="ko-KR" sz="1300" u="none" strike="noStrike" cap="none" dirty="0"/>
                        <a:t>(1</a:t>
                      </a:r>
                      <a:r>
                        <a:rPr lang="ko-KR" altLang="en-US" sz="1300" u="none" strike="noStrike" cap="none" dirty="0"/>
                        <a:t>회용</a:t>
                      </a:r>
                      <a:r>
                        <a:rPr lang="en-US" altLang="ko-KR" sz="1300" u="none" strike="noStrike" cap="none" dirty="0"/>
                        <a:t>)</a:t>
                      </a:r>
                      <a:r>
                        <a:rPr lang="ko-KR" altLang="en-US" sz="1300" u="none" strike="noStrike" cap="none" dirty="0"/>
                        <a:t>으로 접속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1300" u="none" strike="noStrike" cap="none" dirty="0"/>
                        <a:t>1. </a:t>
                      </a:r>
                      <a:r>
                        <a:rPr lang="ko-KR" altLang="en-US" sz="1300" u="none" strike="noStrike" cap="none" dirty="0"/>
                        <a:t>지도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네이버 지도 </a:t>
                      </a:r>
                      <a:r>
                        <a:rPr lang="en-US" altLang="ko-KR" sz="1300" u="none" strike="noStrike" cap="none" dirty="0" err="1"/>
                        <a:t>api</a:t>
                      </a:r>
                      <a:r>
                        <a:rPr lang="ko-KR" altLang="en-US" sz="1300" u="none" strike="noStrike" cap="none" dirty="0"/>
                        <a:t>에서 따온</a:t>
                      </a:r>
                      <a:r>
                        <a:rPr lang="en-US" altLang="ko-KR" sz="1300" u="none" strike="noStrike" cap="none" dirty="0"/>
                        <a:t>)</a:t>
                      </a:r>
                      <a:r>
                        <a:rPr lang="ko-KR" altLang="en-US" sz="1300" u="none" strike="noStrike" cap="none" dirty="0"/>
                        <a:t>를 나타냄</a:t>
                      </a:r>
                      <a:endParaRPr lang="en-US" altLang="ko-KR" sz="13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사용자의 현재 위치에 따라 작은 아이콘으로 표시함</a:t>
                      </a:r>
                      <a:endParaRPr lang="en-US" altLang="ko-KR"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없음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추가 기능을 이용하고 싶으면</a:t>
                      </a:r>
                      <a:endParaRPr lang="en-US" altLang="ko-KR" sz="13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메뉴를 눌러서 다양한 기능을 이용한다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35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489090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 확대 </a:t>
                      </a:r>
                      <a:r>
                        <a:rPr lang="en-US" altLang="ko-KR" sz="1300" u="none" strike="noStrike" cap="none" dirty="0"/>
                        <a:t>&amp; </a:t>
                      </a:r>
                      <a:r>
                        <a:rPr lang="ko-KR" altLang="en-US" sz="1300" u="none" strike="noStrike" cap="none" dirty="0"/>
                        <a:t>축소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지도를 확대하거나 축소함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두 손가락을 사용해서 늘리거나 줄임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1.</a:t>
                      </a:r>
                      <a:r>
                        <a:rPr lang="ko-KR" altLang="en-US" sz="1300" u="none" strike="noStrike" cap="none" dirty="0"/>
                        <a:t> 두 손가락을 동시에 올리고 벌림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확대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두 손가락을 동시에 올리고 오므림</a:t>
                      </a:r>
                      <a:r>
                        <a:rPr lang="en-US" altLang="ko-KR" sz="1300" u="none" strike="noStrike" cap="none" dirty="0"/>
                        <a:t> (</a:t>
                      </a:r>
                      <a:r>
                        <a:rPr lang="ko-KR" altLang="en-US" sz="1300" u="none" strike="noStrike" cap="none" dirty="0"/>
                        <a:t>축소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3. </a:t>
                      </a:r>
                      <a:r>
                        <a:rPr lang="ko-KR" altLang="en-US" sz="1300" u="none" strike="noStrike" cap="none" dirty="0"/>
                        <a:t>두 손가락을 동시에 올리고 아래로 내림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입체적으로 보임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없음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3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09;p15">
            <a:extLst>
              <a:ext uri="{FF2B5EF4-FFF2-40B4-BE49-F238E27FC236}">
                <a16:creationId xmlns:a16="http://schemas.microsoft.com/office/drawing/2014/main" id="{B36BE633-88A4-411D-B79D-486DBBFFB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073272"/>
              </p:ext>
            </p:extLst>
          </p:nvPr>
        </p:nvGraphicFramePr>
        <p:xfrm>
          <a:off x="492437" y="209143"/>
          <a:ext cx="11207125" cy="6439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 err="1"/>
                        <a:t>유스케이스명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메뉴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개요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다양한 기능을 이용할 수 있는 선택창 제공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관련 </a:t>
                      </a:r>
                      <a:r>
                        <a:rPr lang="ko-KR" sz="1300" b="1" u="none" strike="noStrike" cap="none" dirty="0" err="1"/>
                        <a:t>액터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사용자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선행조건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메인 화면에서 메뉴 선택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이벤트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기본 흐름 </a:t>
                      </a:r>
                      <a:r>
                        <a:rPr lang="en-US" altLang="ko-KR" sz="1300" u="none" strike="noStrike" cap="none" dirty="0"/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1. </a:t>
                      </a:r>
                      <a:r>
                        <a:rPr lang="ko-KR" altLang="en-US" sz="1300" u="none" strike="noStrike" cap="none" dirty="0"/>
                        <a:t>계정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내 계정 정보 탐색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2. </a:t>
                      </a:r>
                      <a:r>
                        <a:rPr lang="ko-KR" altLang="en-US" sz="1300" u="none" strike="noStrike" cap="none" dirty="0"/>
                        <a:t>검색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장소 검색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3. </a:t>
                      </a:r>
                      <a:r>
                        <a:rPr lang="ko-KR" altLang="en-US" sz="1300" u="none" strike="noStrike" cap="none" dirty="0" err="1"/>
                        <a:t>길찾기</a:t>
                      </a:r>
                      <a:r>
                        <a:rPr lang="en-US" altLang="ko-KR" sz="1300" u="none" strike="noStrike" cap="none" dirty="0"/>
                        <a:t> (</a:t>
                      </a:r>
                      <a:r>
                        <a:rPr lang="ko-KR" altLang="en-US" sz="1300" u="none" strike="noStrike" cap="none" dirty="0"/>
                        <a:t>시작 위치와 끝 위치를 지정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최적의 동선을 알려줌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4. </a:t>
                      </a:r>
                      <a:r>
                        <a:rPr lang="ko-KR" altLang="en-US" sz="1300" u="none" strike="noStrike" cap="none" dirty="0"/>
                        <a:t>추가 정보 표시하기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문 형태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장애인 화장실</a:t>
                      </a:r>
                      <a:r>
                        <a:rPr lang="en-US" altLang="ko-KR" sz="1300" u="none" strike="noStrike" cap="none" dirty="0"/>
                        <a:t>, </a:t>
                      </a:r>
                      <a:r>
                        <a:rPr lang="ko-KR" altLang="en-US" sz="1300" u="none" strike="noStrike" cap="none" dirty="0"/>
                        <a:t>엘리베이터 위치 경사가 높은 경사로나 계단 표시</a:t>
                      </a:r>
                      <a:r>
                        <a:rPr lang="en-US" altLang="ko-KR" sz="1300" u="none" strike="noStrike" cap="none" dirty="0"/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300" u="none" strike="noStrike" cap="none" dirty="0"/>
                        <a:t>5. </a:t>
                      </a:r>
                      <a:r>
                        <a:rPr lang="ko-KR" altLang="en-US" sz="1300" u="none" strike="noStrike" cap="none" dirty="0"/>
                        <a:t>설정 </a:t>
                      </a:r>
                      <a:r>
                        <a:rPr lang="en-US" altLang="ko-KR" sz="1300" u="none" strike="noStrike" cap="none" dirty="0"/>
                        <a:t>(</a:t>
                      </a:r>
                      <a:r>
                        <a:rPr lang="ko-KR" altLang="en-US" sz="1300" u="none" strike="noStrike" cap="none" dirty="0"/>
                        <a:t>고객센터나 환경 설절같은 추가 메뉴 제공</a:t>
                      </a:r>
                      <a:r>
                        <a:rPr lang="en-US" altLang="ko-KR" sz="1300" u="none" strike="noStrike" cap="none" dirty="0"/>
                        <a:t>)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 b="1" u="none" strike="noStrike" cap="none" dirty="0"/>
                        <a:t>후행 조건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u="none" strike="noStrike" cap="none" dirty="0"/>
                        <a:t>메뉴 목록 중 하나를 선택</a:t>
                      </a:r>
                      <a:endParaRPr sz="1300" u="none" strike="noStrike" cap="none" dirty="0"/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300" b="1" u="none" strike="noStrike" cap="none" dirty="0"/>
                        <a:t>대안 흐름</a:t>
                      </a:r>
                      <a:endParaRPr sz="1300" b="1" u="none" strike="noStrike" cap="none" dirty="0"/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원하는 기능이 없거나</a:t>
                      </a: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동작을 취소하고 싶으면</a:t>
                      </a:r>
                      <a:endParaRPr lang="en-US" altLang="ko-KR" sz="13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1300" u="none" strike="noStrike" cap="none" dirty="0" err="1">
                          <a:solidFill>
                            <a:schemeClr val="dk1"/>
                          </a:solidFill>
                        </a:rPr>
                        <a:t>뒤로가기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1" u="none" strike="noStrike" cap="none" dirty="0"/>
                        <a:t>비기능적 요구사항</a:t>
                      </a:r>
                    </a:p>
                  </a:txBody>
                  <a:tcPr marL="116573" marR="116573" marT="116573" marB="11657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dk1"/>
                          </a:solidFill>
                        </a:rPr>
                        <a:t>없음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573" marR="116573" marT="116573" marB="116573"/>
                </a:tc>
                <a:extLst>
                  <a:ext uri="{0D108BD9-81ED-4DB2-BD59-A6C34878D82A}">
                    <a16:rowId xmlns:a16="http://schemas.microsoft.com/office/drawing/2014/main" val="186632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8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139104-DFC3-4418-9FD7-10ADDB49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62" y="619125"/>
            <a:ext cx="8475191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0B5E9D3D-CC09-450B-BAC1-A18515A3BF05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F409BD7-B42F-464E-93D6-2AA95A30BA33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E38A39-78AF-4A70-8A13-B689A42D7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03F728C0-9136-4F36-89B9-DD59E5C9A493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06953F-836B-4AF5-A493-2355E2E552CF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F2DFAF-596E-43DD-A658-9ACC5DB66730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BE7CA-1D9C-42E3-8B81-CC8996F705E6}"/>
              </a:ext>
            </a:extLst>
          </p:cNvPr>
          <p:cNvSpPr txBox="1"/>
          <p:nvPr/>
        </p:nvSpPr>
        <p:spPr>
          <a:xfrm>
            <a:off x="5114553" y="2521059"/>
            <a:ext cx="196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map</a:t>
            </a:r>
          </a:p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for</a:t>
            </a:r>
          </a:p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our</a:t>
            </a:r>
          </a:p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neighbors</a:t>
            </a:r>
            <a:endParaRPr lang="ko-KR" altLang="en-US" sz="28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7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3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DEAD9617-4CE2-4362-B964-9CC0CF3571E2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21DA2C84-18EF-4092-BA1D-C91441179AE2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BB6D4-3DCD-41F1-9CDD-BBCD46001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FFD6645B-A3F6-4C32-9B46-26D41E6D8BBB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33780C-834C-4C8B-B5B9-A43D75A9BB71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F6CDB5B-FD26-43D4-B9D4-DB5ABB958005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D5494-3995-454A-B3E5-4D4D07FED403}"/>
              </a:ext>
            </a:extLst>
          </p:cNvPr>
          <p:cNvSpPr txBox="1"/>
          <p:nvPr/>
        </p:nvSpPr>
        <p:spPr>
          <a:xfrm>
            <a:off x="4973736" y="2274838"/>
            <a:ext cx="22445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  </a:t>
            </a:r>
            <a:r>
              <a:rPr lang="en-US" altLang="ko-KR" sz="3600" dirty="0">
                <a:latin typeface="Aharoni" panose="020F0502020204030204" pitchFamily="2" charset="-79"/>
                <a:cs typeface="Aharoni" panose="020F0502020204030204" pitchFamily="2" charset="-79"/>
              </a:rPr>
              <a:t>M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ap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f</a:t>
            </a:r>
            <a:r>
              <a:rPr lang="en-US" altLang="ko-KR" sz="3600" dirty="0" err="1">
                <a:latin typeface="Aharoni" panose="020F0502020204030204" pitchFamily="2" charset="-79"/>
                <a:cs typeface="Aharoni" panose="020F0502020204030204" pitchFamily="2" charset="-79"/>
              </a:rPr>
              <a:t>O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r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  </a:t>
            </a:r>
            <a:r>
              <a:rPr lang="en-US" altLang="ko-KR" sz="3600" dirty="0">
                <a:latin typeface="Aharoni" panose="020F0502020204030204" pitchFamily="2" charset="-79"/>
                <a:cs typeface="Aharoni" panose="020F0502020204030204" pitchFamily="2" charset="-79"/>
              </a:rPr>
              <a:t>O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ur</a:t>
            </a:r>
          </a:p>
          <a:p>
            <a:r>
              <a:rPr lang="en-US" altLang="ko-KR" sz="2800" dirty="0">
                <a:latin typeface="Aharoni" panose="020F0502020204030204" pitchFamily="2" charset="-79"/>
                <a:cs typeface="Aharoni" panose="020F0502020204030204" pitchFamily="2" charset="-79"/>
              </a:rPr>
              <a:t>  </a:t>
            </a:r>
            <a:r>
              <a:rPr lang="en-US" altLang="ko-KR" sz="3600" dirty="0">
                <a:latin typeface="Aharoni" panose="020F0502020204030204" pitchFamily="2" charset="-79"/>
                <a:cs typeface="Aharoni" panose="020F0502020204030204" pitchFamily="2" charset="-79"/>
              </a:rPr>
              <a:t>N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eighbors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586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815D111C-516E-4945-AD9D-4C8CBDD9E738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78F6DB9A-EA03-4469-90C4-051A500E0883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gradFill flip="none" rotWithShape="1">
            <a:gsLst>
              <a:gs pos="53000">
                <a:schemeClr val="accent1">
                  <a:lumMod val="60000"/>
                  <a:lumOff val="40000"/>
                </a:schemeClr>
              </a:gs>
              <a:gs pos="13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420133-2E7D-4194-868B-45D90EEAD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9EB0E0A5-62C1-4B7A-8EA1-149D42AD5424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A5BC52-9345-4459-8C48-BDB3906B9B6D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09C176-031A-46D9-8AE3-17AB8E21C4A2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873D2-6FA8-4EB6-A45C-47A935F128A7}"/>
              </a:ext>
            </a:extLst>
          </p:cNvPr>
          <p:cNvSpPr txBox="1"/>
          <p:nvPr/>
        </p:nvSpPr>
        <p:spPr>
          <a:xfrm>
            <a:off x="5792069" y="2274838"/>
            <a:ext cx="6078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M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O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O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N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19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E08E609D-4AB4-4D57-AA3B-C7A6ED0E9D71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07541A6-6996-44D0-A8A0-7F3F6FE8430F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gradFill flip="none" rotWithShape="1">
            <a:gsLst>
              <a:gs pos="78000">
                <a:schemeClr val="accent1">
                  <a:lumMod val="75000"/>
                </a:schemeClr>
              </a:gs>
              <a:gs pos="25662">
                <a:srgbClr val="21324F"/>
              </a:gs>
              <a:gs pos="52000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D50E3-EE9D-4946-AF55-968C3A6D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46A6B9C7-80B5-4A08-B0E6-419020B9ECF3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861F6-F4B0-4299-92BA-87664242C2AE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E26AE-18C3-47E2-A271-10FE50F8481D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134F7D-B544-4594-8B0F-D3F3F9C2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7" y="2501128"/>
            <a:ext cx="2245710" cy="2245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5C909-5CFD-4D81-A6D6-76D99DDED789}"/>
              </a:ext>
            </a:extLst>
          </p:cNvPr>
          <p:cNvSpPr txBox="1"/>
          <p:nvPr/>
        </p:nvSpPr>
        <p:spPr>
          <a:xfrm>
            <a:off x="5227812" y="19503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sx="119000" sy="119000" algn="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MOON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effectLst>
                <a:outerShdw blurRad="50800" dist="38100" sx="119000" sy="119000" algn="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343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Cha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E08E609D-4AB4-4D57-AA3B-C7A6ED0E9D71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B07541A6-6996-44D0-A8A0-7F3F6FE8430F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gradFill flip="none" rotWithShape="1">
            <a:gsLst>
              <a:gs pos="78000">
                <a:schemeClr val="accent1">
                  <a:lumMod val="75000"/>
                </a:schemeClr>
              </a:gs>
              <a:gs pos="25662">
                <a:srgbClr val="21324F"/>
              </a:gs>
              <a:gs pos="52000">
                <a:schemeClr val="tx2">
                  <a:lumMod val="75000"/>
                </a:schemeClr>
              </a:gs>
              <a:gs pos="0">
                <a:schemeClr val="tx2">
                  <a:lumMod val="5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D50E3-EE9D-4946-AF55-968C3A6D5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46A6B9C7-80B5-4A08-B0E6-419020B9ECF3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861F6-F4B0-4299-92BA-87664242C2AE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E26AE-18C3-47E2-A271-10FE50F8481D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134F7D-B544-4594-8B0F-D3F3F9C2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7" y="2501128"/>
            <a:ext cx="2245710" cy="2245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5C909-5CFD-4D81-A6D6-76D99DDED789}"/>
              </a:ext>
            </a:extLst>
          </p:cNvPr>
          <p:cNvSpPr txBox="1"/>
          <p:nvPr/>
        </p:nvSpPr>
        <p:spPr>
          <a:xfrm>
            <a:off x="5227812" y="1950324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sx="119000" sy="119000" algn="l" rotWithShape="0">
                    <a:prstClr val="black">
                      <a:alpha val="40000"/>
                    </a:prstClr>
                  </a:outerShd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MOON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effectLst>
                <a:outerShdw blurRad="50800" dist="38100" sx="119000" sy="119000" algn="l" rotWithShape="0">
                  <a:prstClr val="black">
                    <a:alpha val="40000"/>
                  </a:prstClr>
                </a:outerShdw>
              </a:effectLst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9D37FF-ABBA-488F-82DF-2CED6981ECA9}"/>
              </a:ext>
            </a:extLst>
          </p:cNvPr>
          <p:cNvSpPr/>
          <p:nvPr/>
        </p:nvSpPr>
        <p:spPr>
          <a:xfrm>
            <a:off x="5135458" y="4822172"/>
            <a:ext cx="1921079" cy="4754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시작하기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00" dirty="0"/>
              <a:t>start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8000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Char"/>
      </p:transition>
    </mc:Choice>
    <mc:Fallback xmlns="">
      <p:transition spd="slow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D63DFAEF-0CE2-46D2-9157-4008658E9F36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96FDA2E7-8B6F-4159-8B92-E8F964AA2505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E225B-01EB-47A1-976E-777F0D765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951AE29E-9B11-4D5C-941A-A3D7EBA36AF9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E6FDF1-F17C-4C14-835E-B98892755A9F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B23306-B392-475C-B6A2-217307014870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2CA-087D-450E-B200-B396D829F7A0}"/>
              </a:ext>
            </a:extLst>
          </p:cNvPr>
          <p:cNvSpPr txBox="1"/>
          <p:nvPr/>
        </p:nvSpPr>
        <p:spPr>
          <a:xfrm>
            <a:off x="5114552" y="1771759"/>
            <a:ext cx="196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MOON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99502-3833-4726-B102-2BA5DAAB69D4}"/>
              </a:ext>
            </a:extLst>
          </p:cNvPr>
          <p:cNvCxnSpPr>
            <a:cxnSpLocks/>
          </p:cNvCxnSpPr>
          <p:nvPr/>
        </p:nvCxnSpPr>
        <p:spPr>
          <a:xfrm>
            <a:off x="5114552" y="3146749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6299C7-3F79-46DB-AFBB-EE9A579C964C}"/>
              </a:ext>
            </a:extLst>
          </p:cNvPr>
          <p:cNvCxnSpPr>
            <a:cxnSpLocks/>
          </p:cNvCxnSpPr>
          <p:nvPr/>
        </p:nvCxnSpPr>
        <p:spPr>
          <a:xfrm>
            <a:off x="5114552" y="3588398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FAA7E1-C0DA-40F0-AB0A-7D54CDB7042E}"/>
              </a:ext>
            </a:extLst>
          </p:cNvPr>
          <p:cNvSpPr txBox="1"/>
          <p:nvPr/>
        </p:nvSpPr>
        <p:spPr>
          <a:xfrm>
            <a:off x="5038356" y="2900528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전화번호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98DEF-0CE1-4CE7-AF24-60BC5336FF07}"/>
              </a:ext>
            </a:extLst>
          </p:cNvPr>
          <p:cNvSpPr txBox="1"/>
          <p:nvPr/>
        </p:nvSpPr>
        <p:spPr>
          <a:xfrm>
            <a:off x="5038355" y="33255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C5F6CF0-4C35-4A80-BEA0-6FF675F411AF}"/>
              </a:ext>
            </a:extLst>
          </p:cNvPr>
          <p:cNvSpPr/>
          <p:nvPr/>
        </p:nvSpPr>
        <p:spPr>
          <a:xfrm>
            <a:off x="5078606" y="3694297"/>
            <a:ext cx="177808" cy="177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B80E4-8465-415A-A7CF-D94351C25C6C}"/>
              </a:ext>
            </a:extLst>
          </p:cNvPr>
          <p:cNvSpPr txBox="1"/>
          <p:nvPr/>
        </p:nvSpPr>
        <p:spPr>
          <a:xfrm>
            <a:off x="5035102" y="366009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ko-KR" alt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B8E42-D668-4BAC-80EF-048B5A5AFA4D}"/>
              </a:ext>
            </a:extLst>
          </p:cNvPr>
          <p:cNvSpPr txBox="1"/>
          <p:nvPr/>
        </p:nvSpPr>
        <p:spPr>
          <a:xfrm>
            <a:off x="5245786" y="367547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간편 로그인 정보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A51384-1CF3-4673-A7EE-E80E04173BA0}"/>
              </a:ext>
            </a:extLst>
          </p:cNvPr>
          <p:cNvSpPr/>
          <p:nvPr/>
        </p:nvSpPr>
        <p:spPr>
          <a:xfrm>
            <a:off x="5135459" y="4382882"/>
            <a:ext cx="1921079" cy="40708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5A2EB-CF26-46F6-AE1C-34B44C787530}"/>
              </a:ext>
            </a:extLst>
          </p:cNvPr>
          <p:cNvSpPr txBox="1"/>
          <p:nvPr/>
        </p:nvSpPr>
        <p:spPr>
          <a:xfrm>
            <a:off x="5135459" y="4828494"/>
            <a:ext cx="340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 </a:t>
            </a:r>
            <a:r>
              <a:rPr lang="en-US" altLang="ko-KR" sz="800" dirty="0"/>
              <a:t>|  </a:t>
            </a:r>
            <a:r>
              <a:rPr lang="ko-KR" altLang="en-US" sz="800" dirty="0"/>
              <a:t>계정 찾기  </a:t>
            </a:r>
            <a:r>
              <a:rPr lang="en-US" altLang="ko-KR" sz="800" dirty="0"/>
              <a:t>|  </a:t>
            </a:r>
            <a:r>
              <a:rPr lang="ko-KR" altLang="en-US" sz="800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67478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D63DFAEF-0CE2-46D2-9157-4008658E9F36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96FDA2E7-8B6F-4159-8B92-E8F964AA2505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E225B-01EB-47A1-976E-777F0D765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951AE29E-9B11-4D5C-941A-A3D7EBA36AF9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E6FDF1-F17C-4C14-835E-B98892755A9F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B23306-B392-475C-B6A2-217307014870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2CA-087D-450E-B200-B396D829F7A0}"/>
              </a:ext>
            </a:extLst>
          </p:cNvPr>
          <p:cNvSpPr txBox="1"/>
          <p:nvPr/>
        </p:nvSpPr>
        <p:spPr>
          <a:xfrm>
            <a:off x="5114552" y="1771759"/>
            <a:ext cx="196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MOON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99502-3833-4726-B102-2BA5DAAB69D4}"/>
              </a:ext>
            </a:extLst>
          </p:cNvPr>
          <p:cNvCxnSpPr>
            <a:cxnSpLocks/>
          </p:cNvCxnSpPr>
          <p:nvPr/>
        </p:nvCxnSpPr>
        <p:spPr>
          <a:xfrm>
            <a:off x="5114552" y="3146749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6299C7-3F79-46DB-AFBB-EE9A579C964C}"/>
              </a:ext>
            </a:extLst>
          </p:cNvPr>
          <p:cNvCxnSpPr>
            <a:cxnSpLocks/>
          </p:cNvCxnSpPr>
          <p:nvPr/>
        </p:nvCxnSpPr>
        <p:spPr>
          <a:xfrm>
            <a:off x="5114552" y="3588398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98DEF-0CE1-4CE7-AF24-60BC5336FF07}"/>
              </a:ext>
            </a:extLst>
          </p:cNvPr>
          <p:cNvSpPr txBox="1"/>
          <p:nvPr/>
        </p:nvSpPr>
        <p:spPr>
          <a:xfrm>
            <a:off x="5038355" y="33255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C5F6CF0-4C35-4A80-BEA0-6FF675F411AF}"/>
              </a:ext>
            </a:extLst>
          </p:cNvPr>
          <p:cNvSpPr/>
          <p:nvPr/>
        </p:nvSpPr>
        <p:spPr>
          <a:xfrm>
            <a:off x="5078606" y="3694297"/>
            <a:ext cx="177808" cy="177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B80E4-8465-415A-A7CF-D94351C25C6C}"/>
              </a:ext>
            </a:extLst>
          </p:cNvPr>
          <p:cNvSpPr txBox="1"/>
          <p:nvPr/>
        </p:nvSpPr>
        <p:spPr>
          <a:xfrm>
            <a:off x="5035102" y="366009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ko-KR" alt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B8E42-D668-4BAC-80EF-048B5A5AFA4D}"/>
              </a:ext>
            </a:extLst>
          </p:cNvPr>
          <p:cNvSpPr txBox="1"/>
          <p:nvPr/>
        </p:nvSpPr>
        <p:spPr>
          <a:xfrm>
            <a:off x="5245786" y="367547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간편 로그인 정보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A51384-1CF3-4673-A7EE-E80E04173BA0}"/>
              </a:ext>
            </a:extLst>
          </p:cNvPr>
          <p:cNvSpPr/>
          <p:nvPr/>
        </p:nvSpPr>
        <p:spPr>
          <a:xfrm>
            <a:off x="5135459" y="4382882"/>
            <a:ext cx="1921079" cy="40708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5A2EB-CF26-46F6-AE1C-34B44C787530}"/>
              </a:ext>
            </a:extLst>
          </p:cNvPr>
          <p:cNvSpPr txBox="1"/>
          <p:nvPr/>
        </p:nvSpPr>
        <p:spPr>
          <a:xfrm>
            <a:off x="5135459" y="4828494"/>
            <a:ext cx="340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 </a:t>
            </a:r>
            <a:r>
              <a:rPr lang="en-US" altLang="ko-KR" sz="800" dirty="0"/>
              <a:t>|  </a:t>
            </a:r>
            <a:r>
              <a:rPr lang="ko-KR" altLang="en-US" sz="800" dirty="0"/>
              <a:t>계정 찾기  </a:t>
            </a:r>
            <a:r>
              <a:rPr lang="en-US" altLang="ko-KR" sz="800" dirty="0"/>
              <a:t>|  </a:t>
            </a:r>
            <a:r>
              <a:rPr lang="ko-KR" altLang="en-US" sz="800" dirty="0"/>
              <a:t>비밀번호 찾기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A5F9A-52AA-4007-9A46-27482C5C791C}"/>
              </a:ext>
            </a:extLst>
          </p:cNvPr>
          <p:cNvSpPr txBox="1"/>
          <p:nvPr/>
        </p:nvSpPr>
        <p:spPr>
          <a:xfrm>
            <a:off x="5038356" y="2900528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이메일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전화번호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50CA7-F53F-42EE-9AB7-249FB574CA39}"/>
              </a:ext>
            </a:extLst>
          </p:cNvPr>
          <p:cNvSpPr txBox="1"/>
          <p:nvPr/>
        </p:nvSpPr>
        <p:spPr>
          <a:xfrm>
            <a:off x="5038356" y="290052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010-1234-5678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77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D63DFAEF-0CE2-46D2-9157-4008658E9F36}"/>
              </a:ext>
            </a:extLst>
          </p:cNvPr>
          <p:cNvSpPr/>
          <p:nvPr/>
        </p:nvSpPr>
        <p:spPr>
          <a:xfrm>
            <a:off x="4736656" y="660400"/>
            <a:ext cx="2718688" cy="55372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905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96FDA2E7-8B6F-4159-8B92-E8F964AA2505}"/>
              </a:ext>
            </a:extLst>
          </p:cNvPr>
          <p:cNvSpPr/>
          <p:nvPr/>
        </p:nvSpPr>
        <p:spPr>
          <a:xfrm>
            <a:off x="4815593" y="735734"/>
            <a:ext cx="2560812" cy="538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E225B-01EB-47A1-976E-777F0D765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9" b="-1"/>
          <a:stretch/>
        </p:blipFill>
        <p:spPr>
          <a:xfrm>
            <a:off x="5370727" y="735734"/>
            <a:ext cx="1450547" cy="134254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951AE29E-9B11-4D5C-941A-A3D7EBA36AF9}"/>
              </a:ext>
            </a:extLst>
          </p:cNvPr>
          <p:cNvSpPr/>
          <p:nvPr/>
        </p:nvSpPr>
        <p:spPr>
          <a:xfrm>
            <a:off x="5903248" y="734495"/>
            <a:ext cx="385502" cy="56072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5E6FDF1-F17C-4C14-835E-B98892755A9F}"/>
              </a:ext>
            </a:extLst>
          </p:cNvPr>
          <p:cNvSpPr/>
          <p:nvPr/>
        </p:nvSpPr>
        <p:spPr>
          <a:xfrm>
            <a:off x="6408488" y="727485"/>
            <a:ext cx="70092" cy="700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B23306-B392-475C-B6A2-217307014870}"/>
              </a:ext>
            </a:extLst>
          </p:cNvPr>
          <p:cNvSpPr/>
          <p:nvPr/>
        </p:nvSpPr>
        <p:spPr>
          <a:xfrm>
            <a:off x="6548933" y="733832"/>
            <a:ext cx="57398" cy="5739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3E2CA-087D-450E-B200-B396D829F7A0}"/>
              </a:ext>
            </a:extLst>
          </p:cNvPr>
          <p:cNvSpPr txBox="1"/>
          <p:nvPr/>
        </p:nvSpPr>
        <p:spPr>
          <a:xfrm>
            <a:off x="5114552" y="1771759"/>
            <a:ext cx="196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MOON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A99502-3833-4726-B102-2BA5DAAB69D4}"/>
              </a:ext>
            </a:extLst>
          </p:cNvPr>
          <p:cNvCxnSpPr>
            <a:cxnSpLocks/>
          </p:cNvCxnSpPr>
          <p:nvPr/>
        </p:nvCxnSpPr>
        <p:spPr>
          <a:xfrm>
            <a:off x="5114552" y="3146749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6299C7-3F79-46DB-AFBB-EE9A579C964C}"/>
              </a:ext>
            </a:extLst>
          </p:cNvPr>
          <p:cNvCxnSpPr>
            <a:cxnSpLocks/>
          </p:cNvCxnSpPr>
          <p:nvPr/>
        </p:nvCxnSpPr>
        <p:spPr>
          <a:xfrm>
            <a:off x="5114552" y="3588398"/>
            <a:ext cx="2032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FAA7E1-C0DA-40F0-AB0A-7D54CDB7042E}"/>
              </a:ext>
            </a:extLst>
          </p:cNvPr>
          <p:cNvSpPr txBox="1"/>
          <p:nvPr/>
        </p:nvSpPr>
        <p:spPr>
          <a:xfrm>
            <a:off x="5038356" y="290052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010-1234-5678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98DEF-0CE1-4CE7-AF24-60BC5336FF07}"/>
              </a:ext>
            </a:extLst>
          </p:cNvPr>
          <p:cNvSpPr txBox="1"/>
          <p:nvPr/>
        </p:nvSpPr>
        <p:spPr>
          <a:xfrm>
            <a:off x="5038355" y="3325561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**************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C5F6CF0-4C35-4A80-BEA0-6FF675F411AF}"/>
              </a:ext>
            </a:extLst>
          </p:cNvPr>
          <p:cNvSpPr/>
          <p:nvPr/>
        </p:nvSpPr>
        <p:spPr>
          <a:xfrm>
            <a:off x="5078606" y="3694297"/>
            <a:ext cx="177808" cy="177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B80E4-8465-415A-A7CF-D94351C25C6C}"/>
              </a:ext>
            </a:extLst>
          </p:cNvPr>
          <p:cNvSpPr txBox="1"/>
          <p:nvPr/>
        </p:nvSpPr>
        <p:spPr>
          <a:xfrm>
            <a:off x="5035102" y="366009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ko-KR" altLang="en-US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B8E42-D668-4BAC-80EF-048B5A5AFA4D}"/>
              </a:ext>
            </a:extLst>
          </p:cNvPr>
          <p:cNvSpPr txBox="1"/>
          <p:nvPr/>
        </p:nvSpPr>
        <p:spPr>
          <a:xfrm>
            <a:off x="5245786" y="367547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간편 로그인 정보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2B836-A470-460A-83E7-9E95AE3C1823}"/>
              </a:ext>
            </a:extLst>
          </p:cNvPr>
          <p:cNvSpPr txBox="1"/>
          <p:nvPr/>
        </p:nvSpPr>
        <p:spPr>
          <a:xfrm>
            <a:off x="5038355" y="33255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비밀번호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A51384-1CF3-4673-A7EE-E80E04173BA0}"/>
              </a:ext>
            </a:extLst>
          </p:cNvPr>
          <p:cNvSpPr/>
          <p:nvPr/>
        </p:nvSpPr>
        <p:spPr>
          <a:xfrm>
            <a:off x="5135459" y="4382882"/>
            <a:ext cx="1921079" cy="40708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5A2EB-CF26-46F6-AE1C-34B44C787530}"/>
              </a:ext>
            </a:extLst>
          </p:cNvPr>
          <p:cNvSpPr txBox="1"/>
          <p:nvPr/>
        </p:nvSpPr>
        <p:spPr>
          <a:xfrm>
            <a:off x="5135459" y="4828494"/>
            <a:ext cx="3408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  </a:t>
            </a:r>
            <a:r>
              <a:rPr lang="en-US" altLang="ko-KR" sz="800" dirty="0"/>
              <a:t>|  </a:t>
            </a:r>
            <a:r>
              <a:rPr lang="ko-KR" altLang="en-US" sz="800" dirty="0"/>
              <a:t>계정 찾기  </a:t>
            </a:r>
            <a:r>
              <a:rPr lang="en-US" altLang="ko-KR" sz="800" dirty="0"/>
              <a:t>|  </a:t>
            </a:r>
            <a:r>
              <a:rPr lang="ko-KR" altLang="en-US" sz="800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895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588</Words>
  <Application>Microsoft Office PowerPoint</Application>
  <PresentationFormat>와이드스크린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HY견고딕</vt:lpstr>
      <vt:lpstr>맑은 고딕</vt:lpstr>
      <vt:lpstr>메이플스토리</vt:lpstr>
      <vt:lpstr>함초롬바탕</vt:lpstr>
      <vt:lpstr>Aharoni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윤수</dc:creator>
  <cp:lastModifiedBy>SH415</cp:lastModifiedBy>
  <cp:revision>29</cp:revision>
  <dcterms:created xsi:type="dcterms:W3CDTF">2021-06-22T18:36:27Z</dcterms:created>
  <dcterms:modified xsi:type="dcterms:W3CDTF">2023-11-16T06:49:46Z</dcterms:modified>
</cp:coreProperties>
</file>