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8" r:id="rId2"/>
    <p:sldId id="257" r:id="rId3"/>
    <p:sldId id="258" r:id="rId4"/>
    <p:sldId id="259" r:id="rId5"/>
    <p:sldId id="270" r:id="rId6"/>
    <p:sldId id="260" r:id="rId7"/>
    <p:sldId id="269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5ACAB-E416-4886-8213-D4D7B9DF444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0DAC0-B679-4459-99AA-E2A723FAF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5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9400-ACD0-4561-A82D-2A216E0A051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72AD5-4CBE-43C1-9AE9-3C9683A60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AB0D42-88CF-49A5-8DC8-06E604A7B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1BB73-42FF-4F53-BC78-3EDC4756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68B-F6A0-4635-A928-C50B2118A70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0767D-0EA8-44DC-A792-84DBB3A4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2CA67-D7EF-4D42-A686-51F4685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BE15-3399-4849-807B-0F4489DEB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1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0F3FF-5DDA-4BE4-81C8-F8CEE1EA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65502-60C9-4563-9D0F-31D3F585B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36569-DCC0-4CA7-8A0B-FCB991FD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68B-F6A0-4635-A928-C50B2118A70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B53C5-7A00-489A-852B-F30BAA15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15AF4-9A0C-498D-B8B3-BF7E7C93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BE15-3399-4849-807B-0F4489DEB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2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4007AD-50C1-440E-B22D-2A3F84AB9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B0E2C-D929-41DD-BA29-7932B0869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ACB8C-EAD6-497D-8898-1B68B0D9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68B-F6A0-4635-A928-C50B2118A70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B0F59-C4AD-41C8-8195-BDB12D38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2309F-8A72-4176-884C-6B867DBD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BE15-3399-4849-807B-0F4489DEB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5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ABFF0-1A10-4768-9BB4-C598E6E9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CE26E-3BE4-4E0C-94C7-9F893153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3A506-FC03-4982-864E-9F71A5ED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68B-F6A0-4635-A928-C50B2118A70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30E63-B7AF-4372-9707-ECB0CDDB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7740-CD3C-4650-96C5-662C83F7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BE15-3399-4849-807B-0F4489DEB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0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38B08-F04B-4E59-856D-49AE5AAF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FB0B0-A6B1-49BC-A959-1A2EE77C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6D495-DE16-43AE-8638-47307F43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68B-F6A0-4635-A928-C50B2118A70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56DA5-B015-4565-B5D4-AC8F8972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2C43-F285-4091-BBFF-C7225AA1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BE15-3399-4849-807B-0F4489DEB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3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B440-62AE-46A4-9E07-68C46605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069CE-AF34-472F-B9C1-AED0F07FC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719F1-EF66-4E7F-AADA-9E665019E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6FA4C7-1289-4B4B-90F0-D8B02CB2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68B-F6A0-4635-A928-C50B2118A70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83EC2-0D63-4E3D-A7AC-FE7954E6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2E2B8-3BFD-4C2F-978A-5FF857E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BE15-3399-4849-807B-0F4489DEB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AC65-DE8C-4540-899A-E60ED4F6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C00A4-3526-4A17-ACE9-0E8F01C0B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678-F91A-49F3-BEC7-1DB6B9917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22F180-3552-4C1B-A23A-A448F1FD0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D2A563-D370-47A7-8CFA-9FC6E9035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AB9E76-3ABE-4729-90BB-F09D5380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68B-F6A0-4635-A928-C50B2118A70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0EC96E-2635-4ED2-9E36-7BCBF20A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24CAD-7071-4DED-BC4E-8B56EFAA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BE15-3399-4849-807B-0F4489DEB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2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FF74A-0AD2-4835-BE64-D3E609FD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C66794-6EE8-4BEA-8571-EA8A38B4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68B-F6A0-4635-A928-C50B2118A70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5EDC6-B38E-4443-BDA3-00170D75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E9D745-5570-4C40-B4B0-34D71691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BE15-3399-4849-807B-0F4489DEB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C07A72-EC94-40DF-9B11-02AA238B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68B-F6A0-4635-A928-C50B2118A70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410EA1-C727-470D-BD0C-09DDB3DE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2C2E1-BCEA-4430-8798-1B13DB14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BE15-3399-4849-807B-0F4489DEB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A5D43-58C5-402C-A673-16479A21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8CBCE-8487-40AB-A166-FDFB78E0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A01809-51D3-4DCD-9FD1-C0DA41191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0D206-B096-4DC6-8A27-90EECC97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68B-F6A0-4635-A928-C50B2118A70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444F4-0D69-4E51-8466-9541B1E4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09F427-2D41-4FD7-8C4D-DBFE713D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BE15-3399-4849-807B-0F4489DEB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1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08DD3-DE4E-44A8-BCE2-672D4D18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87C359-38DB-4FED-A48B-64C901989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243C5-05B4-46BA-AB5C-10B1208B5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516E-1CFF-4F9A-8B28-E63FE871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68B-F6A0-4635-A928-C50B2118A70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F584A-20B8-4E70-A942-2D1FA077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83DF1-C645-45FE-93D4-22D33845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BE15-3399-4849-807B-0F4489DEB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8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6E3D19-1680-4403-98A7-EC7F19E6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E25F2-0B87-4043-9A68-259F5B9F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9CAF3-EE30-4FE9-9D33-E89B5CE2F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468B-F6A0-4635-A928-C50B2118A70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C959A-F72A-47F9-892A-A7C205C2E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D40FF-7F12-44AB-BB4D-21E0FADA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BE15-3399-4849-807B-0F4489DEB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8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액자 8"/>
          <p:cNvSpPr/>
          <p:nvPr/>
        </p:nvSpPr>
        <p:spPr>
          <a:xfrm>
            <a:off x="4390709" y="1628763"/>
            <a:ext cx="3429024" cy="3133408"/>
          </a:xfrm>
          <a:prstGeom prst="frame">
            <a:avLst>
              <a:gd name="adj1" fmla="val 1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1815" y="2273751"/>
            <a:ext cx="2571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6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</a:t>
            </a:r>
            <a:endParaRPr lang="en-US" altLang="ko-KR" sz="6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4467214" y="1705268"/>
            <a:ext cx="3429024" cy="3133408"/>
          </a:xfrm>
          <a:prstGeom prst="frame">
            <a:avLst>
              <a:gd name="adj1" fmla="val 1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07286" y="143783"/>
            <a:ext cx="1071062" cy="17144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40" dirty="0">
                <a:solidFill>
                  <a:schemeClr val="bg1"/>
                </a:solidFill>
                <a:latin typeface="210 수필명조 020" pitchFamily="18" charset="-127"/>
                <a:ea typeface="210 수필명조 020" pitchFamily="18" charset="-127"/>
              </a:rPr>
              <a:t>나윤수</a:t>
            </a:r>
            <a:endParaRPr lang="en-US" altLang="ko-KR" sz="1440" dirty="0">
              <a:solidFill>
                <a:schemeClr val="bg1"/>
              </a:solidFill>
              <a:latin typeface="210 수필명조 020" pitchFamily="18" charset="-127"/>
              <a:ea typeface="210 수필명조 020" pitchFamily="18" charset="-127"/>
            </a:endParaRPr>
          </a:p>
          <a:p>
            <a:r>
              <a:rPr lang="ko-KR" altLang="en-US" sz="1440" dirty="0">
                <a:solidFill>
                  <a:schemeClr val="bg1"/>
                </a:solidFill>
                <a:latin typeface="210 수필명조 020" pitchFamily="18" charset="-127"/>
                <a:ea typeface="210 수필명조 020" pitchFamily="18" charset="-127"/>
              </a:rPr>
              <a:t>이승우</a:t>
            </a:r>
            <a:endParaRPr lang="en-US" altLang="ko-KR" sz="1440" dirty="0">
              <a:solidFill>
                <a:schemeClr val="bg1"/>
              </a:solidFill>
              <a:latin typeface="210 수필명조 020" pitchFamily="18" charset="-127"/>
              <a:ea typeface="210 수필명조 020" pitchFamily="18" charset="-127"/>
            </a:endParaRPr>
          </a:p>
          <a:p>
            <a:r>
              <a:rPr lang="ko-KR" altLang="en-US" sz="1440" dirty="0">
                <a:solidFill>
                  <a:schemeClr val="bg1"/>
                </a:solidFill>
                <a:latin typeface="210 수필명조 020" pitchFamily="18" charset="-127"/>
                <a:ea typeface="210 수필명조 020" pitchFamily="18" charset="-127"/>
              </a:rPr>
              <a:t>김하경</a:t>
            </a:r>
            <a:endParaRPr lang="en-US" altLang="ko-KR" sz="1440" dirty="0">
              <a:solidFill>
                <a:schemeClr val="bg1"/>
              </a:solidFill>
              <a:latin typeface="210 수필명조 020" pitchFamily="18" charset="-127"/>
              <a:ea typeface="210 수필명조 020" pitchFamily="18" charset="-127"/>
            </a:endParaRPr>
          </a:p>
          <a:p>
            <a:r>
              <a:rPr lang="ko-KR" altLang="en-US" sz="1440" dirty="0">
                <a:solidFill>
                  <a:schemeClr val="bg1"/>
                </a:solidFill>
                <a:latin typeface="210 수필명조 020" pitchFamily="18" charset="-127"/>
                <a:ea typeface="210 수필명조 020" pitchFamily="18" charset="-127"/>
              </a:rPr>
              <a:t>김수연</a:t>
            </a:r>
            <a:r>
              <a:rPr lang="en-US" altLang="ko-KR" sz="1440" dirty="0">
                <a:solidFill>
                  <a:schemeClr val="bg1"/>
                </a:solidFill>
                <a:latin typeface="210 수필명조 020" pitchFamily="18" charset="-127"/>
                <a:ea typeface="210 수필명조 020" pitchFamily="18" charset="-127"/>
              </a:rPr>
              <a:t>..</a:t>
            </a:r>
          </a:p>
        </p:txBody>
      </p:sp>
      <p:pic>
        <p:nvPicPr>
          <p:cNvPr id="15" name="그림 14" descr="그림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7" y="1984238"/>
            <a:ext cx="438876" cy="438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2BB35D-B8E6-4F58-98D2-B5E67984C65B}"/>
              </a:ext>
            </a:extLst>
          </p:cNvPr>
          <p:cNvSpPr txBox="1"/>
          <p:nvPr/>
        </p:nvSpPr>
        <p:spPr>
          <a:xfrm>
            <a:off x="5444498" y="3850133"/>
            <a:ext cx="211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- MOON 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2C2E9A-18ED-4E59-BD0E-3A4A324B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42"/>
            <a:ext cx="12192000" cy="68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1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8546B5-EF35-407C-888D-F90D35AA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" y="0"/>
            <a:ext cx="1218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7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CC698A-1F2C-4F26-94B9-E7E80F6D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0"/>
            <a:ext cx="12192000" cy="68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2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9B0791-8653-4EB1-9FA7-14768D8F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"/>
            <a:ext cx="12192000" cy="68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8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F030CE-58E8-45FA-87ED-9917CB43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" y="0"/>
            <a:ext cx="12155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8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4BF8DD-466B-4FE8-AF7A-6B9B14CA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44" y="851662"/>
            <a:ext cx="4420103" cy="51546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FF49BE-6AAC-459B-A68F-576D08330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01" y="983446"/>
            <a:ext cx="6461539" cy="48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7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F071D3-9B25-4D58-8488-310944DE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56" b="89634" l="6859" r="95682">
                        <a14:foregroundMark x1="6943" y1="60976" x2="6943" y2="60976"/>
                        <a14:foregroundMark x1="12362" y1="55894" x2="12362" y2="55894"/>
                        <a14:foregroundMark x1="34208" y1="55894" x2="34208" y2="55894"/>
                        <a14:foregroundMark x1="44962" y1="54472" x2="44962" y2="54472"/>
                        <a14:foregroundMark x1="81626" y1="50610" x2="81626" y2="50610"/>
                        <a14:foregroundMark x1="51397" y1="49390" x2="51397" y2="49390"/>
                        <a14:foregroundMark x1="95682" y1="47967" x2="95682" y2="47967"/>
                        <a14:foregroundMark x1="73836" y1="50000" x2="73836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19" y="2663474"/>
            <a:ext cx="3775161" cy="15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1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5F6446-45BE-44C3-B757-B782C8E26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84" y="1569787"/>
            <a:ext cx="3663231" cy="37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1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6A5FA4-EC52-4E28-9D1F-68A931D89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15" y="1758615"/>
            <a:ext cx="3340769" cy="334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4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5210C0-182D-43DC-9ED0-4226DA8D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6" y="1347034"/>
            <a:ext cx="8534066" cy="50537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095F69-E65F-4C96-A2A7-1F37D37B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725" y="649528"/>
            <a:ext cx="6840529" cy="57512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8E32E6-8FA9-4BDB-9540-F611F10DF997}"/>
              </a:ext>
            </a:extLst>
          </p:cNvPr>
          <p:cNvSpPr/>
          <p:nvPr/>
        </p:nvSpPr>
        <p:spPr>
          <a:xfrm>
            <a:off x="419114" y="529387"/>
            <a:ext cx="3653564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ko-KR" sz="2400" kern="1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사용자 정의 데이터 관리</a:t>
            </a:r>
            <a:endParaRPr lang="ko-KR" altLang="ko-KR" sz="1600" kern="1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7FC18F-D745-4154-BD2D-5928F2AABE27}"/>
              </a:ext>
            </a:extLst>
          </p:cNvPr>
          <p:cNvSpPr/>
          <p:nvPr/>
        </p:nvSpPr>
        <p:spPr>
          <a:xfrm>
            <a:off x="167746" y="2165684"/>
            <a:ext cx="4909580" cy="6978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6DB4AE-01A4-4D41-B842-D7233D193540}"/>
              </a:ext>
            </a:extLst>
          </p:cNvPr>
          <p:cNvSpPr/>
          <p:nvPr/>
        </p:nvSpPr>
        <p:spPr>
          <a:xfrm>
            <a:off x="167746" y="3080084"/>
            <a:ext cx="4909580" cy="13204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281689-9E07-4607-BDD7-1BCB709C4893}"/>
              </a:ext>
            </a:extLst>
          </p:cNvPr>
          <p:cNvSpPr/>
          <p:nvPr/>
        </p:nvSpPr>
        <p:spPr>
          <a:xfrm>
            <a:off x="161158" y="4645691"/>
            <a:ext cx="4909580" cy="175510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3860AB-5BEF-423F-B4D4-8BDD0614A789}"/>
              </a:ext>
            </a:extLst>
          </p:cNvPr>
          <p:cNvSpPr/>
          <p:nvPr/>
        </p:nvSpPr>
        <p:spPr>
          <a:xfrm>
            <a:off x="5184226" y="837086"/>
            <a:ext cx="4909580" cy="186325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9CC9A6-9CDF-4FA7-A08A-05964F7326CC}"/>
              </a:ext>
            </a:extLst>
          </p:cNvPr>
          <p:cNvSpPr/>
          <p:nvPr/>
        </p:nvSpPr>
        <p:spPr>
          <a:xfrm>
            <a:off x="5205101" y="2887895"/>
            <a:ext cx="4909580" cy="16555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E7B311-106B-4D15-A8F3-13FB0014BD8F}"/>
              </a:ext>
            </a:extLst>
          </p:cNvPr>
          <p:cNvSpPr/>
          <p:nvPr/>
        </p:nvSpPr>
        <p:spPr>
          <a:xfrm>
            <a:off x="5188676" y="4645690"/>
            <a:ext cx="6842165" cy="13752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55E733-3A7D-410D-B24F-6B8D4D6A4102}"/>
              </a:ext>
            </a:extLst>
          </p:cNvPr>
          <p:cNvSpPr/>
          <p:nvPr/>
        </p:nvSpPr>
        <p:spPr>
          <a:xfrm>
            <a:off x="5167300" y="5998667"/>
            <a:ext cx="1662125" cy="4021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0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25F64-E16B-4581-AF24-52DB77F35B27}"/>
              </a:ext>
            </a:extLst>
          </p:cNvPr>
          <p:cNvSpPr txBox="1"/>
          <p:nvPr/>
        </p:nvSpPr>
        <p:spPr>
          <a:xfrm>
            <a:off x="1915887" y="2136338"/>
            <a:ext cx="2534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</a:t>
            </a:r>
            <a:endParaRPr lang="en-US" altLang="ko-KR" sz="5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5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E2B768-EE6C-45F5-A927-B756F37356B4}"/>
              </a:ext>
            </a:extLst>
          </p:cNvPr>
          <p:cNvCxnSpPr>
            <a:cxnSpLocks/>
          </p:cNvCxnSpPr>
          <p:nvPr/>
        </p:nvCxnSpPr>
        <p:spPr>
          <a:xfrm>
            <a:off x="4307104" y="1084823"/>
            <a:ext cx="0" cy="489364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A6C98A-A085-42FB-8C66-7DD68036AFB9}"/>
              </a:ext>
            </a:extLst>
          </p:cNvPr>
          <p:cNvSpPr/>
          <p:nvPr/>
        </p:nvSpPr>
        <p:spPr>
          <a:xfrm>
            <a:off x="4927433" y="145415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문제점</a:t>
            </a:r>
            <a:endParaRPr lang="en-US" altLang="ko-KR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해결책(어플)</a:t>
            </a:r>
            <a:endParaRPr lang="en-US" altLang="ko-KR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UI</a:t>
            </a:r>
            <a:endParaRPr lang="en-US" altLang="ko-KR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구현 방법</a:t>
            </a:r>
            <a:endParaRPr lang="en-US" altLang="ko-KR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4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유스케이스</a:t>
            </a:r>
            <a:endParaRPr lang="en-US" altLang="ko-KR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ko-KR" altLang="en-US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테스트케이스</a:t>
            </a:r>
          </a:p>
        </p:txBody>
      </p:sp>
      <p:pic>
        <p:nvPicPr>
          <p:cNvPr id="9" name="Picture 8" descr="C:\Users\User\Downloads\riding-bicycle (3).png">
            <a:extLst>
              <a:ext uri="{FF2B5EF4-FFF2-40B4-BE49-F238E27FC236}">
                <a16:creationId xmlns:a16="http://schemas.microsoft.com/office/drawing/2014/main" id="{FA6F1C7B-C47B-49C2-8DBE-62B4AFEA9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0844838" y="6429372"/>
            <a:ext cx="357190" cy="357190"/>
          </a:xfrm>
          <a:prstGeom prst="rect">
            <a:avLst/>
          </a:prstGeom>
          <a:noFill/>
        </p:spPr>
      </p:pic>
      <p:pic>
        <p:nvPicPr>
          <p:cNvPr id="10" name="Picture 11" descr="C:\Users\User\Downloads\forest.png">
            <a:extLst>
              <a:ext uri="{FF2B5EF4-FFF2-40B4-BE49-F238E27FC236}">
                <a16:creationId xmlns:a16="http://schemas.microsoft.com/office/drawing/2014/main" id="{15590219-B6BF-42B6-BA17-1B9BBFFE4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30656" y="6235696"/>
            <a:ext cx="561344" cy="561344"/>
          </a:xfrm>
          <a:prstGeom prst="rect">
            <a:avLst/>
          </a:prstGeom>
          <a:noFill/>
        </p:spPr>
      </p:pic>
      <p:pic>
        <p:nvPicPr>
          <p:cNvPr id="11" name="Picture 13" descr="C:\Users\User\Downloads\mailbox.png">
            <a:extLst>
              <a:ext uri="{FF2B5EF4-FFF2-40B4-BE49-F238E27FC236}">
                <a16:creationId xmlns:a16="http://schemas.microsoft.com/office/drawing/2014/main" id="{CBDD3FC3-F5B9-49E3-8FAD-967E0CD2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06182" y="6500810"/>
            <a:ext cx="285752" cy="285752"/>
          </a:xfrm>
          <a:prstGeom prst="rect">
            <a:avLst/>
          </a:prstGeom>
          <a:noFill/>
        </p:spPr>
      </p:pic>
      <p:pic>
        <p:nvPicPr>
          <p:cNvPr id="12" name="Picture 15" descr="C:\Users\User\Downloads\grass.png">
            <a:extLst>
              <a:ext uri="{FF2B5EF4-FFF2-40B4-BE49-F238E27FC236}">
                <a16:creationId xmlns:a16="http://schemas.microsoft.com/office/drawing/2014/main" id="{C2D4BD27-A1E8-4086-9D81-850E9A4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34612" y="6643686"/>
            <a:ext cx="214314" cy="214314"/>
          </a:xfrm>
          <a:prstGeom prst="rect">
            <a:avLst/>
          </a:prstGeom>
          <a:noFill/>
        </p:spPr>
      </p:pic>
      <p:pic>
        <p:nvPicPr>
          <p:cNvPr id="13" name="그림 12" descr="그림1.png">
            <a:extLst>
              <a:ext uri="{FF2B5EF4-FFF2-40B4-BE49-F238E27FC236}">
                <a16:creationId xmlns:a16="http://schemas.microsoft.com/office/drawing/2014/main" id="{DE4D0480-78D9-4C54-9088-7778A4778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7554" y="5714992"/>
            <a:ext cx="285752" cy="2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1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C7245B-68D1-4553-BBC7-E39AFF42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9" y="607219"/>
            <a:ext cx="11559682" cy="564356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3959570-9A4E-4964-B296-9BE3AB08839D}"/>
              </a:ext>
            </a:extLst>
          </p:cNvPr>
          <p:cNvSpPr/>
          <p:nvPr/>
        </p:nvSpPr>
        <p:spPr>
          <a:xfrm>
            <a:off x="6898776" y="882865"/>
            <a:ext cx="4642618" cy="630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3200" kern="1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2. </a:t>
            </a:r>
            <a:r>
              <a:rPr lang="ko-KR" altLang="ko-KR" sz="3200" kern="1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네이버 지도 </a:t>
            </a:r>
            <a:r>
              <a:rPr lang="en-US" altLang="ko-KR" sz="3200" kern="1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API </a:t>
            </a:r>
            <a:r>
              <a:rPr lang="ko-KR" altLang="ko-KR" sz="3200" kern="1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통합 </a:t>
            </a:r>
            <a:endParaRPr lang="ko-KR" altLang="ko-KR" sz="2000" kern="1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17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8687EA-E1BD-4D0E-8C9F-A652CD84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69" y="690498"/>
            <a:ext cx="11408061" cy="547700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274335-DC94-4931-B389-B6237E5B9419}"/>
              </a:ext>
            </a:extLst>
          </p:cNvPr>
          <p:cNvSpPr/>
          <p:nvPr/>
        </p:nvSpPr>
        <p:spPr>
          <a:xfrm>
            <a:off x="5008587" y="690498"/>
            <a:ext cx="6546985" cy="630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3200" kern="1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3. </a:t>
            </a:r>
            <a:r>
              <a:rPr lang="ko-KR" altLang="ko-KR" sz="3200" kern="1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사용자 정의 마커</a:t>
            </a:r>
            <a:r>
              <a:rPr lang="en-US" altLang="ko-KR" sz="3200" kern="1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&amp; </a:t>
            </a:r>
            <a:r>
              <a:rPr lang="ko-KR" altLang="ko-KR" sz="3200" kern="1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오버레이 추가</a:t>
            </a:r>
            <a:endParaRPr lang="ko-KR" altLang="ko-KR" sz="2000" kern="1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60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3A24F7-514B-4347-B2D0-FE4102BC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5" y="1481192"/>
            <a:ext cx="10983430" cy="48103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82F9DC-6236-4918-A665-1CBDC9C2E060}"/>
              </a:ext>
            </a:extLst>
          </p:cNvPr>
          <p:cNvSpPr/>
          <p:nvPr/>
        </p:nvSpPr>
        <p:spPr>
          <a:xfrm>
            <a:off x="5912764" y="523584"/>
            <a:ext cx="5674951" cy="764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 indent="-304800" algn="just" latinLnBrk="0">
              <a:lnSpc>
                <a:spcPct val="115000"/>
              </a:lnSpc>
              <a:spcAft>
                <a:spcPts val="1000"/>
              </a:spcAft>
            </a:pPr>
            <a:r>
              <a:rPr lang="en-US" altLang="ko-KR" sz="4000" kern="1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Segoe UI" panose="020B0502040204020203" pitchFamily="34" charset="0"/>
              </a:rPr>
              <a:t>4. </a:t>
            </a:r>
            <a:r>
              <a:rPr lang="ko-KR" altLang="ko-KR" sz="4000" kern="1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Segoe UI" panose="020B0502040204020203" pitchFamily="34" charset="0"/>
              </a:rPr>
              <a:t>서버와의 데이터 동기화</a:t>
            </a:r>
            <a:endParaRPr lang="ko-KR" altLang="ko-KR" sz="2800" kern="1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7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4649CE-AA8B-428E-99CE-2CE44E9F4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1" y="294837"/>
            <a:ext cx="5458587" cy="6268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0C369D-D3F4-4FAB-B157-63437A1A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268" y="680599"/>
            <a:ext cx="5367463" cy="51629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89E9FB-8549-434E-AA0D-A8667B5C9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234" y="507205"/>
            <a:ext cx="6391423" cy="58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3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7D150-1965-41A3-9AD0-2DBD10644075}"/>
              </a:ext>
            </a:extLst>
          </p:cNvPr>
          <p:cNvSpPr txBox="1"/>
          <p:nvPr/>
        </p:nvSpPr>
        <p:spPr>
          <a:xfrm>
            <a:off x="2788444" y="3013501"/>
            <a:ext cx="6615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Usecase</a:t>
            </a:r>
            <a:r>
              <a:rPr lang="en-US" altLang="ko-KR" sz="4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수정 작업 중</a:t>
            </a:r>
            <a:r>
              <a:rPr lang="en-US" altLang="ko-KR" sz="4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..</a:t>
            </a:r>
            <a:endParaRPr lang="ko-KR" altLang="en-US" sz="48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580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8F60A99-FE99-4062-8872-CBCD474F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6" y="1974964"/>
            <a:ext cx="11727887" cy="4224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818DF0-8427-4E00-AE6B-9C8EDAF57B06}"/>
              </a:ext>
            </a:extLst>
          </p:cNvPr>
          <p:cNvSpPr txBox="1"/>
          <p:nvPr/>
        </p:nvSpPr>
        <p:spPr>
          <a:xfrm>
            <a:off x="2888457" y="901079"/>
            <a:ext cx="6615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Testcase </a:t>
            </a:r>
            <a:r>
              <a:rPr lang="ko-KR" altLang="en-US" sz="4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수정 작업 중</a:t>
            </a:r>
            <a:r>
              <a:rPr lang="en-US" altLang="ko-KR" sz="4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..</a:t>
            </a:r>
            <a:endParaRPr lang="ko-KR" altLang="en-US" sz="48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643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2D7314-2616-4A08-8E19-FC39C8C0E8E4}"/>
              </a:ext>
            </a:extLst>
          </p:cNvPr>
          <p:cNvSpPr/>
          <p:nvPr/>
        </p:nvSpPr>
        <p:spPr>
          <a:xfrm rot="16200000">
            <a:off x="6000764" y="785808"/>
            <a:ext cx="190475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8" descr="C:\Users\User\Downloads\riding-bicycle (3).png">
            <a:extLst>
              <a:ext uri="{FF2B5EF4-FFF2-40B4-BE49-F238E27FC236}">
                <a16:creationId xmlns:a16="http://schemas.microsoft.com/office/drawing/2014/main" id="{276E0B9A-0E83-4B3F-B1AE-1118B4C2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01368" y="6429382"/>
            <a:ext cx="357190" cy="357190"/>
          </a:xfrm>
          <a:prstGeom prst="rect">
            <a:avLst/>
          </a:prstGeom>
          <a:noFill/>
        </p:spPr>
      </p:pic>
      <p:pic>
        <p:nvPicPr>
          <p:cNvPr id="4" name="Picture 11" descr="C:\Users\User\Downloads\forest.png">
            <a:extLst>
              <a:ext uri="{FF2B5EF4-FFF2-40B4-BE49-F238E27FC236}">
                <a16:creationId xmlns:a16="http://schemas.microsoft.com/office/drawing/2014/main" id="{AAECD27C-3890-4E2D-838A-2782C0F12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2164" y="6235706"/>
            <a:ext cx="561344" cy="561344"/>
          </a:xfrm>
          <a:prstGeom prst="rect">
            <a:avLst/>
          </a:prstGeom>
          <a:noFill/>
        </p:spPr>
      </p:pic>
      <p:pic>
        <p:nvPicPr>
          <p:cNvPr id="5" name="Picture 13" descr="C:\Users\User\Downloads\mailbox.png">
            <a:extLst>
              <a:ext uri="{FF2B5EF4-FFF2-40B4-BE49-F238E27FC236}">
                <a16:creationId xmlns:a16="http://schemas.microsoft.com/office/drawing/2014/main" id="{0D974862-1133-48D4-AE45-BDB7E31C3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47690" y="6500820"/>
            <a:ext cx="285752" cy="285752"/>
          </a:xfrm>
          <a:prstGeom prst="rect">
            <a:avLst/>
          </a:prstGeom>
          <a:noFill/>
        </p:spPr>
      </p:pic>
      <p:pic>
        <p:nvPicPr>
          <p:cNvPr id="6" name="Picture 15" descr="C:\Users\User\Downloads\grass.png">
            <a:extLst>
              <a:ext uri="{FF2B5EF4-FFF2-40B4-BE49-F238E27FC236}">
                <a16:creationId xmlns:a16="http://schemas.microsoft.com/office/drawing/2014/main" id="{6F0F9BF0-4099-4344-B93E-92D606998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76120" y="6643696"/>
            <a:ext cx="214314" cy="214314"/>
          </a:xfrm>
          <a:prstGeom prst="rect">
            <a:avLst/>
          </a:prstGeom>
          <a:noFill/>
        </p:spPr>
      </p:pic>
      <p:pic>
        <p:nvPicPr>
          <p:cNvPr id="7" name="그림 6" descr="그림1.png">
            <a:extLst>
              <a:ext uri="{FF2B5EF4-FFF2-40B4-BE49-F238E27FC236}">
                <a16:creationId xmlns:a16="http://schemas.microsoft.com/office/drawing/2014/main" id="{18139BA9-616A-4674-B712-70E112CD6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48" y="5429230"/>
            <a:ext cx="285752" cy="28575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0667969-7EDA-47C5-900B-54B3EA1352FD}"/>
              </a:ext>
            </a:extLst>
          </p:cNvPr>
          <p:cNvGrpSpPr/>
          <p:nvPr/>
        </p:nvGrpSpPr>
        <p:grpSpPr>
          <a:xfrm>
            <a:off x="4671082" y="2091536"/>
            <a:ext cx="2849836" cy="2674927"/>
            <a:chOff x="3214678" y="1142988"/>
            <a:chExt cx="2849836" cy="2674927"/>
          </a:xfrm>
        </p:grpSpPr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D6FA6922-BE05-4B97-9751-AE71EDFC27CA}"/>
                </a:ext>
              </a:extLst>
            </p:cNvPr>
            <p:cNvSpPr/>
            <p:nvPr/>
          </p:nvSpPr>
          <p:spPr>
            <a:xfrm>
              <a:off x="3214678" y="1142988"/>
              <a:ext cx="2778398" cy="2611173"/>
            </a:xfrm>
            <a:prstGeom prst="frame">
              <a:avLst>
                <a:gd name="adj1" fmla="val 10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34C563-987C-4E5D-9C03-ADCE910052EC}"/>
                </a:ext>
              </a:extLst>
            </p:cNvPr>
            <p:cNvSpPr txBox="1"/>
            <p:nvPr/>
          </p:nvSpPr>
          <p:spPr>
            <a:xfrm>
              <a:off x="3500430" y="1643054"/>
              <a:ext cx="214314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>
                  <a:solidFill>
                    <a:schemeClr val="bg1"/>
                  </a:solidFill>
                  <a:latin typeface="210 수필명조 020" pitchFamily="18" charset="-127"/>
                  <a:ea typeface="210 수필명조 020" pitchFamily="18" charset="-127"/>
                </a:rPr>
                <a:t>감사</a:t>
              </a:r>
              <a:endParaRPr lang="en-US" altLang="ko-KR" sz="4400">
                <a:solidFill>
                  <a:schemeClr val="bg1"/>
                </a:solidFill>
                <a:latin typeface="210 수필명조 020" pitchFamily="18" charset="-127"/>
                <a:ea typeface="210 수필명조 020" pitchFamily="18" charset="-127"/>
              </a:endParaRPr>
            </a:p>
            <a:p>
              <a:endParaRPr lang="en-US" altLang="ko-KR">
                <a:solidFill>
                  <a:schemeClr val="bg1"/>
                </a:solidFill>
                <a:latin typeface="210 수필명조 020" pitchFamily="18" charset="-127"/>
                <a:ea typeface="210 수필명조 020" pitchFamily="18" charset="-127"/>
              </a:endParaRPr>
            </a:p>
            <a:p>
              <a:r>
                <a:rPr lang="ko-KR" altLang="en-US" sz="4400">
                  <a:solidFill>
                    <a:schemeClr val="bg1"/>
                  </a:solidFill>
                  <a:latin typeface="210 수필명조 020" pitchFamily="18" charset="-127"/>
                  <a:ea typeface="210 수필명조 020" pitchFamily="18" charset="-127"/>
                </a:rPr>
                <a:t>합니다</a:t>
              </a:r>
              <a:r>
                <a:rPr lang="en-US" altLang="ko-KR" sz="4400">
                  <a:solidFill>
                    <a:schemeClr val="bg1"/>
                  </a:solidFill>
                  <a:latin typeface="210 수필명조 020" pitchFamily="18" charset="-127"/>
                  <a:ea typeface="210 수필명조 020" pitchFamily="18" charset="-127"/>
                </a:rPr>
                <a:t> !</a:t>
              </a: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157FD08A-D4F5-48B9-B29C-C5F2855A7ADD}"/>
                </a:ext>
              </a:extLst>
            </p:cNvPr>
            <p:cNvSpPr/>
            <p:nvPr/>
          </p:nvSpPr>
          <p:spPr>
            <a:xfrm>
              <a:off x="3278432" y="1206742"/>
              <a:ext cx="2786082" cy="2611173"/>
            </a:xfrm>
            <a:prstGeom prst="frame">
              <a:avLst>
                <a:gd name="adj1" fmla="val 10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5" descr="C:\Users\User\Downloads\grass.png">
            <a:extLst>
              <a:ext uri="{FF2B5EF4-FFF2-40B4-BE49-F238E27FC236}">
                <a16:creationId xmlns:a16="http://schemas.microsoft.com/office/drawing/2014/main" id="{2A6E6738-D9F5-4E87-ABB8-64B3CF35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5748" y="6643696"/>
            <a:ext cx="214314" cy="214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745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BA022E-63DC-407D-8716-82790427B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29" b="94559" l="9168" r="96140">
                        <a14:foregroundMark x1="12545" y1="52353" x2="12907" y2="75735"/>
                        <a14:foregroundMark x1="12907" y1="75735" x2="16888" y2="85588"/>
                        <a14:foregroundMark x1="16888" y1="85588" x2="30639" y2="90882"/>
                        <a14:foregroundMark x1="30639" y1="90882" x2="17370" y2="92059"/>
                        <a14:foregroundMark x1="17370" y1="92059" x2="48975" y2="94265"/>
                        <a14:foregroundMark x1="48975" y1="94265" x2="65018" y2="93235"/>
                        <a14:foregroundMark x1="65018" y1="93235" x2="85887" y2="93676"/>
                        <a14:foregroundMark x1="85887" y1="93676" x2="90953" y2="86176"/>
                        <a14:foregroundMark x1="90953" y1="86176" x2="90832" y2="53088"/>
                        <a14:foregroundMark x1="90832" y1="53088" x2="84680" y2="49559"/>
                        <a14:foregroundMark x1="84680" y1="49559" x2="76960" y2="56618"/>
                        <a14:foregroundMark x1="76960" y1="56618" x2="76840" y2="64853"/>
                        <a14:foregroundMark x1="76840" y1="64853" x2="66586" y2="76176"/>
                        <a14:foregroundMark x1="66586" y1="76176" x2="60676" y2="77794"/>
                        <a14:foregroundMark x1="60676" y1="77794" x2="60676" y2="77794"/>
                        <a14:foregroundMark x1="30157" y1="53971" x2="27021" y2="62647"/>
                        <a14:foregroundMark x1="27021" y1="62647" x2="26659" y2="71471"/>
                        <a14:foregroundMark x1="26659" y1="71471" x2="33655" y2="72941"/>
                        <a14:foregroundMark x1="33655" y1="72941" x2="47165" y2="67353"/>
                        <a14:foregroundMark x1="47165" y1="67353" x2="52593" y2="54559"/>
                        <a14:foregroundMark x1="52593" y1="54559" x2="47286" y2="46176"/>
                        <a14:foregroundMark x1="47286" y1="46176" x2="39445" y2="51471"/>
                        <a14:foregroundMark x1="39445" y1="51471" x2="34861" y2="59853"/>
                        <a14:foregroundMark x1="34861" y1="59853" x2="36550" y2="63235"/>
                        <a14:foregroundMark x1="73703" y1="78824" x2="82750" y2="78382"/>
                        <a14:foregroundMark x1="82750" y1="78382" x2="82388" y2="64559"/>
                        <a14:foregroundMark x1="93004" y1="53235" x2="92642" y2="82353"/>
                        <a14:foregroundMark x1="92642" y1="82353" x2="76719" y2="78824"/>
                        <a14:foregroundMark x1="76719" y1="78824" x2="50060" y2="81471"/>
                        <a14:foregroundMark x1="50060" y1="81471" x2="63088" y2="81471"/>
                        <a14:foregroundMark x1="63088" y1="81471" x2="71894" y2="80441"/>
                        <a14:foregroundMark x1="71894" y1="80441" x2="64897" y2="72794"/>
                        <a14:foregroundMark x1="64897" y1="72794" x2="22075" y2="54559"/>
                        <a14:foregroundMark x1="22075" y1="54559" x2="16888" y2="68676"/>
                        <a14:foregroundMark x1="16888" y1="68676" x2="22195" y2="75882"/>
                        <a14:foregroundMark x1="22195" y1="75882" x2="29192" y2="73382"/>
                        <a14:foregroundMark x1="29192" y1="73382" x2="29554" y2="80882"/>
                        <a14:foregroundMark x1="29554" y1="80882" x2="37274" y2="83235"/>
                        <a14:foregroundMark x1="37274" y1="83235" x2="78166" y2="62794"/>
                        <a14:foregroundMark x1="78166" y1="62794" x2="70326" y2="63971"/>
                        <a14:foregroundMark x1="70326" y1="63971" x2="77563" y2="53088"/>
                        <a14:foregroundMark x1="77563" y1="53088" x2="72256" y2="62059"/>
                        <a14:foregroundMark x1="72256" y1="62059" x2="85042" y2="69559"/>
                        <a14:foregroundMark x1="85042" y1="69559" x2="71894" y2="68824"/>
                        <a14:foregroundMark x1="27262" y1="49265" x2="18456" y2="48971"/>
                        <a14:foregroundMark x1="18456" y1="48971" x2="11942" y2="56176"/>
                        <a14:foregroundMark x1="11942" y1="56176" x2="10615" y2="68824"/>
                        <a14:foregroundMark x1="9168" y1="42353" x2="9891" y2="42500"/>
                        <a14:foregroundMark x1="93607" y1="41912" x2="93607" y2="41912"/>
                        <a14:foregroundMark x1="77925" y1="41471" x2="77563" y2="52794"/>
                        <a14:foregroundMark x1="72618" y1="44853" x2="88179" y2="45000"/>
                        <a14:foregroundMark x1="72376" y1="47500" x2="75392" y2="47647"/>
                        <a14:foregroundMark x1="85645" y1="47206" x2="86972" y2="46324"/>
                        <a14:foregroundMark x1="35706" y1="46176" x2="16405" y2="46176"/>
                        <a14:foregroundMark x1="12666" y1="47059" x2="11218" y2="47059"/>
                        <a14:foregroundMark x1="10977" y1="46324" x2="10977" y2="46324"/>
                        <a14:foregroundMark x1="10615" y1="46176" x2="10615" y2="46176"/>
                        <a14:foregroundMark x1="92039" y1="45000" x2="92280" y2="46176"/>
                        <a14:foregroundMark x1="83233" y1="57500" x2="83233" y2="57500"/>
                        <a14:foregroundMark x1="94692" y1="46324" x2="94692" y2="46324"/>
                        <a14:foregroundMark x1="85525" y1="58529" x2="85525" y2="58529"/>
                        <a14:foregroundMark x1="67793" y1="52353" x2="65259" y2="51471"/>
                        <a14:foregroundMark x1="49457" y1="36912" x2="82750" y2="58235"/>
                        <a14:foregroundMark x1="82750" y1="58235" x2="82750" y2="58235"/>
                        <a14:foregroundMark x1="79614" y1="55588" x2="82268" y2="64853"/>
                        <a14:foregroundMark x1="82268" y1="64853" x2="82871" y2="65147"/>
                        <a14:foregroundMark x1="90470" y1="56471" x2="90470" y2="69412"/>
                        <a14:foregroundMark x1="87696" y1="56618" x2="80700" y2="63382"/>
                        <a14:foregroundMark x1="62726" y1="56176" x2="71653" y2="54412"/>
                        <a14:foregroundMark x1="74065" y1="54706" x2="68999" y2="58971"/>
                        <a14:foregroundMark x1="68999" y1="58971" x2="49457" y2="59853"/>
                        <a14:foregroundMark x1="54403" y1="51029" x2="65259" y2="50588"/>
                        <a14:foregroundMark x1="65259" y1="50588" x2="65862" y2="50588"/>
                        <a14:foregroundMark x1="41013" y1="56912" x2="60314" y2="54265"/>
                        <a14:foregroundMark x1="46924" y1="64559" x2="40410" y2="67206"/>
                        <a14:foregroundMark x1="40410" y1="67206" x2="33293" y2="67206"/>
                        <a14:foregroundMark x1="33293" y1="67206" x2="33293" y2="67206"/>
                        <a14:foregroundMark x1="27382" y1="66765" x2="27382" y2="66765"/>
                        <a14:foregroundMark x1="25935" y1="57941" x2="24729" y2="66029"/>
                        <a14:foregroundMark x1="24729" y1="66029" x2="24608" y2="66324"/>
                        <a14:foregroundMark x1="22195" y1="61176" x2="21110" y2="70588"/>
                        <a14:foregroundMark x1="18938" y1="57353" x2="19421" y2="76912"/>
                        <a14:foregroundMark x1="19421" y1="76912" x2="19542" y2="77500"/>
                        <a14:foregroundMark x1="16767" y1="57941" x2="18577" y2="82206"/>
                        <a14:foregroundMark x1="16767" y1="61618" x2="19903" y2="77794"/>
                        <a14:foregroundMark x1="18697" y1="61765" x2="19300" y2="72941"/>
                        <a14:foregroundMark x1="19300" y1="72941" x2="18697" y2="73235"/>
                        <a14:foregroundMark x1="17612" y1="69706" x2="17129" y2="66471"/>
                        <a14:foregroundMark x1="13752" y1="69412" x2="19542" y2="70294"/>
                        <a14:foregroundMark x1="24246" y1="77206" x2="54403" y2="80147"/>
                        <a14:foregroundMark x1="65983" y1="80441" x2="66345" y2="82500"/>
                        <a14:foregroundMark x1="77805" y1="86029" x2="79976" y2="86176"/>
                        <a14:foregroundMark x1="71170" y1="88088" x2="77201" y2="91176"/>
                        <a14:foregroundMark x1="56212" y1="88235" x2="53076" y2="90294"/>
                        <a14:foregroundMark x1="50181" y1="92059" x2="50181" y2="92794"/>
                        <a14:foregroundMark x1="34620" y1="94559" x2="34620" y2="94559"/>
                        <a14:foregroundMark x1="21834" y1="93824" x2="21834" y2="93824"/>
                        <a14:foregroundMark x1="27624" y1="80882" x2="33776" y2="79265"/>
                        <a14:foregroundMark x1="25573" y1="88971" x2="35103" y2="86618"/>
                        <a14:foregroundMark x1="14717" y1="90882" x2="55730" y2="81029"/>
                        <a14:foregroundMark x1="76840" y1="84853" x2="83233" y2="85294"/>
                        <a14:foregroundMark x1="83233" y1="85294" x2="85645" y2="87206"/>
                        <a14:foregroundMark x1="68034" y1="86912" x2="65018" y2="83382"/>
                        <a14:foregroundMark x1="52352" y1="48824" x2="44029" y2="57647"/>
                        <a14:foregroundMark x1="44029" y1="57647" x2="38601" y2="67941"/>
                        <a14:foregroundMark x1="29433" y1="58971" x2="56092" y2="46618"/>
                        <a14:foregroundMark x1="41858" y1="49559" x2="35464" y2="64118"/>
                        <a14:foregroundMark x1="35464" y1="64118" x2="33655" y2="65000"/>
                        <a14:foregroundMark x1="31604" y1="49559" x2="33655" y2="59118"/>
                        <a14:foregroundMark x1="88179" y1="54265" x2="86610" y2="56912"/>
                        <a14:foregroundMark x1="63088" y1="55147" x2="62002" y2="53529"/>
                        <a14:foregroundMark x1="51508" y1="46176" x2="66466" y2="67206"/>
                        <a14:foregroundMark x1="66466" y1="67206" x2="69240" y2="69412"/>
                        <a14:foregroundMark x1="62002" y1="57500" x2="68396" y2="73529"/>
                        <a14:foregroundMark x1="70567" y1="75882" x2="79855" y2="83235"/>
                        <a14:foregroundMark x1="79855" y1="83235" x2="80097" y2="84706"/>
                        <a14:foregroundMark x1="76478" y1="83382" x2="83474" y2="79559"/>
                        <a14:foregroundMark x1="82509" y1="71912" x2="71291" y2="81912"/>
                        <a14:foregroundMark x1="70929" y1="63676" x2="89505" y2="66471"/>
                        <a14:foregroundMark x1="77925" y1="70588" x2="74065" y2="72059"/>
                        <a14:foregroundMark x1="53317" y1="66324" x2="83595" y2="61176"/>
                        <a14:foregroundMark x1="82509" y1="59118" x2="53438" y2="47500"/>
                        <a14:foregroundMark x1="53317" y1="42059" x2="53317" y2="42059"/>
                        <a14:foregroundMark x1="96140" y1="43824" x2="96140" y2="43824"/>
                        <a14:foregroundMark x1="25935" y1="81765" x2="25935" y2="81765"/>
                        <a14:foregroundMark x1="27021" y1="41471" x2="27021" y2="41471"/>
                        <a14:foregroundMark x1="55006" y1="10000" x2="55006" y2="10000"/>
                        <a14:foregroundMark x1="51990" y1="19706" x2="54765" y2="8235"/>
                        <a14:foregroundMark x1="51870" y1="21324" x2="51870" y2="13382"/>
                        <a14:foregroundMark x1="51990" y1="6029" x2="51990" y2="32206"/>
                        <a14:foregroundMark x1="18577" y1="81765" x2="35344" y2="830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2711" y="576700"/>
            <a:ext cx="3831182" cy="314258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037C5A2-747B-4F12-BDD4-1344E59F4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158106" y="3276600"/>
            <a:ext cx="3434894" cy="314258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E01349-75CD-48C9-AE4C-0EF9663D7FE3}"/>
              </a:ext>
            </a:extLst>
          </p:cNvPr>
          <p:cNvCxnSpPr>
            <a:cxnSpLocks/>
          </p:cNvCxnSpPr>
          <p:nvPr/>
        </p:nvCxnSpPr>
        <p:spPr>
          <a:xfrm flipV="1">
            <a:off x="3769740" y="3276600"/>
            <a:ext cx="3709089" cy="21752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953D89-3B65-4032-9DDD-89036378B0E9}"/>
              </a:ext>
            </a:extLst>
          </p:cNvPr>
          <p:cNvCxnSpPr>
            <a:cxnSpLocks/>
          </p:cNvCxnSpPr>
          <p:nvPr/>
        </p:nvCxnSpPr>
        <p:spPr>
          <a:xfrm flipV="1">
            <a:off x="4316882" y="3639949"/>
            <a:ext cx="3709089" cy="21752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35495 -0.24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47" y="-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78C40C-658B-4A2E-A629-23640925F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38" y="2436737"/>
            <a:ext cx="1984524" cy="19845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506CDA-8336-47DA-99D0-56231B35A7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94" y="2237166"/>
            <a:ext cx="2383667" cy="23836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E91ECB-983A-4FDE-82FC-78061A332FA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39" y="2237165"/>
            <a:ext cx="2383668" cy="23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7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9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81315B-EAC4-4F47-9DEC-36E27C50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3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85A3B9-CC8D-49A2-9B96-38226D0E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6"/>
            <a:ext cx="12192000" cy="68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1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A2886C-699F-482A-9096-49C505EF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0"/>
            <a:ext cx="12192000" cy="68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8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3746E2-D717-45EC-8684-557E5B53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8"/>
            <a:ext cx="12192000" cy="6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6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71</Words>
  <Application>Microsoft Office PowerPoint</Application>
  <PresentationFormat>와이드스크린</PresentationFormat>
  <Paragraphs>30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210 수필명조 020</vt:lpstr>
      <vt:lpstr>맑은 고딕</vt:lpstr>
      <vt:lpstr>휴먼모음T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나윤수</dc:creator>
  <cp:lastModifiedBy>나윤수</cp:lastModifiedBy>
  <cp:revision>10</cp:revision>
  <dcterms:created xsi:type="dcterms:W3CDTF">2023-12-07T05:09:31Z</dcterms:created>
  <dcterms:modified xsi:type="dcterms:W3CDTF">2023-12-07T06:26:14Z</dcterms:modified>
</cp:coreProperties>
</file>