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433"/>
    <a:srgbClr val="D86ECC"/>
    <a:srgbClr val="FF33CC"/>
    <a:srgbClr val="FF66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696D7-A820-4D7E-B8FC-CBD191B47EFB}" v="3" dt="2024-05-20T06:17:41.352"/>
    <p1510:client id="{9B060D35-326B-480F-8D5C-7709ABB63351}" v="249" dt="2024-05-20T05:34:29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6" y="9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수연/산업경영공학과" userId="3e63e631-a6b5-4db6-bb73-1ecca5f5de3e" providerId="ADAL" clId="{5ED696D7-A820-4D7E-B8FC-CBD191B47EFB}"/>
    <pc:docChg chg="addSld modSld sldOrd">
      <pc:chgData name="김수연/산업경영공학과" userId="3e63e631-a6b5-4db6-bb73-1ecca5f5de3e" providerId="ADAL" clId="{5ED696D7-A820-4D7E-B8FC-CBD191B47EFB}" dt="2024-05-20T06:17:41.347" v="57" actId="1076"/>
      <pc:docMkLst>
        <pc:docMk/>
      </pc:docMkLst>
      <pc:sldChg chg="modSp">
        <pc:chgData name="김수연/산업경영공학과" userId="3e63e631-a6b5-4db6-bb73-1ecca5f5de3e" providerId="ADAL" clId="{5ED696D7-A820-4D7E-B8FC-CBD191B47EFB}" dt="2024-05-20T06:17:41.347" v="57" actId="1076"/>
        <pc:sldMkLst>
          <pc:docMk/>
          <pc:sldMk cId="1750924124" sldId="260"/>
        </pc:sldMkLst>
        <pc:spChg chg="mod">
          <ac:chgData name="김수연/산업경영공학과" userId="3e63e631-a6b5-4db6-bb73-1ecca5f5de3e" providerId="ADAL" clId="{5ED696D7-A820-4D7E-B8FC-CBD191B47EFB}" dt="2024-05-20T06:17:41.347" v="57" actId="1076"/>
          <ac:spMkLst>
            <pc:docMk/>
            <pc:sldMk cId="1750924124" sldId="260"/>
            <ac:spMk id="6" creationId="{BACBF52D-7E8A-7AA4-DA24-BC92973B5FEC}"/>
          </ac:spMkLst>
        </pc:spChg>
        <pc:spChg chg="mod">
          <ac:chgData name="김수연/산업경영공학과" userId="3e63e631-a6b5-4db6-bb73-1ecca5f5de3e" providerId="ADAL" clId="{5ED696D7-A820-4D7E-B8FC-CBD191B47EFB}" dt="2024-05-20T06:17:41.347" v="57" actId="1076"/>
          <ac:spMkLst>
            <pc:docMk/>
            <pc:sldMk cId="1750924124" sldId="260"/>
            <ac:spMk id="7" creationId="{4DE6C44B-A058-375C-25D2-A753EF3E2B6E}"/>
          </ac:spMkLst>
        </pc:spChg>
        <pc:spChg chg="mod">
          <ac:chgData name="김수연/산업경영공학과" userId="3e63e631-a6b5-4db6-bb73-1ecca5f5de3e" providerId="ADAL" clId="{5ED696D7-A820-4D7E-B8FC-CBD191B47EFB}" dt="2024-05-20T06:17:41.347" v="57" actId="1076"/>
          <ac:spMkLst>
            <pc:docMk/>
            <pc:sldMk cId="1750924124" sldId="260"/>
            <ac:spMk id="8" creationId="{DBA26C60-B774-4911-641D-E95C10DDF4C0}"/>
          </ac:spMkLst>
        </pc:spChg>
        <pc:spChg chg="mod">
          <ac:chgData name="김수연/산업경영공학과" userId="3e63e631-a6b5-4db6-bb73-1ecca5f5de3e" providerId="ADAL" clId="{5ED696D7-A820-4D7E-B8FC-CBD191B47EFB}" dt="2024-05-20T06:17:41.347" v="57" actId="1076"/>
          <ac:spMkLst>
            <pc:docMk/>
            <pc:sldMk cId="1750924124" sldId="260"/>
            <ac:spMk id="19" creationId="{F6B13C21-E4B6-412D-8DD3-06195C0DDF61}"/>
          </ac:spMkLst>
        </pc:spChg>
        <pc:spChg chg="mod">
          <ac:chgData name="김수연/산업경영공학과" userId="3e63e631-a6b5-4db6-bb73-1ecca5f5de3e" providerId="ADAL" clId="{5ED696D7-A820-4D7E-B8FC-CBD191B47EFB}" dt="2024-05-20T06:17:41.347" v="57" actId="1076"/>
          <ac:spMkLst>
            <pc:docMk/>
            <pc:sldMk cId="1750924124" sldId="260"/>
            <ac:spMk id="28" creationId="{8467BD6E-8DF5-BAAA-6EA6-1C03B7DA7E3E}"/>
          </ac:spMkLst>
        </pc:spChg>
        <pc:spChg chg="mod">
          <ac:chgData name="김수연/산업경영공학과" userId="3e63e631-a6b5-4db6-bb73-1ecca5f5de3e" providerId="ADAL" clId="{5ED696D7-A820-4D7E-B8FC-CBD191B47EFB}" dt="2024-05-20T06:17:41.347" v="57" actId="1076"/>
          <ac:spMkLst>
            <pc:docMk/>
            <pc:sldMk cId="1750924124" sldId="260"/>
            <ac:spMk id="29" creationId="{6877F7E6-E4BA-B620-D034-D945AC2BC97B}"/>
          </ac:spMkLst>
        </pc:spChg>
        <pc:spChg chg="mod">
          <ac:chgData name="김수연/산업경영공학과" userId="3e63e631-a6b5-4db6-bb73-1ecca5f5de3e" providerId="ADAL" clId="{5ED696D7-A820-4D7E-B8FC-CBD191B47EFB}" dt="2024-05-20T06:17:41.347" v="57" actId="1076"/>
          <ac:spMkLst>
            <pc:docMk/>
            <pc:sldMk cId="1750924124" sldId="260"/>
            <ac:spMk id="30" creationId="{E9897893-5916-050A-6072-822B64E6CC7B}"/>
          </ac:spMkLst>
        </pc:spChg>
        <pc:spChg chg="mod">
          <ac:chgData name="김수연/산업경영공학과" userId="3e63e631-a6b5-4db6-bb73-1ecca5f5de3e" providerId="ADAL" clId="{5ED696D7-A820-4D7E-B8FC-CBD191B47EFB}" dt="2024-05-20T06:17:41.347" v="57" actId="1076"/>
          <ac:spMkLst>
            <pc:docMk/>
            <pc:sldMk cId="1750924124" sldId="260"/>
            <ac:spMk id="31" creationId="{5BF392AB-FE18-EF1E-6788-C76BDB3CBE17}"/>
          </ac:spMkLst>
        </pc:spChg>
        <pc:spChg chg="mod">
          <ac:chgData name="김수연/산업경영공학과" userId="3e63e631-a6b5-4db6-bb73-1ecca5f5de3e" providerId="ADAL" clId="{5ED696D7-A820-4D7E-B8FC-CBD191B47EFB}" dt="2024-05-20T06:17:41.347" v="57" actId="1076"/>
          <ac:spMkLst>
            <pc:docMk/>
            <pc:sldMk cId="1750924124" sldId="260"/>
            <ac:spMk id="32" creationId="{C6D823D2-849B-FA7A-D78C-A9E74102E8A8}"/>
          </ac:spMkLst>
        </pc:spChg>
        <pc:spChg chg="mod">
          <ac:chgData name="김수연/산업경영공학과" userId="3e63e631-a6b5-4db6-bb73-1ecca5f5de3e" providerId="ADAL" clId="{5ED696D7-A820-4D7E-B8FC-CBD191B47EFB}" dt="2024-05-20T06:17:41.347" v="57" actId="1076"/>
          <ac:spMkLst>
            <pc:docMk/>
            <pc:sldMk cId="1750924124" sldId="260"/>
            <ac:spMk id="35" creationId="{40A201C7-4993-5329-1F86-27943C1F2E78}"/>
          </ac:spMkLst>
        </pc:spChg>
        <pc:spChg chg="mod">
          <ac:chgData name="김수연/산업경영공학과" userId="3e63e631-a6b5-4db6-bb73-1ecca5f5de3e" providerId="ADAL" clId="{5ED696D7-A820-4D7E-B8FC-CBD191B47EFB}" dt="2024-05-20T06:17:41.347" v="57" actId="1076"/>
          <ac:spMkLst>
            <pc:docMk/>
            <pc:sldMk cId="1750924124" sldId="260"/>
            <ac:spMk id="43" creationId="{358EA82C-C2AB-2F0E-39BC-728327AD193B}"/>
          </ac:spMkLst>
        </pc:spChg>
        <pc:spChg chg="mod">
          <ac:chgData name="김수연/산업경영공학과" userId="3e63e631-a6b5-4db6-bb73-1ecca5f5de3e" providerId="ADAL" clId="{5ED696D7-A820-4D7E-B8FC-CBD191B47EFB}" dt="2024-05-20T06:17:41.347" v="57" actId="1076"/>
          <ac:spMkLst>
            <pc:docMk/>
            <pc:sldMk cId="1750924124" sldId="260"/>
            <ac:spMk id="47" creationId="{26712E8B-C975-80DD-2C10-0B2D080C576A}"/>
          </ac:spMkLst>
        </pc:spChg>
        <pc:spChg chg="mod">
          <ac:chgData name="김수연/산업경영공학과" userId="3e63e631-a6b5-4db6-bb73-1ecca5f5de3e" providerId="ADAL" clId="{5ED696D7-A820-4D7E-B8FC-CBD191B47EFB}" dt="2024-05-20T06:17:41.347" v="57" actId="1076"/>
          <ac:spMkLst>
            <pc:docMk/>
            <pc:sldMk cId="1750924124" sldId="260"/>
            <ac:spMk id="56" creationId="{79EF6595-BB1D-6F06-AF15-C39E48A294F1}"/>
          </ac:spMkLst>
        </pc:spChg>
        <pc:spChg chg="mod">
          <ac:chgData name="김수연/산업경영공학과" userId="3e63e631-a6b5-4db6-bb73-1ecca5f5de3e" providerId="ADAL" clId="{5ED696D7-A820-4D7E-B8FC-CBD191B47EFB}" dt="2024-05-20T06:17:41.347" v="57" actId="1076"/>
          <ac:spMkLst>
            <pc:docMk/>
            <pc:sldMk cId="1750924124" sldId="260"/>
            <ac:spMk id="58" creationId="{32E5F72D-EF28-243E-F9BB-762F1CBCB7AD}"/>
          </ac:spMkLst>
        </pc:spChg>
        <pc:spChg chg="mod">
          <ac:chgData name="김수연/산업경영공학과" userId="3e63e631-a6b5-4db6-bb73-1ecca5f5de3e" providerId="ADAL" clId="{5ED696D7-A820-4D7E-B8FC-CBD191B47EFB}" dt="2024-05-20T06:17:41.347" v="57" actId="1076"/>
          <ac:spMkLst>
            <pc:docMk/>
            <pc:sldMk cId="1750924124" sldId="260"/>
            <ac:spMk id="1033" creationId="{39F731B7-34F3-4924-2525-527D05D06BD7}"/>
          </ac:spMkLst>
        </pc:spChg>
        <pc:grpChg chg="mod">
          <ac:chgData name="김수연/산업경영공학과" userId="3e63e631-a6b5-4db6-bb73-1ecca5f5de3e" providerId="ADAL" clId="{5ED696D7-A820-4D7E-B8FC-CBD191B47EFB}" dt="2024-05-20T06:17:41.347" v="57" actId="1076"/>
          <ac:grpSpMkLst>
            <pc:docMk/>
            <pc:sldMk cId="1750924124" sldId="260"/>
            <ac:grpSpMk id="53" creationId="{66F1443E-AC01-446D-04D5-6035E0EDF96C}"/>
          </ac:grpSpMkLst>
        </pc:grpChg>
        <pc:grpChg chg="mod">
          <ac:chgData name="김수연/산업경영공학과" userId="3e63e631-a6b5-4db6-bb73-1ecca5f5de3e" providerId="ADAL" clId="{5ED696D7-A820-4D7E-B8FC-CBD191B47EFB}" dt="2024-05-20T06:17:41.347" v="57" actId="1076"/>
          <ac:grpSpMkLst>
            <pc:docMk/>
            <pc:sldMk cId="1750924124" sldId="260"/>
            <ac:grpSpMk id="57" creationId="{583F3E08-686B-41E6-16BE-1C1D6636B7E6}"/>
          </ac:grpSpMkLst>
        </pc:grpChg>
        <pc:grpChg chg="mod">
          <ac:chgData name="김수연/산업경영공학과" userId="3e63e631-a6b5-4db6-bb73-1ecca5f5de3e" providerId="ADAL" clId="{5ED696D7-A820-4D7E-B8FC-CBD191B47EFB}" dt="2024-05-20T06:17:41.347" v="57" actId="1076"/>
          <ac:grpSpMkLst>
            <pc:docMk/>
            <pc:sldMk cId="1750924124" sldId="260"/>
            <ac:grpSpMk id="1031" creationId="{AC53DEFD-01D5-38D2-76A9-CB690998EE6E}"/>
          </ac:grpSpMkLst>
        </pc:grpChg>
        <pc:grpChg chg="mod">
          <ac:chgData name="김수연/산업경영공학과" userId="3e63e631-a6b5-4db6-bb73-1ecca5f5de3e" providerId="ADAL" clId="{5ED696D7-A820-4D7E-B8FC-CBD191B47EFB}" dt="2024-05-20T06:17:41.347" v="57" actId="1076"/>
          <ac:grpSpMkLst>
            <pc:docMk/>
            <pc:sldMk cId="1750924124" sldId="260"/>
            <ac:grpSpMk id="1042" creationId="{A4535B00-08B3-057C-E1E6-59053D031505}"/>
          </ac:grpSpMkLst>
        </pc:grpChg>
        <pc:picChg chg="mod">
          <ac:chgData name="김수연/산업경영공학과" userId="3e63e631-a6b5-4db6-bb73-1ecca5f5de3e" providerId="ADAL" clId="{5ED696D7-A820-4D7E-B8FC-CBD191B47EFB}" dt="2024-05-20T06:17:41.347" v="57" actId="1076"/>
          <ac:picMkLst>
            <pc:docMk/>
            <pc:sldMk cId="1750924124" sldId="260"/>
            <ac:picMk id="5" creationId="{5004FA53-0FF8-C858-4C02-8C72A9E1FD61}"/>
          </ac:picMkLst>
        </pc:picChg>
        <pc:picChg chg="mod">
          <ac:chgData name="김수연/산업경영공학과" userId="3e63e631-a6b5-4db6-bb73-1ecca5f5de3e" providerId="ADAL" clId="{5ED696D7-A820-4D7E-B8FC-CBD191B47EFB}" dt="2024-05-20T06:17:41.347" v="57" actId="1076"/>
          <ac:picMkLst>
            <pc:docMk/>
            <pc:sldMk cId="1750924124" sldId="260"/>
            <ac:picMk id="17" creationId="{24554B68-B3B0-2993-3F87-ED28B2972261}"/>
          </ac:picMkLst>
        </pc:picChg>
        <pc:picChg chg="mod">
          <ac:chgData name="김수연/산업경영공학과" userId="3e63e631-a6b5-4db6-bb73-1ecca5f5de3e" providerId="ADAL" clId="{5ED696D7-A820-4D7E-B8FC-CBD191B47EFB}" dt="2024-05-20T06:17:41.347" v="57" actId="1076"/>
          <ac:picMkLst>
            <pc:docMk/>
            <pc:sldMk cId="1750924124" sldId="260"/>
            <ac:picMk id="26" creationId="{B264C275-D2FF-3049-00DE-F3EDAB6D1D00}"/>
          </ac:picMkLst>
        </pc:picChg>
        <pc:picChg chg="mod">
          <ac:chgData name="김수연/산업경영공학과" userId="3e63e631-a6b5-4db6-bb73-1ecca5f5de3e" providerId="ADAL" clId="{5ED696D7-A820-4D7E-B8FC-CBD191B47EFB}" dt="2024-05-20T06:17:41.347" v="57" actId="1076"/>
          <ac:picMkLst>
            <pc:docMk/>
            <pc:sldMk cId="1750924124" sldId="260"/>
            <ac:picMk id="34" creationId="{F2F9A505-7F41-BB21-5CDF-D1248CFF8E7D}"/>
          </ac:picMkLst>
        </pc:picChg>
        <pc:picChg chg="mod">
          <ac:chgData name="김수연/산업경영공학과" userId="3e63e631-a6b5-4db6-bb73-1ecca5f5de3e" providerId="ADAL" clId="{5ED696D7-A820-4D7E-B8FC-CBD191B47EFB}" dt="2024-05-20T06:17:41.347" v="57" actId="1076"/>
          <ac:picMkLst>
            <pc:docMk/>
            <pc:sldMk cId="1750924124" sldId="260"/>
            <ac:picMk id="59" creationId="{A3873182-F4EA-3F2C-B724-D2704FB43224}"/>
          </ac:picMkLst>
        </pc:picChg>
        <pc:picChg chg="mod">
          <ac:chgData name="김수연/산업경영공학과" userId="3e63e631-a6b5-4db6-bb73-1ecca5f5de3e" providerId="ADAL" clId="{5ED696D7-A820-4D7E-B8FC-CBD191B47EFB}" dt="2024-05-20T06:17:41.347" v="57" actId="1076"/>
          <ac:picMkLst>
            <pc:docMk/>
            <pc:sldMk cId="1750924124" sldId="260"/>
            <ac:picMk id="1028" creationId="{8058A922-5EEC-C97E-6395-AF0E5F710706}"/>
          </ac:picMkLst>
        </pc:picChg>
        <pc:picChg chg="mod">
          <ac:chgData name="김수연/산업경영공학과" userId="3e63e631-a6b5-4db6-bb73-1ecca5f5de3e" providerId="ADAL" clId="{5ED696D7-A820-4D7E-B8FC-CBD191B47EFB}" dt="2024-05-20T06:17:41.347" v="57" actId="1076"/>
          <ac:picMkLst>
            <pc:docMk/>
            <pc:sldMk cId="1750924124" sldId="260"/>
            <ac:picMk id="1030" creationId="{F2B5E8C6-021D-9A88-1EAB-21585B1742EC}"/>
          </ac:picMkLst>
        </pc:picChg>
        <pc:picChg chg="mod">
          <ac:chgData name="김수연/산업경영공학과" userId="3e63e631-a6b5-4db6-bb73-1ecca5f5de3e" providerId="ADAL" clId="{5ED696D7-A820-4D7E-B8FC-CBD191B47EFB}" dt="2024-05-20T06:17:41.347" v="57" actId="1076"/>
          <ac:picMkLst>
            <pc:docMk/>
            <pc:sldMk cId="1750924124" sldId="260"/>
            <ac:picMk id="1032" creationId="{36A4BDEE-5A06-38EE-3ADA-1372CDEDE195}"/>
          </ac:picMkLst>
        </pc:picChg>
        <pc:picChg chg="mod">
          <ac:chgData name="김수연/산업경영공학과" userId="3e63e631-a6b5-4db6-bb73-1ecca5f5de3e" providerId="ADAL" clId="{5ED696D7-A820-4D7E-B8FC-CBD191B47EFB}" dt="2024-05-20T06:17:41.347" v="57" actId="1076"/>
          <ac:picMkLst>
            <pc:docMk/>
            <pc:sldMk cId="1750924124" sldId="260"/>
            <ac:picMk id="1034" creationId="{5B9C1C84-FD94-8139-0E83-05D097F9CEB0}"/>
          </ac:picMkLst>
        </pc:picChg>
        <pc:cxnChg chg="mod">
          <ac:chgData name="김수연/산업경영공학과" userId="3e63e631-a6b5-4db6-bb73-1ecca5f5de3e" providerId="ADAL" clId="{5ED696D7-A820-4D7E-B8FC-CBD191B47EFB}" dt="2024-05-20T06:17:41.347" v="57" actId="1076"/>
          <ac:cxnSpMkLst>
            <pc:docMk/>
            <pc:sldMk cId="1750924124" sldId="260"/>
            <ac:cxnSpMk id="9" creationId="{1CAE42EF-FE9A-8B64-CA9F-85EFC8FBD04C}"/>
          </ac:cxnSpMkLst>
        </pc:cxnChg>
        <pc:cxnChg chg="mod">
          <ac:chgData name="김수연/산업경영공학과" userId="3e63e631-a6b5-4db6-bb73-1ecca5f5de3e" providerId="ADAL" clId="{5ED696D7-A820-4D7E-B8FC-CBD191B47EFB}" dt="2024-05-20T06:17:41.347" v="57" actId="1076"/>
          <ac:cxnSpMkLst>
            <pc:docMk/>
            <pc:sldMk cId="1750924124" sldId="260"/>
            <ac:cxnSpMk id="12" creationId="{C92FA939-148C-4391-B678-AA7F93F0251A}"/>
          </ac:cxnSpMkLst>
        </pc:cxnChg>
        <pc:cxnChg chg="mod">
          <ac:chgData name="김수연/산업경영공학과" userId="3e63e631-a6b5-4db6-bb73-1ecca5f5de3e" providerId="ADAL" clId="{5ED696D7-A820-4D7E-B8FC-CBD191B47EFB}" dt="2024-05-20T06:17:41.347" v="57" actId="1076"/>
          <ac:cxnSpMkLst>
            <pc:docMk/>
            <pc:sldMk cId="1750924124" sldId="260"/>
            <ac:cxnSpMk id="21" creationId="{1D1F72BE-D4CA-C737-3421-F012CA10DE6D}"/>
          </ac:cxnSpMkLst>
        </pc:cxnChg>
        <pc:cxnChg chg="mod">
          <ac:chgData name="김수연/산업경영공학과" userId="3e63e631-a6b5-4db6-bb73-1ecca5f5de3e" providerId="ADAL" clId="{5ED696D7-A820-4D7E-B8FC-CBD191B47EFB}" dt="2024-05-20T06:17:41.347" v="57" actId="1076"/>
          <ac:cxnSpMkLst>
            <pc:docMk/>
            <pc:sldMk cId="1750924124" sldId="260"/>
            <ac:cxnSpMk id="22" creationId="{8E6463A8-0776-B0DA-5FCC-255B1EBFCC3F}"/>
          </ac:cxnSpMkLst>
        </pc:cxnChg>
        <pc:cxnChg chg="mod">
          <ac:chgData name="김수연/산업경영공학과" userId="3e63e631-a6b5-4db6-bb73-1ecca5f5de3e" providerId="ADAL" clId="{5ED696D7-A820-4D7E-B8FC-CBD191B47EFB}" dt="2024-05-20T06:17:41.347" v="57" actId="1076"/>
          <ac:cxnSpMkLst>
            <pc:docMk/>
            <pc:sldMk cId="1750924124" sldId="260"/>
            <ac:cxnSpMk id="36" creationId="{C7E40F8F-18A1-36A2-D0C9-4A539EC64B61}"/>
          </ac:cxnSpMkLst>
        </pc:cxnChg>
        <pc:cxnChg chg="mod">
          <ac:chgData name="김수연/산업경영공학과" userId="3e63e631-a6b5-4db6-bb73-1ecca5f5de3e" providerId="ADAL" clId="{5ED696D7-A820-4D7E-B8FC-CBD191B47EFB}" dt="2024-05-20T06:17:41.347" v="57" actId="1076"/>
          <ac:cxnSpMkLst>
            <pc:docMk/>
            <pc:sldMk cId="1750924124" sldId="260"/>
            <ac:cxnSpMk id="39" creationId="{A9AC56D4-D959-D701-D6D5-D35DA92BAC36}"/>
          </ac:cxnSpMkLst>
        </pc:cxnChg>
        <pc:cxnChg chg="mod">
          <ac:chgData name="김수연/산업경영공학과" userId="3e63e631-a6b5-4db6-bb73-1ecca5f5de3e" providerId="ADAL" clId="{5ED696D7-A820-4D7E-B8FC-CBD191B47EFB}" dt="2024-05-20T06:17:41.347" v="57" actId="1076"/>
          <ac:cxnSpMkLst>
            <pc:docMk/>
            <pc:sldMk cId="1750924124" sldId="260"/>
            <ac:cxnSpMk id="60" creationId="{D5DB12F2-C041-0E22-E5AA-243A4E5740B8}"/>
          </ac:cxnSpMkLst>
        </pc:cxnChg>
        <pc:cxnChg chg="mod">
          <ac:chgData name="김수연/산업경영공학과" userId="3e63e631-a6b5-4db6-bb73-1ecca5f5de3e" providerId="ADAL" clId="{5ED696D7-A820-4D7E-B8FC-CBD191B47EFB}" dt="2024-05-20T06:17:41.347" v="57" actId="1076"/>
          <ac:cxnSpMkLst>
            <pc:docMk/>
            <pc:sldMk cId="1750924124" sldId="260"/>
            <ac:cxnSpMk id="63" creationId="{E8D56F52-61A2-5DF8-6394-B3712B319F0C}"/>
          </ac:cxnSpMkLst>
        </pc:cxnChg>
      </pc:sldChg>
      <pc:sldChg chg="add ord">
        <pc:chgData name="김수연/산업경영공학과" userId="3e63e631-a6b5-4db6-bb73-1ecca5f5de3e" providerId="ADAL" clId="{5ED696D7-A820-4D7E-B8FC-CBD191B47EFB}" dt="2024-05-20T06:13:30.827" v="2"/>
        <pc:sldMkLst>
          <pc:docMk/>
          <pc:sldMk cId="3417660887" sldId="261"/>
        </pc:sldMkLst>
      </pc:sldChg>
      <pc:sldChg chg="modSp add mod">
        <pc:chgData name="김수연/산업경영공학과" userId="3e63e631-a6b5-4db6-bb73-1ecca5f5de3e" providerId="ADAL" clId="{5ED696D7-A820-4D7E-B8FC-CBD191B47EFB}" dt="2024-05-20T06:17:14.143" v="56" actId="20577"/>
        <pc:sldMkLst>
          <pc:docMk/>
          <pc:sldMk cId="1425352087" sldId="268"/>
        </pc:sldMkLst>
        <pc:spChg chg="mod">
          <ac:chgData name="김수연/산업경영공학과" userId="3e63e631-a6b5-4db6-bb73-1ecca5f5de3e" providerId="ADAL" clId="{5ED696D7-A820-4D7E-B8FC-CBD191B47EFB}" dt="2024-05-20T06:17:14.143" v="56" actId="20577"/>
          <ac:spMkLst>
            <pc:docMk/>
            <pc:sldMk cId="1425352087" sldId="268"/>
            <ac:spMk id="3" creationId="{207E7347-DE42-15B4-93FC-702FEE7B9B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088DA-8875-CC69-D0DA-48CC920A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12BD3E-47A8-84CA-DB12-16A3E801F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EE3837-45E5-81BD-D20C-76241BAE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FF9-D434-46D0-A45E-560C27F711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8F3DB-8DD9-FE2D-AAD4-9CDB8466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BAEBA-4EA0-3263-06C8-BCF533F5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B34D-BA08-4629-B970-26A35801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63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60CC8-C691-9583-9DCE-A96D5C22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E65D20-BB1A-159A-1DCB-886F768FD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0FADE-CAA7-81FB-DF5B-D54F5B1F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FF9-D434-46D0-A45E-560C27F711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22060-144A-FEA8-FE13-192CC784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1F73A-ABE5-E4A3-8D33-ADAB7B1E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B34D-BA08-4629-B970-26A35801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30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4F20AD-D91F-DDDB-540A-9ED8F2E14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4344A-B420-E3DD-AD28-5E7EDEAA9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E6612-B53F-E552-505E-8941BFDE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FF9-D434-46D0-A45E-560C27F711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02DB3-3755-405B-3B20-11690E5A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5EBB6-DBCE-AC5A-B4E0-1524FD06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B34D-BA08-4629-B970-26A35801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5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022BE-341E-D3B6-B18D-6FD5523C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E23F6-877E-7386-8ADD-F5961CC4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CE61C-11CE-F86E-3E49-AD4897E1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FF9-D434-46D0-A45E-560C27F711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83B88-FE37-2D01-E545-196315A1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13B60-5EBC-5400-D2D6-F16B4B85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B34D-BA08-4629-B970-26A35801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4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A9E41-4FC2-CF75-1A25-979627A5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0AF1E-5544-3A17-385B-8873DA7AA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6F740-F5A5-BDAD-FCD4-105D92E7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FF9-D434-46D0-A45E-560C27F711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94148-79BA-A8F6-8787-C7591163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CA61E-77FC-FBCF-4767-72615B30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B34D-BA08-4629-B970-26A35801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3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0E5C0-3007-99BE-04D4-3BC49AA5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22D5B-4F8E-9A29-47F6-E462142A2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31DB7-40B5-F6DE-6321-C5A10F9B9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BE7E8B-92AD-EA16-4F82-FD17DB5B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FF9-D434-46D0-A45E-560C27F711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5E62D-EAA0-163C-97CB-CF366EB8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32B09-4FAD-D1CE-A46F-D1772504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B34D-BA08-4629-B970-26A35801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6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5C5F5-D7EB-E13A-2759-B9FE1AF7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1284F-1727-D2B3-3F26-170A846C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07AE5B-97B6-EEC4-8211-A2A68B68A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D640D2-42FF-EBE3-C4E1-268D679F4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BB960F-EC79-D32A-97FA-419BF0ACE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922059-D58E-5A2D-D00E-EAC6672F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FF9-D434-46D0-A45E-560C27F711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EE7CE6-8E8F-7F58-51E5-22655FC2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377B68-1CCC-D7B4-2121-48067EE9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B34D-BA08-4629-B970-26A35801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77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982D8-654E-E377-5A1F-A9B7FCEC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CFA3BE-4378-3335-B567-2C7D3024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FF9-D434-46D0-A45E-560C27F711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6B45E1-2ECE-0A68-8F1C-6EE0B83D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A3DD39-CA9A-BFB5-C749-66A834D5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B34D-BA08-4629-B970-26A35801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2C99A-5F40-ECE9-2A9F-7DBC7323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FF9-D434-46D0-A45E-560C27F711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3292C5-1751-382B-D856-DBB18398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53A71-19FC-CB72-9B5A-14DE59C5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B34D-BA08-4629-B970-26A35801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8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3DC39-A609-5E4B-ECFB-B0CC4CFC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E9C650-129F-A9F5-6641-FF07137A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5B8ADC-F42D-4DC9-BD2D-60D714152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1086F6-7833-1561-90CA-91B3A9DC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FF9-D434-46D0-A45E-560C27F711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941A1-923A-80B9-01F5-48CC309F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7106C-36D7-15E9-FA00-652480FF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B34D-BA08-4629-B970-26A35801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77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36230-9B4B-D11B-CEB5-153DDAC7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AED720-2330-B2A4-9C2B-AE0E78DD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272FB-FBA1-09E1-83DD-25FC6C96B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1F6770-E62F-B6C3-66F0-8EF6923A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0FF9-D434-46D0-A45E-560C27F711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7676BD-463A-4A89-7576-56F5C8AE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A2FAD9-96BD-EB30-EF56-5A5C22B3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B34D-BA08-4629-B970-26A35801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8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9C09CC-F84E-3F47-AB1D-5C848657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147934-C47D-0CF7-53B6-767B1F803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CEA20-BDFC-8E6E-4D03-B8B6F71FB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0F0FF9-D434-46D0-A45E-560C27F7111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6691E-C3AB-6729-FBB6-68A3187DC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80DCB-9E1F-0476-EF3F-1DE3D0D5C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B1B34D-BA08-4629-B970-26A35801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9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6B13C21-E4B6-412D-8DD3-06195C0DDF61}"/>
              </a:ext>
            </a:extLst>
          </p:cNvPr>
          <p:cNvSpPr/>
          <p:nvPr/>
        </p:nvSpPr>
        <p:spPr>
          <a:xfrm>
            <a:off x="6301363" y="1674029"/>
            <a:ext cx="4434311" cy="34665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 Logic</a:t>
            </a:r>
            <a:endParaRPr lang="en-US" altLang="ko-KR" sz="11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서버</a:t>
            </a:r>
            <a:endParaRPr lang="en-US" altLang="ko-KR" sz="14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</a:t>
            </a:r>
            <a:r>
              <a:rPr lang="ko-KR" altLang="en-US" sz="14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데이터베이스</a:t>
            </a:r>
            <a:endParaRPr lang="en-US" altLang="ko-KR" sz="14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Back-end</a:t>
            </a:r>
            <a:endParaRPr lang="ko-KR" altLang="en-US" sz="14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래픽 4" descr="남자 옆모습 단색으로 채워진">
            <a:extLst>
              <a:ext uri="{FF2B5EF4-FFF2-40B4-BE49-F238E27FC236}">
                <a16:creationId xmlns:a16="http://schemas.microsoft.com/office/drawing/2014/main" id="{5004FA53-0FF8-C858-4C02-8C72A9E1F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40" y="2492886"/>
            <a:ext cx="914400" cy="914400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66F1443E-AC01-446D-04D5-6035E0EDF96C}"/>
              </a:ext>
            </a:extLst>
          </p:cNvPr>
          <p:cNvGrpSpPr/>
          <p:nvPr/>
        </p:nvGrpSpPr>
        <p:grpSpPr>
          <a:xfrm>
            <a:off x="2453155" y="1394478"/>
            <a:ext cx="8619535" cy="4515632"/>
            <a:chOff x="2485240" y="961341"/>
            <a:chExt cx="8619535" cy="512241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ACBF52D-7E8A-7AA4-DA24-BC92973B5FEC}"/>
                </a:ext>
              </a:extLst>
            </p:cNvPr>
            <p:cNvSpPr/>
            <p:nvPr/>
          </p:nvSpPr>
          <p:spPr>
            <a:xfrm>
              <a:off x="2485240" y="961341"/>
              <a:ext cx="8619535" cy="493531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DE6C44B-A058-375C-25D2-A753EF3E2B6E}"/>
                </a:ext>
              </a:extLst>
            </p:cNvPr>
            <p:cNvSpPr/>
            <p:nvPr/>
          </p:nvSpPr>
          <p:spPr>
            <a:xfrm>
              <a:off x="6121722" y="5709558"/>
              <a:ext cx="1346570" cy="37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Application</a:t>
              </a: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BA26C60-B774-4911-641D-E95C10DDF4C0}"/>
              </a:ext>
            </a:extLst>
          </p:cNvPr>
          <p:cNvSpPr/>
          <p:nvPr/>
        </p:nvSpPr>
        <p:spPr>
          <a:xfrm>
            <a:off x="3189155" y="1668033"/>
            <a:ext cx="2020063" cy="2564105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rPr>
              <a:t>Front-end</a:t>
            </a:r>
            <a:endParaRPr lang="ko-KR" altLang="en-US" sz="1400" b="1" dirty="0">
              <a:latin typeface="나눔스퀘어_ac" panose="020B0600000101010101" pitchFamily="50" charset="-127"/>
              <a:ea typeface="나눔스퀘어_ac" panose="020B06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AE42EF-FE9A-8B64-CA9F-85EFC8FBD04C}"/>
              </a:ext>
            </a:extLst>
          </p:cNvPr>
          <p:cNvCxnSpPr>
            <a:cxnSpLocks/>
          </p:cNvCxnSpPr>
          <p:nvPr/>
        </p:nvCxnSpPr>
        <p:spPr>
          <a:xfrm>
            <a:off x="1438496" y="2836972"/>
            <a:ext cx="1659117" cy="0"/>
          </a:xfrm>
          <a:prstGeom prst="straightConnector1">
            <a:avLst/>
          </a:prstGeom>
          <a:ln w="19050"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92FA939-148C-4391-B678-AA7F93F0251A}"/>
              </a:ext>
            </a:extLst>
          </p:cNvPr>
          <p:cNvCxnSpPr>
            <a:cxnSpLocks/>
          </p:cNvCxnSpPr>
          <p:nvPr/>
        </p:nvCxnSpPr>
        <p:spPr>
          <a:xfrm flipH="1">
            <a:off x="1438496" y="3016081"/>
            <a:ext cx="1659117" cy="0"/>
          </a:xfrm>
          <a:prstGeom prst="straightConnector1">
            <a:avLst/>
          </a:prstGeom>
          <a:ln w="19050"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스마트폰 윤곽선">
            <a:extLst>
              <a:ext uri="{FF2B5EF4-FFF2-40B4-BE49-F238E27FC236}">
                <a16:creationId xmlns:a16="http://schemas.microsoft.com/office/drawing/2014/main" id="{24554B68-B3B0-2993-3F87-ED28B2972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4679" y="2049803"/>
            <a:ext cx="1109013" cy="1109013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D1F72BE-D4CA-C737-3421-F012CA10DE6D}"/>
              </a:ext>
            </a:extLst>
          </p:cNvPr>
          <p:cNvCxnSpPr>
            <a:cxnSpLocks/>
          </p:cNvCxnSpPr>
          <p:nvPr/>
        </p:nvCxnSpPr>
        <p:spPr>
          <a:xfrm>
            <a:off x="5455885" y="2355440"/>
            <a:ext cx="1659117" cy="0"/>
          </a:xfrm>
          <a:prstGeom prst="straightConnector1">
            <a:avLst/>
          </a:prstGeom>
          <a:ln w="19050"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6463A8-0776-B0DA-5FCC-255B1EBFCC3F}"/>
              </a:ext>
            </a:extLst>
          </p:cNvPr>
          <p:cNvCxnSpPr>
            <a:cxnSpLocks/>
          </p:cNvCxnSpPr>
          <p:nvPr/>
        </p:nvCxnSpPr>
        <p:spPr>
          <a:xfrm flipH="1">
            <a:off x="5455885" y="2530489"/>
            <a:ext cx="1659117" cy="0"/>
          </a:xfrm>
          <a:prstGeom prst="straightConnector1">
            <a:avLst/>
          </a:prstGeom>
          <a:ln w="19050"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그래픽 25" descr="서버 윤곽선">
            <a:extLst>
              <a:ext uri="{FF2B5EF4-FFF2-40B4-BE49-F238E27FC236}">
                <a16:creationId xmlns:a16="http://schemas.microsoft.com/office/drawing/2014/main" id="{B264C275-D2FF-3049-00DE-F3EDAB6D1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0837" y="1746875"/>
            <a:ext cx="1264408" cy="12644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467BD6E-8DF5-BAAA-6EA6-1C03B7DA7E3E}"/>
              </a:ext>
            </a:extLst>
          </p:cNvPr>
          <p:cNvSpPr txBox="1"/>
          <p:nvPr/>
        </p:nvSpPr>
        <p:spPr>
          <a:xfrm>
            <a:off x="1603882" y="2577383"/>
            <a:ext cx="914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제공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77F7E6-E4BA-B620-D034-D945AC2BC97B}"/>
              </a:ext>
            </a:extLst>
          </p:cNvPr>
          <p:cNvSpPr txBox="1"/>
          <p:nvPr/>
        </p:nvSpPr>
        <p:spPr>
          <a:xfrm>
            <a:off x="1731100" y="3019487"/>
            <a:ext cx="795826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</a:t>
            </a:r>
            <a:r>
              <a:rPr lang="en-US" altLang="ko-KR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97893-5916-050A-6072-822B64E6CC7B}"/>
              </a:ext>
            </a:extLst>
          </p:cNvPr>
          <p:cNvSpPr txBox="1"/>
          <p:nvPr/>
        </p:nvSpPr>
        <p:spPr>
          <a:xfrm>
            <a:off x="5930091" y="2102080"/>
            <a:ext cx="11508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F392AB-FE18-EF1E-6788-C76BDB3CBE17}"/>
              </a:ext>
            </a:extLst>
          </p:cNvPr>
          <p:cNvSpPr txBox="1"/>
          <p:nvPr/>
        </p:nvSpPr>
        <p:spPr>
          <a:xfrm>
            <a:off x="5930091" y="2530489"/>
            <a:ext cx="5754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응답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D823D2-849B-FA7A-D78C-A9E74102E8A8}"/>
              </a:ext>
            </a:extLst>
          </p:cNvPr>
          <p:cNvSpPr/>
          <p:nvPr/>
        </p:nvSpPr>
        <p:spPr>
          <a:xfrm>
            <a:off x="7573395" y="1802300"/>
            <a:ext cx="1910502" cy="19807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4" name="그래픽 33" descr="데이터베이스 윤곽선">
            <a:extLst>
              <a:ext uri="{FF2B5EF4-FFF2-40B4-BE49-F238E27FC236}">
                <a16:creationId xmlns:a16="http://schemas.microsoft.com/office/drawing/2014/main" id="{F2F9A505-7F41-BB21-5CDF-D1248CFF8E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8077" y="3988899"/>
            <a:ext cx="472910" cy="47291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A201C7-4993-5329-1F86-27943C1F2E78}"/>
              </a:ext>
            </a:extLst>
          </p:cNvPr>
          <p:cNvSpPr/>
          <p:nvPr/>
        </p:nvSpPr>
        <p:spPr>
          <a:xfrm>
            <a:off x="7573395" y="3940978"/>
            <a:ext cx="1910502" cy="6115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7E40F8F-18A1-36A2-D0C9-4A539EC64B61}"/>
              </a:ext>
            </a:extLst>
          </p:cNvPr>
          <p:cNvCxnSpPr>
            <a:cxnSpLocks/>
            <a:stCxn id="35" idx="1"/>
            <a:endCxn id="43" idx="1"/>
          </p:cNvCxnSpPr>
          <p:nvPr/>
        </p:nvCxnSpPr>
        <p:spPr>
          <a:xfrm rot="10800000" flipH="1">
            <a:off x="7573395" y="3425812"/>
            <a:ext cx="327150" cy="820930"/>
          </a:xfrm>
          <a:prstGeom prst="bentConnector3">
            <a:avLst>
              <a:gd name="adj1" fmla="val -69876"/>
            </a:avLst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9AC56D4-D959-D701-D6D5-D35DA92BAC36}"/>
              </a:ext>
            </a:extLst>
          </p:cNvPr>
          <p:cNvCxnSpPr>
            <a:cxnSpLocks/>
            <a:stCxn id="47" idx="3"/>
            <a:endCxn id="35" idx="3"/>
          </p:cNvCxnSpPr>
          <p:nvPr/>
        </p:nvCxnSpPr>
        <p:spPr>
          <a:xfrm>
            <a:off x="9161896" y="3448975"/>
            <a:ext cx="322001" cy="797767"/>
          </a:xfrm>
          <a:prstGeom prst="bentConnector3">
            <a:avLst>
              <a:gd name="adj1" fmla="val 170994"/>
            </a:avLst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8EA82C-C2AB-2F0E-39BC-728327AD193B}"/>
              </a:ext>
            </a:extLst>
          </p:cNvPr>
          <p:cNvSpPr txBox="1"/>
          <p:nvPr/>
        </p:nvSpPr>
        <p:spPr>
          <a:xfrm>
            <a:off x="7900545" y="3237658"/>
            <a:ext cx="189964" cy="376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712E8B-C975-80DD-2C10-0B2D080C576A}"/>
              </a:ext>
            </a:extLst>
          </p:cNvPr>
          <p:cNvSpPr txBox="1"/>
          <p:nvPr/>
        </p:nvSpPr>
        <p:spPr>
          <a:xfrm>
            <a:off x="8971932" y="3260821"/>
            <a:ext cx="189964" cy="376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28" name="Picture 4" descr="안드로이드 스튜디오 익히기">
            <a:extLst>
              <a:ext uri="{FF2B5EF4-FFF2-40B4-BE49-F238E27FC236}">
                <a16:creationId xmlns:a16="http://schemas.microsoft.com/office/drawing/2014/main" id="{8058A922-5EEC-C97E-6395-AF0E5F710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5079" y1="35980" x2="20847" y2="43672"/>
                        <a14:foregroundMark x1="20847" y1="43672" x2="26138" y2="42184"/>
                        <a14:foregroundMark x1="26138" y1="42184" x2="25820" y2="41687"/>
                        <a14:foregroundMark x1="47831" y1="30273" x2="47831" y2="30273"/>
                        <a14:foregroundMark x1="52487" y1="37717" x2="52487" y2="37717"/>
                        <a14:foregroundMark x1="60000" y1="34491" x2="60000" y2="34491"/>
                        <a14:foregroundMark x1="65820" y1="36476" x2="65820" y2="36476"/>
                        <a14:foregroundMark x1="72698" y1="35236" x2="72698" y2="35236"/>
                        <a14:foregroundMark x1="77037" y1="35236" x2="77037" y2="35236"/>
                        <a14:foregroundMark x1="76402" y1="27295" x2="76402" y2="27295"/>
                        <a14:foregroundMark x1="79577" y1="37221" x2="79577" y2="37221"/>
                        <a14:foregroundMark x1="48042" y1="58313" x2="48042" y2="58313"/>
                        <a14:foregroundMark x1="50370" y1="60794" x2="50370" y2="60794"/>
                        <a14:foregroundMark x1="48042" y1="65012" x2="48042" y2="65012"/>
                        <a14:foregroundMark x1="48148" y1="68734" x2="48148" y2="68734"/>
                        <a14:foregroundMark x1="45608" y1="69975" x2="45608" y2="69975"/>
                        <a14:foregroundMark x1="46561" y1="63524" x2="46561" y2="63524"/>
                        <a14:foregroundMark x1="47513" y1="64268" x2="47513" y2="64268"/>
                        <a14:foregroundMark x1="52804" y1="63275" x2="52804" y2="63275"/>
                        <a14:foregroundMark x1="60106" y1="60794" x2="60106" y2="60794"/>
                        <a14:foregroundMark x1="62751" y1="55831" x2="62751" y2="55831"/>
                        <a14:foregroundMark x1="62751" y1="61290" x2="62751" y2="61290"/>
                        <a14:foregroundMark x1="65397" y1="60050" x2="65397" y2="600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26" y="3123035"/>
            <a:ext cx="1333086" cy="56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플라스크 (웹 프레임워크) - 위키백과, 우리 모두의 백과사전">
            <a:extLst>
              <a:ext uri="{FF2B5EF4-FFF2-40B4-BE49-F238E27FC236}">
                <a16:creationId xmlns:a16="http://schemas.microsoft.com/office/drawing/2014/main" id="{F2B5E8C6-021D-9A88-1EAB-21585B17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465" y="3486128"/>
            <a:ext cx="547615" cy="21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파이어베이스 - 위키백과, 우리 모두의 백과사전">
            <a:extLst>
              <a:ext uri="{FF2B5EF4-FFF2-40B4-BE49-F238E27FC236}">
                <a16:creationId xmlns:a16="http://schemas.microsoft.com/office/drawing/2014/main" id="{36A4BDEE-5A06-38EE-3ADA-1372CDEDE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982" y="4211332"/>
            <a:ext cx="968570" cy="33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9EF6595-BB1D-6F06-AF15-C39E48A294F1}"/>
              </a:ext>
            </a:extLst>
          </p:cNvPr>
          <p:cNvSpPr txBox="1"/>
          <p:nvPr/>
        </p:nvSpPr>
        <p:spPr>
          <a:xfrm>
            <a:off x="585495" y="3291986"/>
            <a:ext cx="914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</a:t>
            </a:r>
          </a:p>
        </p:txBody>
      </p:sp>
      <p:grpSp>
        <p:nvGrpSpPr>
          <p:cNvPr id="1042" name="그룹 1041">
            <a:extLst>
              <a:ext uri="{FF2B5EF4-FFF2-40B4-BE49-F238E27FC236}">
                <a16:creationId xmlns:a16="http://schemas.microsoft.com/office/drawing/2014/main" id="{A4535B00-08B3-057C-E1E6-59053D031505}"/>
              </a:ext>
            </a:extLst>
          </p:cNvPr>
          <p:cNvGrpSpPr/>
          <p:nvPr/>
        </p:nvGrpSpPr>
        <p:grpSpPr>
          <a:xfrm>
            <a:off x="3564000" y="4246741"/>
            <a:ext cx="1155417" cy="785389"/>
            <a:chOff x="3557985" y="3812846"/>
            <a:chExt cx="1155417" cy="785389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83F3E08-686B-41E6-16BE-1C1D6636B7E6}"/>
                </a:ext>
              </a:extLst>
            </p:cNvPr>
            <p:cNvGrpSpPr/>
            <p:nvPr/>
          </p:nvGrpSpPr>
          <p:grpSpPr>
            <a:xfrm>
              <a:off x="3557985" y="4254360"/>
              <a:ext cx="1155417" cy="343875"/>
              <a:chOff x="391417" y="2689697"/>
              <a:chExt cx="1155417" cy="34387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2E5F72D-EF28-243E-F9BB-762F1CBCB7AD}"/>
                  </a:ext>
                </a:extLst>
              </p:cNvPr>
              <p:cNvSpPr/>
              <p:nvPr/>
            </p:nvSpPr>
            <p:spPr>
              <a:xfrm>
                <a:off x="391417" y="2689697"/>
                <a:ext cx="1155417" cy="34387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      Naver API</a:t>
                </a:r>
                <a:endParaRPr lang="ko-KR" altLang="en-US" sz="12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pic>
            <p:nvPicPr>
              <p:cNvPr id="59" name="Picture 8" descr="Hello, World | 네이버 지도 API v3">
                <a:extLst>
                  <a:ext uri="{FF2B5EF4-FFF2-40B4-BE49-F238E27FC236}">
                    <a16:creationId xmlns:a16="http://schemas.microsoft.com/office/drawing/2014/main" id="{A3873182-F4EA-3F2C-B724-D2704FB432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775" y="2717804"/>
                <a:ext cx="287659" cy="2876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D5DB12F2-C041-0E22-E5AA-243A4E5740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5809" y="3812846"/>
              <a:ext cx="2" cy="455359"/>
            </a:xfrm>
            <a:prstGeom prst="straightConnector1">
              <a:avLst/>
            </a:prstGeom>
            <a:ln w="19050">
              <a:solidFill>
                <a:srgbClr val="04243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8D56F52-61A2-5DF8-6394-B3712B319F0C}"/>
              </a:ext>
            </a:extLst>
          </p:cNvPr>
          <p:cNvCxnSpPr>
            <a:cxnSpLocks/>
            <a:stCxn id="1033" idx="1"/>
          </p:cNvCxnSpPr>
          <p:nvPr/>
        </p:nvCxnSpPr>
        <p:spPr>
          <a:xfrm flipH="1">
            <a:off x="9230443" y="2531189"/>
            <a:ext cx="457357" cy="0"/>
          </a:xfrm>
          <a:prstGeom prst="straightConnector1">
            <a:avLst/>
          </a:prstGeom>
          <a:ln w="19050"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AC53DEFD-01D5-38D2-76A9-CB690998EE6E}"/>
              </a:ext>
            </a:extLst>
          </p:cNvPr>
          <p:cNvGrpSpPr/>
          <p:nvPr/>
        </p:nvGrpSpPr>
        <p:grpSpPr>
          <a:xfrm>
            <a:off x="9687800" y="2406152"/>
            <a:ext cx="889480" cy="250073"/>
            <a:chOff x="9978075" y="4409122"/>
            <a:chExt cx="1346570" cy="361743"/>
          </a:xfrm>
        </p:grpSpPr>
        <p:sp>
          <p:nvSpPr>
            <p:cNvPr id="1033" name="직사각형 1032">
              <a:extLst>
                <a:ext uri="{FF2B5EF4-FFF2-40B4-BE49-F238E27FC236}">
                  <a16:creationId xmlns:a16="http://schemas.microsoft.com/office/drawing/2014/main" id="{39F731B7-34F3-4924-2525-527D05D06BD7}"/>
                </a:ext>
              </a:extLst>
            </p:cNvPr>
            <p:cNvSpPr/>
            <p:nvPr/>
          </p:nvSpPr>
          <p:spPr>
            <a:xfrm>
              <a:off x="9978075" y="4409122"/>
              <a:ext cx="1346570" cy="36174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1034" name="Picture 4" descr="Build a custom dataset using ROBOFLOW - custom dataset creation made easy">
              <a:extLst>
                <a:ext uri="{FF2B5EF4-FFF2-40B4-BE49-F238E27FC236}">
                  <a16:creationId xmlns:a16="http://schemas.microsoft.com/office/drawing/2014/main" id="{5B9C1C84-FD94-8139-0E83-05D097F9C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6421" y="4455932"/>
              <a:ext cx="1031541" cy="252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15592F6-A3E6-2156-FC4F-946DC63E211B}"/>
              </a:ext>
            </a:extLst>
          </p:cNvPr>
          <p:cNvSpPr txBox="1"/>
          <p:nvPr/>
        </p:nvSpPr>
        <p:spPr>
          <a:xfrm>
            <a:off x="239020" y="22855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/>
              <a:t>시스템 구조도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092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12E632C-7243-1129-BF74-832EF3617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1993"/>
              </p:ext>
            </p:extLst>
          </p:nvPr>
        </p:nvGraphicFramePr>
        <p:xfrm>
          <a:off x="208671" y="39644"/>
          <a:ext cx="11774657" cy="6778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5926">
                  <a:extLst>
                    <a:ext uri="{9D8B030D-6E8A-4147-A177-3AD203B41FA5}">
                      <a16:colId xmlns:a16="http://schemas.microsoft.com/office/drawing/2014/main" val="1981077406"/>
                    </a:ext>
                  </a:extLst>
                </a:gridCol>
                <a:gridCol w="402506">
                  <a:extLst>
                    <a:ext uri="{9D8B030D-6E8A-4147-A177-3AD203B41FA5}">
                      <a16:colId xmlns:a16="http://schemas.microsoft.com/office/drawing/2014/main" val="1933368493"/>
                    </a:ext>
                  </a:extLst>
                </a:gridCol>
                <a:gridCol w="464164">
                  <a:extLst>
                    <a:ext uri="{9D8B030D-6E8A-4147-A177-3AD203B41FA5}">
                      <a16:colId xmlns:a16="http://schemas.microsoft.com/office/drawing/2014/main" val="4056321915"/>
                    </a:ext>
                  </a:extLst>
                </a:gridCol>
                <a:gridCol w="3910234">
                  <a:extLst>
                    <a:ext uri="{9D8B030D-6E8A-4147-A177-3AD203B41FA5}">
                      <a16:colId xmlns:a16="http://schemas.microsoft.com/office/drawing/2014/main" val="3300471629"/>
                    </a:ext>
                  </a:extLst>
                </a:gridCol>
                <a:gridCol w="2299724">
                  <a:extLst>
                    <a:ext uri="{9D8B030D-6E8A-4147-A177-3AD203B41FA5}">
                      <a16:colId xmlns:a16="http://schemas.microsoft.com/office/drawing/2014/main" val="1394963854"/>
                    </a:ext>
                  </a:extLst>
                </a:gridCol>
                <a:gridCol w="3882103">
                  <a:extLst>
                    <a:ext uri="{9D8B030D-6E8A-4147-A177-3AD203B41FA5}">
                      <a16:colId xmlns:a16="http://schemas.microsoft.com/office/drawing/2014/main" val="3979323301"/>
                    </a:ext>
                  </a:extLst>
                </a:gridCol>
              </a:tblGrid>
              <a:tr h="1994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동작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no.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완성 여부</a:t>
                      </a:r>
                      <a:endParaRPr lang="ko-KR" altLang="en-US" sz="1100" b="1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입력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출력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096207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메인화면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</a:rPr>
                        <a:t>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o</a:t>
                      </a:r>
                      <a:endParaRPr lang="en-US" sz="105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앱을 실행하면 지도가 보이는가</a:t>
                      </a:r>
                      <a:r>
                        <a:rPr lang="en-US" altLang="ko-KR" sz="1050" u="none" strike="noStrike" dirty="0">
                          <a:effectLst/>
                        </a:rPr>
                        <a:t>?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앱을 실행한다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메인지도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현위치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즐겨찾기 버튼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검색버튼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주변시설정보 버튼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길찾기</a:t>
                      </a:r>
                      <a:r>
                        <a:rPr lang="ko-KR" altLang="en-US" sz="1050" u="none" strike="noStrike" dirty="0">
                          <a:effectLst/>
                        </a:rPr>
                        <a:t> 버튼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음성버튼을 출력한다</a:t>
                      </a:r>
                      <a:r>
                        <a:rPr lang="en-US" altLang="ko-KR" sz="1050" u="none" strike="noStrike" dirty="0">
                          <a:effectLst/>
                        </a:rPr>
                        <a:t>.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8239843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</a:rPr>
                        <a:t>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o</a:t>
                      </a:r>
                      <a:endParaRPr lang="en-US" sz="105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현위치 버튼이 잘 작동하는가</a:t>
                      </a:r>
                      <a:r>
                        <a:rPr lang="en-US" altLang="ko-KR" sz="1050" u="none" strike="noStrike">
                          <a:effectLst/>
                        </a:rPr>
                        <a:t>?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현위치 버튼을 누른다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내 위치를 중심으로 지도 업데이트</a:t>
                      </a:r>
                      <a:r>
                        <a:rPr lang="en-US" altLang="ko-KR" sz="1050" u="none" strike="noStrike">
                          <a:effectLst/>
                        </a:rPr>
                        <a:t>, </a:t>
                      </a:r>
                      <a:r>
                        <a:rPr lang="ko-KR" altLang="en-US" sz="1050" u="none" strike="noStrike">
                          <a:effectLst/>
                        </a:rPr>
                        <a:t>내 위치를 빨강 원 아이콘으로 표시한다</a:t>
                      </a:r>
                      <a:r>
                        <a:rPr lang="en-US" altLang="ko-KR" sz="1050" u="none" strike="noStrike">
                          <a:effectLst/>
                        </a:rPr>
                        <a:t>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2882628916"/>
                  </a:ext>
                </a:extLst>
              </a:tr>
              <a:tr h="99183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</a:rPr>
                        <a:t>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o</a:t>
                      </a:r>
                      <a:endParaRPr lang="en-US" sz="105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지도 확대</a:t>
                      </a:r>
                      <a:r>
                        <a:rPr lang="en-US" altLang="ko-KR" sz="1050" u="none" strike="noStrike">
                          <a:effectLst/>
                        </a:rPr>
                        <a:t>/</a:t>
                      </a:r>
                      <a:r>
                        <a:rPr lang="ko-KR" altLang="en-US" sz="1050" u="none" strike="noStrike">
                          <a:effectLst/>
                        </a:rPr>
                        <a:t>축소</a:t>
                      </a:r>
                      <a:r>
                        <a:rPr lang="en-US" altLang="ko-KR" sz="1050" u="none" strike="noStrike">
                          <a:effectLst/>
                        </a:rPr>
                        <a:t>/</a:t>
                      </a:r>
                      <a:r>
                        <a:rPr lang="ko-KR" altLang="en-US" sz="1050" u="none" strike="noStrike">
                          <a:effectLst/>
                        </a:rPr>
                        <a:t>이동이 매끄러운가</a:t>
                      </a:r>
                      <a:r>
                        <a:rPr lang="en-US" altLang="ko-KR" sz="1050" u="none" strike="noStrike">
                          <a:effectLst/>
                        </a:rPr>
                        <a:t>?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지도를 움직인다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화면을 확대</a:t>
                      </a:r>
                      <a:r>
                        <a:rPr lang="en-US" altLang="ko-KR" sz="1050" u="none" strike="noStrike">
                          <a:effectLst/>
                        </a:rPr>
                        <a:t>/</a:t>
                      </a:r>
                      <a:r>
                        <a:rPr lang="ko-KR" altLang="en-US" sz="1050" u="none" strike="noStrike">
                          <a:effectLst/>
                        </a:rPr>
                        <a:t>축소</a:t>
                      </a:r>
                      <a:r>
                        <a:rPr lang="en-US" altLang="ko-KR" sz="1050" u="none" strike="noStrike">
                          <a:effectLst/>
                        </a:rPr>
                        <a:t>/</a:t>
                      </a:r>
                      <a:r>
                        <a:rPr lang="ko-KR" altLang="en-US" sz="1050" u="none" strike="noStrike">
                          <a:effectLst/>
                        </a:rPr>
                        <a:t>이동한다</a:t>
                      </a:r>
                      <a:r>
                        <a:rPr lang="en-US" altLang="ko-KR" sz="1050" u="none" strike="noStrike">
                          <a:effectLst/>
                        </a:rPr>
                        <a:t>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1163162450"/>
                  </a:ext>
                </a:extLst>
              </a:tr>
              <a:tr h="99183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</a:rPr>
                        <a:t>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o</a:t>
                      </a:r>
                      <a:endParaRPr lang="en-US" sz="105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이동약자시설 선택 버튼이 잘 보이는가</a:t>
                      </a:r>
                      <a:r>
                        <a:rPr lang="en-US" altLang="ko-KR" sz="1050" u="none" strike="noStrike">
                          <a:effectLst/>
                        </a:rPr>
                        <a:t>?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일정 범위 이상 확대한다</a:t>
                      </a:r>
                      <a:r>
                        <a:rPr lang="en-US" altLang="ko-KR" sz="1050" u="none" strike="noStrike">
                          <a:effectLst/>
                        </a:rPr>
                        <a:t>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편의점</a:t>
                      </a:r>
                      <a:r>
                        <a:rPr lang="en-US" altLang="ko-KR" sz="1050" u="none" strike="noStrike">
                          <a:effectLst/>
                        </a:rPr>
                        <a:t>, </a:t>
                      </a:r>
                      <a:r>
                        <a:rPr lang="ko-KR" altLang="en-US" sz="1050" u="none" strike="noStrike">
                          <a:effectLst/>
                        </a:rPr>
                        <a:t>음식점</a:t>
                      </a:r>
                      <a:r>
                        <a:rPr lang="en-US" altLang="ko-KR" sz="1050" u="none" strike="noStrike">
                          <a:effectLst/>
                        </a:rPr>
                        <a:t>, </a:t>
                      </a:r>
                      <a:r>
                        <a:rPr lang="ko-KR" altLang="en-US" sz="1050" u="none" strike="noStrike">
                          <a:effectLst/>
                        </a:rPr>
                        <a:t>카페와 같은 주변 시설명을 표시한다</a:t>
                      </a:r>
                      <a:r>
                        <a:rPr lang="en-US" altLang="ko-KR" sz="1050" u="none" strike="noStrike">
                          <a:effectLst/>
                        </a:rPr>
                        <a:t>. 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1719480737"/>
                  </a:ext>
                </a:extLst>
              </a:tr>
              <a:tr h="99183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</a:rPr>
                        <a:t>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o</a:t>
                      </a:r>
                      <a:endParaRPr lang="en-US" sz="105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앱을 실행하였을 때 메인화면 아이콘이 잘 표시되는가</a:t>
                      </a:r>
                      <a:r>
                        <a:rPr lang="en-US" altLang="ko-KR" sz="1050" u="none" strike="noStrike">
                          <a:effectLst/>
                        </a:rPr>
                        <a:t>?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3855073493"/>
                  </a:ext>
                </a:extLst>
              </a:tr>
              <a:tr h="991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길찾기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</a:rPr>
                        <a:t>6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o</a:t>
                      </a:r>
                      <a:endParaRPr lang="en-US" sz="105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길찾기 버튼을 클릭하면 길찾기 화면으로 넘어가는가</a:t>
                      </a:r>
                      <a:r>
                        <a:rPr lang="en-US" altLang="ko-KR" sz="1050" u="none" strike="noStrike">
                          <a:effectLst/>
                        </a:rPr>
                        <a:t>?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메인화면에서 길찾기 버튼을 누른다</a:t>
                      </a:r>
                      <a:r>
                        <a:rPr lang="en-US" altLang="ko-KR" sz="1050" u="none" strike="noStrike">
                          <a:effectLst/>
                        </a:rPr>
                        <a:t>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길찾기 시작화면으로 이동한다</a:t>
                      </a:r>
                      <a:r>
                        <a:rPr lang="en-US" altLang="ko-KR" sz="1050" u="none" strike="noStrike">
                          <a:effectLst/>
                        </a:rPr>
                        <a:t>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4289077087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</a:rPr>
                        <a:t>7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o</a:t>
                      </a:r>
                      <a:endParaRPr lang="en-US" sz="105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출발지 버튼을 클릭하면 출발지 설정 화면으로 넘어가는가</a:t>
                      </a:r>
                      <a:r>
                        <a:rPr lang="en-US" altLang="ko-KR" sz="1050" u="none" strike="noStrike">
                          <a:effectLst/>
                        </a:rPr>
                        <a:t>?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길찾기 버튼을 누른 후</a:t>
                      </a:r>
                      <a:r>
                        <a:rPr lang="en-US" altLang="ko-KR" sz="1050" u="none" strike="noStrike">
                          <a:effectLst/>
                        </a:rPr>
                        <a:t>, </a:t>
                      </a:r>
                      <a:r>
                        <a:rPr lang="ko-KR" altLang="en-US" sz="1050" u="none" strike="noStrike">
                          <a:effectLst/>
                        </a:rPr>
                        <a:t>출발지 설정 버튼을 누른다</a:t>
                      </a:r>
                      <a:r>
                        <a:rPr lang="en-US" altLang="ko-KR" sz="1050" u="none" strike="noStrike">
                          <a:effectLst/>
                        </a:rPr>
                        <a:t>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내위치 버튼과 지도에서 선택 버튼을 출력한다</a:t>
                      </a:r>
                      <a:r>
                        <a:rPr lang="en-US" altLang="ko-KR" sz="1050" u="none" strike="noStrike">
                          <a:effectLst/>
                        </a:rPr>
                        <a:t>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3448073034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</a:rPr>
                        <a:t>8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o</a:t>
                      </a:r>
                      <a:endParaRPr lang="en-US" sz="105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내위치 버튼을 클릭한 경우</a:t>
                      </a:r>
                      <a:r>
                        <a:rPr lang="en-US" altLang="ko-KR" sz="1050" u="none" strike="noStrike">
                          <a:effectLst/>
                        </a:rPr>
                        <a:t>, </a:t>
                      </a:r>
                      <a:r>
                        <a:rPr lang="ko-KR" altLang="en-US" sz="1050" u="none" strike="noStrike">
                          <a:effectLst/>
                        </a:rPr>
                        <a:t>현재 내 위치를 정확하게 표시하는가</a:t>
                      </a:r>
                      <a:r>
                        <a:rPr lang="en-US" altLang="ko-KR" sz="1050" u="none" strike="noStrike">
                          <a:effectLst/>
                        </a:rPr>
                        <a:t>?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출발지 설정 버튼을 누른 후</a:t>
                      </a:r>
                      <a:r>
                        <a:rPr lang="en-US" altLang="ko-KR" sz="1050" u="none" strike="noStrike">
                          <a:effectLst/>
                        </a:rPr>
                        <a:t>, </a:t>
                      </a:r>
                      <a:r>
                        <a:rPr lang="ko-KR" altLang="en-US" sz="1050" u="none" strike="noStrike">
                          <a:effectLst/>
                        </a:rPr>
                        <a:t>내위치 버튼을 누른다</a:t>
                      </a:r>
                      <a:r>
                        <a:rPr lang="en-US" altLang="ko-KR" sz="1050" u="none" strike="noStrike">
                          <a:effectLst/>
                        </a:rPr>
                        <a:t>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현재 내 위치의 주소를 출발지 설정란에 출력한다</a:t>
                      </a:r>
                      <a:r>
                        <a:rPr lang="en-US" altLang="ko-KR" sz="1050" u="none" strike="noStrike">
                          <a:effectLst/>
                        </a:rPr>
                        <a:t>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3930032704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9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o</a:t>
                      </a:r>
                      <a:endParaRPr lang="en-US" sz="105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지도에서 선택 버튼을 클릭한 경우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출발지를 지도에서 선택할 수 있는가</a:t>
                      </a:r>
                      <a:r>
                        <a:rPr lang="en-US" altLang="ko-KR" sz="1050" u="none" strike="noStrike" dirty="0">
                          <a:effectLst/>
                        </a:rPr>
                        <a:t>?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출발지 설정 버튼을 누른 후</a:t>
                      </a:r>
                      <a:r>
                        <a:rPr lang="en-US" altLang="ko-KR" sz="1050" u="none" strike="noStrike">
                          <a:effectLst/>
                        </a:rPr>
                        <a:t>, </a:t>
                      </a:r>
                      <a:r>
                        <a:rPr lang="ko-KR" altLang="en-US" sz="1050" u="none" strike="noStrike">
                          <a:effectLst/>
                        </a:rPr>
                        <a:t>지도에서 선택 버튼을 누른다</a:t>
                      </a:r>
                      <a:r>
                        <a:rPr lang="en-US" altLang="ko-KR" sz="1050" u="none" strike="noStrike">
                          <a:effectLst/>
                        </a:rPr>
                        <a:t>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해당 아이콘이 원하는 위치로 오도록 빨강 물방울 아이콘을 출력한다</a:t>
                      </a:r>
                      <a:r>
                        <a:rPr lang="en-US" altLang="ko-KR" sz="1050" u="none" strike="noStrike">
                          <a:effectLst/>
                        </a:rPr>
                        <a:t>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3372858076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</a:rPr>
                        <a:t>10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o</a:t>
                      </a:r>
                      <a:endParaRPr lang="en-US" sz="105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아이콘이 원하는 위치로 오도록 설정한 후</a:t>
                      </a:r>
                      <a:r>
                        <a:rPr lang="en-US" altLang="ko-KR" sz="1050" u="none" strike="noStrike">
                          <a:effectLst/>
                        </a:rPr>
                        <a:t>, </a:t>
                      </a:r>
                      <a:r>
                        <a:rPr lang="ko-KR" altLang="en-US" sz="1050" u="none" strike="noStrike">
                          <a:effectLst/>
                        </a:rPr>
                        <a:t>확인 버튼을 누르면 출발지 위치를 정확하게 표시하는가</a:t>
                      </a:r>
                      <a:r>
                        <a:rPr lang="en-US" altLang="ko-KR" sz="1050" u="none" strike="noStrike">
                          <a:effectLst/>
                        </a:rPr>
                        <a:t>?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지도에서 선택 버튼을 누른 후</a:t>
                      </a:r>
                      <a:r>
                        <a:rPr lang="en-US" altLang="ko-KR" sz="1050" u="none" strike="noStrike">
                          <a:effectLst/>
                        </a:rPr>
                        <a:t>, </a:t>
                      </a:r>
                      <a:r>
                        <a:rPr lang="ko-KR" altLang="en-US" sz="1050" u="none" strike="noStrike">
                          <a:effectLst/>
                        </a:rPr>
                        <a:t>확인 버튼을 누른다</a:t>
                      </a:r>
                      <a:r>
                        <a:rPr lang="en-US" altLang="ko-KR" sz="1050" u="none" strike="noStrike">
                          <a:effectLst/>
                        </a:rPr>
                        <a:t>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지도에서 선택한 위치를 출발지 설정란에 출력한다</a:t>
                      </a:r>
                      <a:r>
                        <a:rPr lang="en-US" altLang="ko-KR" sz="1050" u="none" strike="noStrike">
                          <a:effectLst/>
                        </a:rPr>
                        <a:t>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499788328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</a:rPr>
                        <a:t>11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o</a:t>
                      </a:r>
                      <a:endParaRPr lang="en-US" sz="105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출발지와 목적지를 설정한 후</a:t>
                      </a:r>
                      <a:r>
                        <a:rPr lang="en-US" altLang="ko-KR" sz="1050" u="none" strike="noStrike">
                          <a:effectLst/>
                        </a:rPr>
                        <a:t>, </a:t>
                      </a:r>
                      <a:r>
                        <a:rPr lang="ko-KR" altLang="en-US" sz="1050" u="none" strike="noStrike">
                          <a:effectLst/>
                        </a:rPr>
                        <a:t>확인 버튼을 누르면 </a:t>
                      </a:r>
                      <a:r>
                        <a:rPr lang="en-US" altLang="ko-KR" sz="1050" u="none" strike="noStrike">
                          <a:effectLst/>
                        </a:rPr>
                        <a:t>'</a:t>
                      </a:r>
                      <a:r>
                        <a:rPr lang="ko-KR" altLang="en-US" sz="1050" u="none" strike="noStrike">
                          <a:effectLst/>
                        </a:rPr>
                        <a:t>일반 경로</a:t>
                      </a:r>
                      <a:r>
                        <a:rPr lang="en-US" altLang="ko-KR" sz="1050" u="none" strike="noStrike">
                          <a:effectLst/>
                        </a:rPr>
                        <a:t>'</a:t>
                      </a:r>
                      <a:r>
                        <a:rPr lang="ko-KR" altLang="en-US" sz="1050" u="none" strike="noStrike">
                          <a:effectLst/>
                        </a:rPr>
                        <a:t>와 </a:t>
                      </a:r>
                      <a:r>
                        <a:rPr lang="en-US" altLang="ko-KR" sz="1050" u="none" strike="noStrike">
                          <a:effectLst/>
                        </a:rPr>
                        <a:t>'</a:t>
                      </a:r>
                      <a:r>
                        <a:rPr lang="ko-KR" altLang="en-US" sz="1050" u="none" strike="noStrike">
                          <a:effectLst/>
                        </a:rPr>
                        <a:t>특수 경로</a:t>
                      </a:r>
                      <a:r>
                        <a:rPr lang="en-US" altLang="ko-KR" sz="1050" u="none" strike="noStrike">
                          <a:effectLst/>
                        </a:rPr>
                        <a:t>' </a:t>
                      </a:r>
                      <a:r>
                        <a:rPr lang="ko-KR" altLang="en-US" sz="1050" u="none" strike="noStrike">
                          <a:effectLst/>
                        </a:rPr>
                        <a:t>선택 버튼을 표시하는가</a:t>
                      </a:r>
                      <a:r>
                        <a:rPr lang="en-US" altLang="ko-KR" sz="1050" u="none" strike="noStrike">
                          <a:effectLst/>
                        </a:rPr>
                        <a:t>?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출발지와 목적지를 설정한 후</a:t>
                      </a:r>
                      <a:r>
                        <a:rPr lang="en-US" altLang="ko-KR" sz="1050" u="none" strike="noStrike">
                          <a:effectLst/>
                        </a:rPr>
                        <a:t>, </a:t>
                      </a:r>
                      <a:r>
                        <a:rPr lang="ko-KR" altLang="en-US" sz="1050" u="none" strike="noStrike">
                          <a:effectLst/>
                        </a:rPr>
                        <a:t>확인 버튼을 누른다</a:t>
                      </a:r>
                      <a:r>
                        <a:rPr lang="en-US" altLang="ko-KR" sz="1050" u="none" strike="noStrike">
                          <a:effectLst/>
                        </a:rPr>
                        <a:t>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일반 경로</a:t>
                      </a:r>
                      <a:r>
                        <a:rPr lang="en-US" altLang="ko-KR" sz="1050" u="none" strike="noStrike">
                          <a:effectLst/>
                        </a:rPr>
                        <a:t>'</a:t>
                      </a:r>
                      <a:r>
                        <a:rPr lang="ko-KR" altLang="en-US" sz="1050" u="none" strike="noStrike">
                          <a:effectLst/>
                        </a:rPr>
                        <a:t>와 </a:t>
                      </a:r>
                      <a:r>
                        <a:rPr lang="en-US" altLang="ko-KR" sz="1050" u="none" strike="noStrike">
                          <a:effectLst/>
                        </a:rPr>
                        <a:t>'</a:t>
                      </a:r>
                      <a:r>
                        <a:rPr lang="ko-KR" altLang="en-US" sz="1050" u="none" strike="noStrike">
                          <a:effectLst/>
                        </a:rPr>
                        <a:t>특수 경로</a:t>
                      </a:r>
                      <a:r>
                        <a:rPr lang="en-US" altLang="ko-KR" sz="1050" u="none" strike="noStrike">
                          <a:effectLst/>
                        </a:rPr>
                        <a:t>' </a:t>
                      </a:r>
                      <a:r>
                        <a:rPr lang="ko-KR" altLang="en-US" sz="1050" u="none" strike="noStrike">
                          <a:effectLst/>
                        </a:rPr>
                        <a:t>선택 버튼을 출력한다</a:t>
                      </a:r>
                      <a:r>
                        <a:rPr lang="en-US" altLang="ko-KR" sz="1050" u="none" strike="noStrike">
                          <a:effectLst/>
                        </a:rPr>
                        <a:t>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1996435545"/>
                  </a:ext>
                </a:extLst>
              </a:tr>
              <a:tr h="99183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</a:rPr>
                        <a:t>12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o</a:t>
                      </a:r>
                      <a:endParaRPr lang="en-US" sz="105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일반 경로 버튼을 클릭하면 일반 경로 안내 화면으로 넘어가는가</a:t>
                      </a:r>
                      <a:r>
                        <a:rPr lang="en-US" altLang="ko-KR" sz="1050" u="none" strike="noStrike">
                          <a:effectLst/>
                        </a:rPr>
                        <a:t>?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일반 경로 버튼을 누른다</a:t>
                      </a:r>
                      <a:r>
                        <a:rPr lang="en-US" altLang="ko-KR" sz="1050" u="none" strike="noStrike">
                          <a:effectLst/>
                        </a:rPr>
                        <a:t>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일반 경로 안내 화면을 출력한다</a:t>
                      </a:r>
                      <a:r>
                        <a:rPr lang="en-US" altLang="ko-KR" sz="1050" u="none" strike="noStrike">
                          <a:effectLst/>
                        </a:rPr>
                        <a:t>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3971723916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</a:rPr>
                        <a:t>13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o</a:t>
                      </a:r>
                      <a:endParaRPr lang="en-US" sz="105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일반 경로 안내 화면에서 추천 경로 라인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</a:rPr>
                        <a:t>하이라이트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r>
                        <a:rPr lang="ko-KR" altLang="en-US" sz="1050" u="none" strike="noStrike" dirty="0">
                          <a:effectLst/>
                        </a:rPr>
                        <a:t>과 소요시간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거리를 표시하는가</a:t>
                      </a:r>
                      <a:r>
                        <a:rPr lang="en-US" altLang="ko-KR" sz="1050" u="none" strike="noStrike" dirty="0">
                          <a:effectLst/>
                        </a:rPr>
                        <a:t>?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x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일반 경로 안내 화면에서 추천 경로 라인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하이라이트</a:t>
                      </a:r>
                      <a:r>
                        <a:rPr lang="en-US" altLang="ko-KR" sz="1050" u="none" strike="noStrike">
                          <a:effectLst/>
                        </a:rPr>
                        <a:t>), </a:t>
                      </a:r>
                      <a:r>
                        <a:rPr lang="ko-KR" altLang="en-US" sz="1050" u="none" strike="noStrike">
                          <a:effectLst/>
                        </a:rPr>
                        <a:t>소요시간</a:t>
                      </a:r>
                      <a:r>
                        <a:rPr lang="en-US" altLang="ko-KR" sz="1050" u="none" strike="noStrike">
                          <a:effectLst/>
                        </a:rPr>
                        <a:t>, </a:t>
                      </a:r>
                      <a:r>
                        <a:rPr lang="ko-KR" altLang="en-US" sz="1050" u="none" strike="noStrike">
                          <a:effectLst/>
                        </a:rPr>
                        <a:t>거리를 출력한다</a:t>
                      </a:r>
                      <a:r>
                        <a:rPr lang="en-US" altLang="ko-KR" sz="1050" u="none" strike="noStrike">
                          <a:effectLst/>
                        </a:rPr>
                        <a:t>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440723521"/>
                  </a:ext>
                </a:extLst>
              </a:tr>
              <a:tr h="99183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</a:rPr>
                        <a:t>14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o</a:t>
                      </a:r>
                      <a:endParaRPr lang="en-US" sz="105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특수 경로 버튼을 클릭하면 특수 경로 안내 화면으로 넘어가는가</a:t>
                      </a:r>
                      <a:r>
                        <a:rPr lang="en-US" altLang="ko-KR" sz="1050" u="none" strike="noStrike">
                          <a:effectLst/>
                        </a:rPr>
                        <a:t>?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특수 경로 버튼을 누른다</a:t>
                      </a:r>
                      <a:r>
                        <a:rPr lang="en-US" altLang="ko-KR" sz="1050" u="none" strike="noStrike">
                          <a:effectLst/>
                        </a:rPr>
                        <a:t>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특수 경로 안내 화면을 출력한다</a:t>
                      </a:r>
                      <a:r>
                        <a:rPr lang="en-US" altLang="ko-KR" sz="1050" u="none" strike="noStrike">
                          <a:effectLst/>
                        </a:rPr>
                        <a:t>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2349896074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</a:rPr>
                        <a:t>15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o</a:t>
                      </a:r>
                      <a:endParaRPr lang="en-US" sz="105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특수 경로 안내 화면에서 추천 경로 라인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</a:rPr>
                        <a:t>하이라이트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r>
                        <a:rPr lang="ko-KR" altLang="en-US" sz="1050" u="none" strike="noStrike" dirty="0">
                          <a:effectLst/>
                        </a:rPr>
                        <a:t>과 소요시간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거리를 표시하는가</a:t>
                      </a:r>
                      <a:r>
                        <a:rPr lang="en-US" altLang="ko-KR" sz="1050" u="none" strike="noStrike" dirty="0">
                          <a:effectLst/>
                        </a:rPr>
                        <a:t>?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x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특수 경로 안내 화면에서 추천 경로 라인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하이라이트</a:t>
                      </a:r>
                      <a:r>
                        <a:rPr lang="en-US" altLang="ko-KR" sz="1050" u="none" strike="noStrike">
                          <a:effectLst/>
                        </a:rPr>
                        <a:t>), </a:t>
                      </a:r>
                      <a:r>
                        <a:rPr lang="ko-KR" altLang="en-US" sz="1050" u="none" strike="noStrike">
                          <a:effectLst/>
                        </a:rPr>
                        <a:t>소요시간</a:t>
                      </a:r>
                      <a:r>
                        <a:rPr lang="en-US" altLang="ko-KR" sz="1050" u="none" strike="noStrike">
                          <a:effectLst/>
                        </a:rPr>
                        <a:t>, </a:t>
                      </a:r>
                      <a:r>
                        <a:rPr lang="ko-KR" altLang="en-US" sz="1050" u="none" strike="noStrike">
                          <a:effectLst/>
                        </a:rPr>
                        <a:t>거리를 출력한다</a:t>
                      </a:r>
                      <a:r>
                        <a:rPr lang="en-US" altLang="ko-KR" sz="1050" u="none" strike="noStrike">
                          <a:effectLst/>
                        </a:rPr>
                        <a:t>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1500027927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16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</a:t>
                      </a:r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상의 장애물이 표시되는가</a:t>
                      </a:r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3889201954"/>
                  </a:ext>
                </a:extLst>
              </a:tr>
              <a:tr h="991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검색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17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o</a:t>
                      </a:r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검색 결과가 정상적으로 출력되는가</a:t>
                      </a:r>
                      <a:r>
                        <a:rPr lang="en-US" altLang="ko-KR" sz="1050" u="none" strike="noStrike">
                          <a:effectLst/>
                        </a:rPr>
                        <a:t>?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</a:rPr>
                        <a:t>000' </a:t>
                      </a:r>
                      <a:r>
                        <a:rPr lang="ko-KR" altLang="en-US" sz="1050" u="none" strike="noStrike">
                          <a:effectLst/>
                        </a:rPr>
                        <a:t>입력한다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</a:rPr>
                        <a:t>000' </a:t>
                      </a:r>
                      <a:r>
                        <a:rPr lang="ko-KR" altLang="en-US" sz="1050" u="none" strike="noStrike">
                          <a:effectLst/>
                        </a:rPr>
                        <a:t>관련 검색 결과를 표시한다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1753235870"/>
                  </a:ext>
                </a:extLst>
              </a:tr>
              <a:tr h="99183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18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없는 목적지 검색 시 처리가 되는가</a:t>
                      </a:r>
                      <a:r>
                        <a:rPr lang="en-US" altLang="ko-KR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altLang="ko-KR" sz="105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가나다라마바사</a:t>
                      </a:r>
                      <a:r>
                        <a:rPr lang="en-US" altLang="ko-KR" sz="1050" u="none" strike="noStrike">
                          <a:effectLst/>
                        </a:rPr>
                        <a:t>' </a:t>
                      </a:r>
                      <a:r>
                        <a:rPr lang="ko-KR" altLang="en-US" sz="1050" u="none" strike="noStrike">
                          <a:effectLst/>
                        </a:rPr>
                        <a:t>를 입력한다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검색 결과가 없습니다</a:t>
                      </a:r>
                      <a:r>
                        <a:rPr lang="en-US" altLang="ko-KR" sz="1050" u="none" strike="noStrike">
                          <a:effectLst/>
                        </a:rPr>
                        <a:t>' </a:t>
                      </a:r>
                      <a:r>
                        <a:rPr lang="ko-KR" altLang="en-US" sz="1050" u="none" strike="noStrike">
                          <a:effectLst/>
                        </a:rPr>
                        <a:t>메시지를 표시한다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3465426577"/>
                  </a:ext>
                </a:extLst>
              </a:tr>
              <a:tr h="99183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19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검색 결과 선택 후 상세 정보가 표시되는가</a:t>
                      </a:r>
                      <a:r>
                        <a:rPr lang="en-US" altLang="ko-KR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altLang="ko-KR" sz="105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검색 결과 중 하나를 선택한다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선택한 목적지의 상세 정보를 표시한다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1740479141"/>
                  </a:ext>
                </a:extLst>
              </a:tr>
              <a:tr h="99183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최근 검색어 기능이 작동하는가</a:t>
                      </a:r>
                      <a:r>
                        <a:rPr lang="en-US" altLang="ko-KR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altLang="ko-KR" sz="105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최근 검색어를 출력한다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4088749667"/>
                  </a:ext>
                </a:extLst>
              </a:tr>
              <a:tr h="99183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21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목적지 설정이 가능한가</a:t>
                      </a:r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목적지를 검색한다</a:t>
                      </a: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장소가 목적지로 설정된다</a:t>
                      </a: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2247135965"/>
                  </a:ext>
                </a:extLst>
              </a:tr>
              <a:tr h="991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장애물 등록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22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o</a:t>
                      </a:r>
                      <a:endParaRPr lang="en-US" sz="105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장애물 등록 화면으로 잘 넘어 가는가</a:t>
                      </a:r>
                      <a:r>
                        <a:rPr lang="en-US" altLang="ko-KR" sz="1050" u="none" strike="noStrike">
                          <a:effectLst/>
                        </a:rPr>
                        <a:t>?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2522282230"/>
                  </a:ext>
                </a:extLst>
              </a:tr>
              <a:tr h="99183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23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o</a:t>
                      </a:r>
                      <a:endParaRPr lang="en-US" sz="105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장애물을 찍을 수 있는 카메라 버튼이 잘 작동하는가</a:t>
                      </a:r>
                      <a:r>
                        <a:rPr lang="en-US" altLang="ko-KR" sz="1050" u="none" strike="noStrike" dirty="0">
                          <a:effectLst/>
                        </a:rPr>
                        <a:t>?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3733717578"/>
                  </a:ext>
                </a:extLst>
              </a:tr>
              <a:tr h="99183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24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o</a:t>
                      </a:r>
                      <a:r>
                        <a:rPr lang="ko-KR" altLang="en-US" sz="105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장애물 인식 여부가 잘 출력되는가</a:t>
                      </a:r>
                      <a:r>
                        <a:rPr lang="en-US" altLang="ko-KR" sz="1050" u="none" strike="noStrike">
                          <a:effectLst/>
                        </a:rPr>
                        <a:t>?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3786634787"/>
                  </a:ext>
                </a:extLst>
              </a:tr>
              <a:tr h="99183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25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5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장애물이 </a:t>
                      </a:r>
                      <a:r>
                        <a:rPr lang="en-US" altLang="ko-KR" sz="1050" u="none" strike="noStrike" dirty="0">
                          <a:effectLst/>
                        </a:rPr>
                        <a:t>true</a:t>
                      </a:r>
                      <a:r>
                        <a:rPr lang="ko-KR" altLang="en-US" sz="1050" u="none" strike="noStrike" dirty="0">
                          <a:effectLst/>
                        </a:rPr>
                        <a:t>일 경우 장애물 등록 버튼이 잘 작동하는가</a:t>
                      </a:r>
                      <a:r>
                        <a:rPr lang="en-US" altLang="ko-KR" sz="1050" u="none" strike="noStrike" dirty="0">
                          <a:effectLst/>
                        </a:rPr>
                        <a:t>?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3672729964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이동약자시설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26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o</a:t>
                      </a:r>
                      <a:endParaRPr lang="en-US" sz="105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시설 종류마다 뱃지를 클릭하면 해당 시설의 정보가 표기되는가</a:t>
                      </a:r>
                      <a:r>
                        <a:rPr lang="en-US" altLang="ko-KR" sz="1050" u="none" strike="noStrike">
                          <a:effectLst/>
                        </a:rPr>
                        <a:t>?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버튼을 클릭한다</a:t>
                      </a:r>
                      <a:r>
                        <a:rPr lang="en-US" altLang="ko-KR" sz="1050" u="none" strike="noStrike">
                          <a:effectLst/>
                        </a:rPr>
                        <a:t>(ex. </a:t>
                      </a:r>
                      <a:r>
                        <a:rPr lang="ko-KR" altLang="en-US" sz="1050" u="none" strike="noStrike">
                          <a:effectLst/>
                        </a:rPr>
                        <a:t>엘리베이터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내 주변의 시설</a:t>
                      </a:r>
                      <a:r>
                        <a:rPr lang="en-US" altLang="ko-KR" sz="1050" u="none" strike="noStrike">
                          <a:effectLst/>
                        </a:rPr>
                        <a:t>(ex.</a:t>
                      </a:r>
                      <a:r>
                        <a:rPr lang="ko-KR" altLang="en-US" sz="1050" u="none" strike="noStrike">
                          <a:effectLst/>
                        </a:rPr>
                        <a:t>엘리베이터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r>
                        <a:rPr lang="ko-KR" altLang="en-US" sz="1050" u="none" strike="noStrike">
                          <a:effectLst/>
                        </a:rPr>
                        <a:t>이 지도 위에 표기된다</a:t>
                      </a:r>
                      <a:r>
                        <a:rPr lang="en-US" altLang="ko-KR" sz="1050" u="none" strike="noStrike">
                          <a:effectLst/>
                        </a:rPr>
                        <a:t>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391749055"/>
                  </a:ext>
                </a:extLst>
              </a:tr>
              <a:tr h="99183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27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o</a:t>
                      </a:r>
                      <a:endParaRPr lang="en-US" sz="105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모든 정보가 표기되지 않고 내 주변 시설만 뜨는가</a:t>
                      </a:r>
                      <a:r>
                        <a:rPr lang="en-US" altLang="ko-KR" sz="1050" u="none" strike="noStrike">
                          <a:effectLst/>
                        </a:rPr>
                        <a:t>?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2764130943"/>
                  </a:ext>
                </a:extLst>
              </a:tr>
              <a:tr h="99183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28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o</a:t>
                      </a:r>
                      <a:endParaRPr lang="en-US" sz="105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지도 이동 후 이 위치로 다시 검색버튼이 뜨는가</a:t>
                      </a:r>
                      <a:r>
                        <a:rPr lang="en-US" altLang="ko-KR" sz="1050" u="none" strike="noStrike">
                          <a:effectLst/>
                        </a:rPr>
                        <a:t>?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2643983990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29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o</a:t>
                      </a:r>
                      <a:endParaRPr lang="en-US" sz="105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이 위치로 다시 검색을 하면 현재 지도를 기준으로 시설이 보이는가</a:t>
                      </a:r>
                      <a:r>
                        <a:rPr lang="en-US" altLang="ko-KR" sz="1050" u="none" strike="noStrike">
                          <a:effectLst/>
                        </a:rPr>
                        <a:t>?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11" marR="4711" marT="4711" marB="0" anchor="ctr"/>
                </a:tc>
                <a:extLst>
                  <a:ext uri="{0D108BD9-81ED-4DB2-BD59-A6C34878D82A}">
                    <a16:rowId xmlns:a16="http://schemas.microsoft.com/office/drawing/2014/main" val="3466585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45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95562A-7D91-7648-7086-98CB53232E80}"/>
              </a:ext>
            </a:extLst>
          </p:cNvPr>
          <p:cNvSpPr txBox="1"/>
          <p:nvPr/>
        </p:nvSpPr>
        <p:spPr>
          <a:xfrm>
            <a:off x="757084" y="560439"/>
            <a:ext cx="2330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INDEX</a:t>
            </a:r>
            <a:endParaRPr lang="ko-KR" altLang="en-US" sz="3600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1B757-BFC6-7EDA-47FC-A482C2607BCF}"/>
              </a:ext>
            </a:extLst>
          </p:cNvPr>
          <p:cNvSpPr txBox="1"/>
          <p:nvPr/>
        </p:nvSpPr>
        <p:spPr>
          <a:xfrm>
            <a:off x="1347744" y="2155142"/>
            <a:ext cx="27417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작품 소개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b="1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</a:t>
            </a:r>
            <a:r>
              <a:rPr lang="en-US" altLang="ko-KR" sz="20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배경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b="1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서비스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DFE0F61-A976-C0D0-B12E-31999BBA3088}"/>
              </a:ext>
            </a:extLst>
          </p:cNvPr>
          <p:cNvCxnSpPr/>
          <p:nvPr/>
        </p:nvCxnSpPr>
        <p:spPr>
          <a:xfrm>
            <a:off x="1362493" y="2716163"/>
            <a:ext cx="374609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E01E12-E274-20BC-D433-1890139C6C90}"/>
              </a:ext>
            </a:extLst>
          </p:cNvPr>
          <p:cNvCxnSpPr/>
          <p:nvPr/>
        </p:nvCxnSpPr>
        <p:spPr>
          <a:xfrm>
            <a:off x="1347744" y="3783149"/>
            <a:ext cx="374609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D18770E-967D-BF4C-1DF7-01C0AE01EA52}"/>
              </a:ext>
            </a:extLst>
          </p:cNvPr>
          <p:cNvCxnSpPr/>
          <p:nvPr/>
        </p:nvCxnSpPr>
        <p:spPr>
          <a:xfrm>
            <a:off x="1377241" y="4850135"/>
            <a:ext cx="374609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570F87A-B346-6B79-C0A0-0FBA28121265}"/>
              </a:ext>
            </a:extLst>
          </p:cNvPr>
          <p:cNvCxnSpPr/>
          <p:nvPr/>
        </p:nvCxnSpPr>
        <p:spPr>
          <a:xfrm>
            <a:off x="6656440" y="2676251"/>
            <a:ext cx="374609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39C4140-401D-BFFC-9AD6-54BAE2141F97}"/>
              </a:ext>
            </a:extLst>
          </p:cNvPr>
          <p:cNvCxnSpPr/>
          <p:nvPr/>
        </p:nvCxnSpPr>
        <p:spPr>
          <a:xfrm>
            <a:off x="6656440" y="3740735"/>
            <a:ext cx="374609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D8B8B2C-C9BA-E318-D720-948C4AA900D7}"/>
              </a:ext>
            </a:extLst>
          </p:cNvPr>
          <p:cNvCxnSpPr/>
          <p:nvPr/>
        </p:nvCxnSpPr>
        <p:spPr>
          <a:xfrm>
            <a:off x="6656440" y="4805219"/>
            <a:ext cx="374609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0B7C899-A107-D18B-0ACE-6B8ABA135B42}"/>
              </a:ext>
            </a:extLst>
          </p:cNvPr>
          <p:cNvCxnSpPr/>
          <p:nvPr/>
        </p:nvCxnSpPr>
        <p:spPr>
          <a:xfrm>
            <a:off x="6656440" y="5869702"/>
            <a:ext cx="374609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34D120-D5C2-FD09-179B-520DC77A15E3}"/>
              </a:ext>
            </a:extLst>
          </p:cNvPr>
          <p:cNvSpPr txBox="1"/>
          <p:nvPr/>
        </p:nvSpPr>
        <p:spPr>
          <a:xfrm>
            <a:off x="6548285" y="2155142"/>
            <a:ext cx="296442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</a:t>
            </a:r>
            <a:r>
              <a:rPr lang="en-US" altLang="ko-KR" sz="200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주요 기능</a:t>
            </a:r>
            <a:endParaRPr lang="en-US" altLang="ko-KR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b="1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</a:t>
            </a:r>
            <a:r>
              <a:rPr lang="en-US" altLang="ko-KR" sz="2000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방법</a:t>
            </a:r>
            <a:endParaRPr lang="en-US" altLang="ko-KR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b="1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06</a:t>
            </a:r>
            <a:r>
              <a:rPr lang="en-US" altLang="ko-KR" sz="2000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기대 효과</a:t>
            </a:r>
            <a:endParaRPr lang="en-US" altLang="ko-KR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b="1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07</a:t>
            </a:r>
            <a:r>
              <a:rPr lang="en-US" altLang="ko-KR" sz="2000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341766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2402B-BCCA-D951-65FC-BA8D40BEF625}"/>
              </a:ext>
            </a:extLst>
          </p:cNvPr>
          <p:cNvSpPr txBox="1"/>
          <p:nvPr/>
        </p:nvSpPr>
        <p:spPr>
          <a:xfrm>
            <a:off x="757084" y="560439"/>
            <a:ext cx="10014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시연 영상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7E7347-DE42-15B4-93FC-702FEE7B9B92}"/>
              </a:ext>
            </a:extLst>
          </p:cNvPr>
          <p:cNvSpPr/>
          <p:nvPr/>
        </p:nvSpPr>
        <p:spPr>
          <a:xfrm>
            <a:off x="632011" y="1586753"/>
            <a:ext cx="10932460" cy="46032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영상 콘티</a:t>
            </a:r>
            <a:r>
              <a:rPr lang="en-US" altLang="ko-KR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  <a:p>
            <a:pPr algn="ctr"/>
            <a:endParaRPr lang="en-US" altLang="ko-KR" sz="2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지도</a:t>
            </a:r>
            <a:endParaRPr lang="en-US" altLang="ko-KR" sz="2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이동약자 시설 보여주기</a:t>
            </a:r>
            <a:endParaRPr lang="en-US" altLang="ko-KR" sz="2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목적지 설정 방법 </a:t>
            </a:r>
            <a:r>
              <a:rPr lang="en-US" altLang="ko-KR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</a:t>
            </a:r>
            <a:endParaRPr lang="en-US" altLang="ko-KR" sz="2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2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길찾기</a:t>
            </a: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경로 </a:t>
            </a:r>
            <a:r>
              <a:rPr lang="en-US" altLang="ko-KR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</a:t>
            </a: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 다른 경로 제공</a:t>
            </a:r>
            <a:r>
              <a:rPr lang="en-US" altLang="ko-KR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장애물 등록 </a:t>
            </a:r>
            <a:r>
              <a:rPr lang="en-US" altLang="ko-KR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성공 </a:t>
            </a:r>
            <a:r>
              <a:rPr lang="en-US" altLang="ko-KR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or </a:t>
            </a: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실패</a:t>
            </a:r>
            <a:r>
              <a:rPr lang="en-US" altLang="ko-KR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ko-KR" altLang="en-US" sz="2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길찾기</a:t>
            </a: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장애물 등록된 모습</a:t>
            </a:r>
            <a:endParaRPr lang="en-US" altLang="ko-KR" sz="2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35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84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687</Words>
  <Application>Microsoft Office PowerPoint</Application>
  <PresentationFormat>와이드스크린</PresentationFormat>
  <Paragraphs>185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나눔스퀘어_ac</vt:lpstr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하경 김</dc:creator>
  <cp:lastModifiedBy>김수연/산업경영공학과</cp:lastModifiedBy>
  <cp:revision>2</cp:revision>
  <dcterms:created xsi:type="dcterms:W3CDTF">2024-04-21T13:02:03Z</dcterms:created>
  <dcterms:modified xsi:type="dcterms:W3CDTF">2024-05-20T06:17:50Z</dcterms:modified>
</cp:coreProperties>
</file>