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9" r:id="rId13"/>
  </p:sldMasterIdLst>
  <p:sldIdLst>
    <p:sldId id="310" r:id="rId15"/>
    <p:sldId id="286" r:id="rId16"/>
    <p:sldId id="287" r:id="rId17"/>
    <p:sldId id="288" r:id="rId18"/>
    <p:sldId id="289" r:id="rId19"/>
    <p:sldId id="290" r:id="rId20"/>
    <p:sldId id="291" r:id="rId21"/>
    <p:sldId id="299" r:id="rId22"/>
    <p:sldId id="302" r:id="rId23"/>
    <p:sldId id="301" r:id="rId24"/>
    <p:sldId id="309" r:id="rId25"/>
    <p:sldId id="303" r:id="rId26"/>
    <p:sldId id="304" r:id="rId27"/>
    <p:sldId id="308" r:id="rId28"/>
    <p:sldId id="30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D9D79"/>
    <a:srgbClr val="FBA26B"/>
    <a:srgbClr val="FFCCCC"/>
    <a:srgbClr val="FF99C5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980DF-73C0-4094-9A1E-CCE009107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DEF23-3447-4013-8949-C3C5362B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3662B-6E54-4A79-BA75-C5B04210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60FCB-44D4-4EBD-AA38-CDFF80D6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9ACCB-CE9D-46C7-945B-81D97DFB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F84C-CF04-48B5-A751-61C8332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2DA47-288C-44D8-BA12-5E099826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A595D-177D-424E-A935-1DADC18F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07819-D77E-4BAB-8250-65EB79E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BDBE-7819-4DF2-9283-53FFAB89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2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0B5E0-B3ED-4699-9B84-8D462D6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64206-05F0-4ECF-9F5D-1639ED2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8929-B98D-4580-8C0E-64796357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C64B-0623-4526-A470-F0E333AB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2CED-4081-46F0-A645-02389FD3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0B8B-4DFA-4DB7-9A18-1959B35B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E5AE3-7E11-4738-A498-E3648F6D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43EB8-09BE-4D73-9BE5-2B697CC1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6DBE1-FF24-4BD7-9BA5-3CF707F4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6D36F-1902-4E98-8AC4-6345FA7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3DC7-6D6C-4F55-BDAF-F37C39F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5A1F8-DCFF-4F39-B57D-C6C15E4C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5104F-7B2F-40F5-A43B-56CEA4DB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F275-0E3B-4641-8FF3-D1ED641C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DD2D-5883-4D5C-A4EC-8D4567E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3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9DD2-263B-482B-9CED-0C69B8C4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7A9B6-FA58-4255-91CC-04835B2E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92C3E-BE44-499C-B0C5-DAAB53A0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8C2D3-E9E8-46C6-8C77-71330E48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04516-CB6B-4F2E-8B21-39D3CF2A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CC012-63A3-4E30-93BE-D2235E2C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8E55-F988-460B-8379-8B7147EC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19137-6439-4E29-8285-65AF40F7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9410A-A144-4F78-A221-14CEB957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5ACC3-7873-42C6-9695-A54540BF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AE7081-2B73-437D-88B2-8B7F833C3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6AE32B-7CFA-4960-8A8C-9A7772DF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385CF-D458-4E29-8C2C-C1D53C1D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75A8D7-E323-4A00-86D9-A639973E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93EAB-ABA0-4428-AC38-C7904A1B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9B8EA-5D87-4AD8-959E-AE345BF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31D751-3C5A-4CF3-A973-5868044F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EC267-416D-4819-BA99-A41AEF1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215C0-B239-4E6E-955F-0B59EE21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3FB249-4BF9-468C-A133-74AB4303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F6B3-4A75-48DC-A22F-2AB9F9D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66E0-CAA0-4C62-9AB3-3C0C409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055A-3691-4B42-BDF1-7FB333A4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6E648-489E-4756-8D36-27BA8957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FD7A6-8C99-4829-9D11-DB65E73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E429A-D215-4CBA-BC1D-C98BA8C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84D4F-0568-4178-A8D5-22CDB38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CC2F2-3E0D-404D-8F04-CC8A862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F1C2B7-E72F-481F-A639-FEEFF314D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A4CFA-5485-4C4C-85D1-8DF2F1E8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9DB8D-2DBA-4DAF-B519-D7C41A06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203FA-43EA-4914-A070-BF553337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94490-ED3E-451E-B045-655D9C42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99AC3-DD4B-42B7-B3B1-2807F589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2FC0F-35CA-49A5-87A2-AB4EFF48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F024-1D74-405C-9DE7-23AEB752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A04D5-9071-4908-9198-C5BB02C5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B589-5071-4FF1-BB00-FE4FD330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/>
          <p:cNvGraphicFramePr>
            <a:graphicFrameLocks noGrp="1"/>
          </p:cNvGraphicFramePr>
          <p:nvPr/>
        </p:nvGraphicFramePr>
        <p:xfrm>
          <a:off x="492125" y="227965"/>
          <a:ext cx="11207750" cy="64065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앱</a:t>
                      </a: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 </a:t>
                      </a: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열기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어플을 로딩한다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서버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핸드폰에서 어플을 켠다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20535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기본 흐름</a:t>
                      </a:r>
                      <a:r>
                        <a:rPr lang="en-US" altLang="ko-KR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: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  <a:p>
                      <a:pPr marL="228600" indent="-228600" algn="ctr" fontAlgn="base" latinLnBrk="1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어플 이름 </a:t>
                      </a:r>
                      <a:r>
                        <a:rPr lang="en-US" altLang="ko-KR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‘MOON’</a:t>
                      </a: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의 뜻을 알려준다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  <a:p>
                      <a:pPr marL="228600" indent="-228600" algn="ctr" fontAlgn="base" latinLnBrk="1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밤하늘같은 느낌을 아무래도 좀 준다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49974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없음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149034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예외 흐름</a:t>
                      </a:r>
                      <a:r>
                        <a:rPr lang="en-US" altLang="ko-KR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: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  <a:p>
                      <a:pPr marL="0" indent="0" algn="ctr" fontAlgn="base" latinLnBrk="1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핸드폰 오류 생겨서 어플이 안켜지면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  <a:p>
                      <a:pPr marL="228600" indent="-228600" algn="ctr" fontAlgn="base" latinLnBrk="1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어플을 강제종료 시키고 메시지를 준다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  <a:tr h="63309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0" i="0" b="0">
                          <a:solidFill>
                            <a:srgbClr val="000000"/>
                          </a:solidFill>
                          <a:latin typeface="함초롬바탕" charset="0"/>
                          <a:ea typeface="함초롬바탕" charset="0"/>
                        </a:rPr>
                        <a:t>없음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함초롬바탕" charset="0"/>
                        <a:ea typeface="함초롬바탕" charset="0"/>
                      </a:endParaRPr>
                    </a:p>
                  </a:txBody>
                  <a:tcPr marL="60325" marR="60325" marT="16510" marB="1651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즐겨찾기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자주 가는 장소나 경로를 저장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계정에서 즐겨찾기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장소와 경로 중 하나를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2. 고른것의 폴더를 들어가 리스트 제공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원하는 기능이 없거나, 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1. 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장소 검색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메뉴에서 검색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가고싶은 장소나 편의시설 검색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2. 검색 결과에 따른 후보군 리스트를 제공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3. 그 중 하나를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4. 지도 메인에 표시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리스트 중 하나를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원하는 기능이 없거나</a:t>
                      </a: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길찾기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최적의 동선 제공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메뉴에서 길찾기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일반모드인지 이동약자 모드인지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2. 출발지와 도착지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3. 길찾기 알고리즘을 통한 경로 제공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원하는 기능이 없거나</a:t>
                      </a: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추가 자료 나타내기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문 형태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장애인 화장실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엘리베이터 위치 경사가 높은 경사로나 계단 표시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메뉴에서 추가자료 나타내기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추가 자료 표시(개요 참고)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원하는 기능이 없거나</a:t>
                      </a: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메뉴에서 설정 누름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설정 메뉴 보여줌 (미정)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이것 저것 누르기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원하는 기능이 없거나, 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1. 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604638"/>
              </p:ext>
            </p:extLst>
          </p:nvPr>
        </p:nvGraphicFramePr>
        <p:xfrm>
          <a:off x="492437" y="154364"/>
          <a:ext cx="11207125" cy="65332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사용자의 저장된 정보를 불러오기 위해 로그인 창을 연다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사용자가 로그인을 누른다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아이디를 적는다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비밀번호를 적는다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로그인이 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아이디랑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비밀번호 입력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아이디가 없을 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회원가입을 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아이디랑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비밀번호가 틀렸을 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틀렸다는 메시지를 보내준다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아이디나 비밀번호를 모르는 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아이디 비밀번호 찾기를 누른다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35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096742"/>
              </p:ext>
            </p:extLst>
          </p:nvPr>
        </p:nvGraphicFramePr>
        <p:xfrm>
          <a:off x="492437" y="228002"/>
          <a:ext cx="11207125" cy="64019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계정이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없을때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생성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생성 버튼을 누름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아이디를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중복확인 해야함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비밀번호를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계정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분실시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찾는 방법을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 과정을 성실히 임한다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계정이 없지만 만들기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싫을경우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게스트로 로그인 버튼을 누른다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정보 저장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X)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72795"/>
              </p:ext>
            </p:extLst>
          </p:nvPr>
        </p:nvGraphicFramePr>
        <p:xfrm>
          <a:off x="492437" y="228002"/>
          <a:ext cx="11207125" cy="64019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 찾기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해야하는데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사용자 정보를 까먹음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로그인창에서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아이디 비밀번호를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모를때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혹인 비밀번호 중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모르는걸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먼저 누른다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둘다 모를 시에는 아이디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 순으로 찾음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찾기 방식을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(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아직 안정함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찾고 다시 로그인한다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찾는 과정을 성실히 임한다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찾는 방법을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까먹었을때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다시 회원가입을 한다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9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594777"/>
              </p:ext>
            </p:extLst>
          </p:nvPr>
        </p:nvGraphicFramePr>
        <p:xfrm>
          <a:off x="492437" y="209143"/>
          <a:ext cx="11207125" cy="6439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지도 메인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사용자의 현재 위치를 기반으로 지도를 표시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서버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로그인을 하거나 게스트</a:t>
                      </a:r>
                      <a:r>
                        <a:rPr lang="en-US" altLang="ko-KR" sz="1300" u="none" strike="noStrike" cap="none" dirty="0"/>
                        <a:t>(1</a:t>
                      </a:r>
                      <a:r>
                        <a:rPr lang="ko-KR" altLang="en-US" sz="1300" u="none" strike="noStrike" cap="none" dirty="0"/>
                        <a:t>회용</a:t>
                      </a:r>
                      <a:r>
                        <a:rPr lang="en-US" altLang="ko-KR" sz="1300" u="none" strike="noStrike" cap="none" dirty="0"/>
                        <a:t>)</a:t>
                      </a:r>
                      <a:r>
                        <a:rPr lang="ko-KR" altLang="en-US" sz="1300" u="none" strike="noStrike" cap="none" dirty="0"/>
                        <a:t>으로 접속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기본 흐름 </a:t>
                      </a:r>
                      <a:r>
                        <a:rPr lang="en-US" altLang="ko-KR" sz="1300" u="none" strike="noStrike" cap="none" dirty="0"/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1300" u="none" strike="noStrike" cap="none" dirty="0"/>
                        <a:t>1. </a:t>
                      </a:r>
                      <a:r>
                        <a:rPr lang="ko-KR" altLang="en-US" sz="1300" u="none" strike="noStrike" cap="none" dirty="0"/>
                        <a:t>지도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네이버 지도 </a:t>
                      </a:r>
                      <a:r>
                        <a:rPr lang="en-US" altLang="ko-KR" sz="1300" u="none" strike="noStrike" cap="none" dirty="0" err="1"/>
                        <a:t>api</a:t>
                      </a:r>
                      <a:r>
                        <a:rPr lang="ko-KR" altLang="en-US" sz="1300" u="none" strike="noStrike" cap="none" dirty="0"/>
                        <a:t>에서 따온</a:t>
                      </a:r>
                      <a:r>
                        <a:rPr lang="en-US" altLang="ko-KR" sz="1300" u="none" strike="noStrike" cap="none" dirty="0"/>
                        <a:t>)</a:t>
                      </a:r>
                      <a:r>
                        <a:rPr lang="ko-KR" altLang="en-US" sz="1300" u="none" strike="noStrike" cap="none" dirty="0"/>
                        <a:t>를 나타냄</a:t>
                      </a:r>
                      <a:endParaRPr lang="en-US" altLang="ko-KR" sz="13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1300" u="none" strike="noStrike" cap="none" dirty="0"/>
                        <a:t>2. </a:t>
                      </a:r>
                      <a:r>
                        <a:rPr lang="ko-KR" altLang="en-US" sz="1300" u="none" strike="noStrike" cap="none" dirty="0"/>
                        <a:t>사용자의 현재 위치에 따라 작은 아이콘으로 표시함</a:t>
                      </a:r>
                      <a:endParaRPr lang="en-US" altLang="ko-KR"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없음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추가 기능을 이용하고 싶으면</a:t>
                      </a:r>
                      <a:endParaRPr lang="en-US" altLang="ko-KR" sz="13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메뉴를 눌러서 다양한 기능을 이용한다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5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489090"/>
              </p:ext>
            </p:extLst>
          </p:nvPr>
        </p:nvGraphicFramePr>
        <p:xfrm>
          <a:off x="492437" y="209143"/>
          <a:ext cx="11207125" cy="6439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지도 확대 </a:t>
                      </a:r>
                      <a:r>
                        <a:rPr lang="en-US" altLang="ko-KR" sz="1300" u="none" strike="noStrike" cap="none" dirty="0"/>
                        <a:t>&amp; </a:t>
                      </a:r>
                      <a:r>
                        <a:rPr lang="ko-KR" altLang="en-US" sz="1300" u="none" strike="noStrike" cap="none" dirty="0"/>
                        <a:t>축소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지도를 확대하거나 축소함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사용자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두 손가락을 사용해서 늘리거나 줄임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기본 흐름 </a:t>
                      </a:r>
                      <a:r>
                        <a:rPr lang="en-US" altLang="ko-KR" sz="1300" u="none" strike="noStrike" cap="none" dirty="0"/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1.</a:t>
                      </a:r>
                      <a:r>
                        <a:rPr lang="ko-KR" altLang="en-US" sz="1300" u="none" strike="noStrike" cap="none" dirty="0"/>
                        <a:t> 두 손가락을 동시에 올리고 벌림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확대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2. </a:t>
                      </a:r>
                      <a:r>
                        <a:rPr lang="ko-KR" altLang="en-US" sz="1300" u="none" strike="noStrike" cap="none" dirty="0"/>
                        <a:t>두 손가락을 동시에 올리고 오므림</a:t>
                      </a:r>
                      <a:r>
                        <a:rPr lang="en-US" altLang="ko-KR" sz="1300" u="none" strike="noStrike" cap="none" dirty="0"/>
                        <a:t> (</a:t>
                      </a:r>
                      <a:r>
                        <a:rPr lang="ko-KR" altLang="en-US" sz="1300" u="none" strike="noStrike" cap="none" dirty="0"/>
                        <a:t>축소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3. </a:t>
                      </a:r>
                      <a:r>
                        <a:rPr lang="ko-KR" altLang="en-US" sz="1300" u="none" strike="noStrike" cap="none" dirty="0"/>
                        <a:t>두 손가락을 동시에 올리고 아래로 내림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입체적으로 보임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없음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3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073272"/>
              </p:ext>
            </p:extLst>
          </p:nvPr>
        </p:nvGraphicFramePr>
        <p:xfrm>
          <a:off x="492437" y="209143"/>
          <a:ext cx="11207125" cy="6439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메뉴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다양한 기능을 이용할 수 있는 선택창 제공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사용자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메인 화면에서 메뉴 선택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기본 흐름 </a:t>
                      </a:r>
                      <a:r>
                        <a:rPr lang="en-US" altLang="ko-KR" sz="1300" u="none" strike="noStrike" cap="none" dirty="0"/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1. </a:t>
                      </a:r>
                      <a:r>
                        <a:rPr lang="ko-KR" altLang="en-US" sz="1300" u="none" strike="noStrike" cap="none" dirty="0"/>
                        <a:t>계정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내 계정 정보 탐색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2. </a:t>
                      </a:r>
                      <a:r>
                        <a:rPr lang="ko-KR" altLang="en-US" sz="1300" u="none" strike="noStrike" cap="none" dirty="0"/>
                        <a:t>검색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장소 검색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3. </a:t>
                      </a:r>
                      <a:r>
                        <a:rPr lang="ko-KR" altLang="en-US" sz="1300" u="none" strike="noStrike" cap="none" dirty="0" err="1"/>
                        <a:t>길찾기</a:t>
                      </a:r>
                      <a:r>
                        <a:rPr lang="en-US" altLang="ko-KR" sz="1300" u="none" strike="noStrike" cap="none" dirty="0"/>
                        <a:t> (</a:t>
                      </a:r>
                      <a:r>
                        <a:rPr lang="ko-KR" altLang="en-US" sz="1300" u="none" strike="noStrike" cap="none" dirty="0"/>
                        <a:t>시작 위치와 끝 위치를 지정</a:t>
                      </a:r>
                      <a:r>
                        <a:rPr lang="en-US" altLang="ko-KR" sz="1300" u="none" strike="noStrike" cap="none" dirty="0"/>
                        <a:t>, </a:t>
                      </a:r>
                      <a:r>
                        <a:rPr lang="ko-KR" altLang="en-US" sz="1300" u="none" strike="noStrike" cap="none" dirty="0"/>
                        <a:t>최적의 동선을 알려줌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4. </a:t>
                      </a:r>
                      <a:r>
                        <a:rPr lang="ko-KR" altLang="en-US" sz="1300" u="none" strike="noStrike" cap="none" dirty="0"/>
                        <a:t>추가 정보 표시하기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문 형태</a:t>
                      </a:r>
                      <a:r>
                        <a:rPr lang="en-US" altLang="ko-KR" sz="1300" u="none" strike="noStrike" cap="none" dirty="0"/>
                        <a:t>, </a:t>
                      </a:r>
                      <a:r>
                        <a:rPr lang="ko-KR" altLang="en-US" sz="1300" u="none" strike="noStrike" cap="none" dirty="0"/>
                        <a:t>장애인 화장실</a:t>
                      </a:r>
                      <a:r>
                        <a:rPr lang="en-US" altLang="ko-KR" sz="1300" u="none" strike="noStrike" cap="none" dirty="0"/>
                        <a:t>, </a:t>
                      </a:r>
                      <a:r>
                        <a:rPr lang="ko-KR" altLang="en-US" sz="1300" u="none" strike="noStrike" cap="none" dirty="0"/>
                        <a:t>엘리베이터 위치 경사가 높은 경사로나 계단 표시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5. </a:t>
                      </a:r>
                      <a:r>
                        <a:rPr lang="ko-KR" altLang="en-US" sz="1300" u="none" strike="noStrike" cap="none" dirty="0"/>
                        <a:t>설정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고객센터나 환경 설절같은 추가 메뉴 제공</a:t>
                      </a:r>
                      <a:r>
                        <a:rPr lang="en-US" altLang="ko-KR" sz="1300" u="none" strike="noStrike" cap="none" dirty="0"/>
                        <a:t>)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메뉴 목록 중 하나를 선택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원하는 기능이 없거나</a:t>
                      </a: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동작을 취소하고 싶으면</a:t>
                      </a:r>
                      <a:endParaRPr lang="en-US" altLang="ko-KR" sz="13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u="none" strike="noStrike" cap="none" dirty="0" err="1">
                          <a:solidFill>
                            <a:schemeClr val="dk1"/>
                          </a:solidFill>
                        </a:rPr>
                        <a:t>뒤로가기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8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92125" y="208915"/>
          <a:ext cx="11207750" cy="63741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계정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내 계정 상태 확인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메뉴에서 계정 클릭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내가 검색했던 기록을 볼 수 있는 마이로그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2. 자주 가는&amp;찾는 장소나 경로를 저장할 수 있는 즐겨찾기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추가 메뉴중 선택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원하는 기능이 없거나, 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1. 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6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492125" y="208915"/>
          <a:ext cx="11207750" cy="64420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2275"/>
                <a:gridCol w="9515475"/>
              </a:tblGrid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마이 로그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내가 검색한 장소나 경로를 임시저장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관련 액터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선행조건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계정에서 마이로그 클릭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205740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이벤트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기본 흐름 </a:t>
                      </a: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tx1"/>
                          </a:solidFill>
                        </a:rPr>
                        <a:t>1. 내가 최근에 검색한 내용을 보여준다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50038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300" kern="1200" cap="none" i="0" b="1" strike="noStrike">
                          <a:solidFill>
                            <a:schemeClr val="tx1"/>
                          </a:solidFill>
                        </a:rPr>
                        <a:t>후행 조건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대안 흐름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원하는 기능이 없거나</a:t>
                      </a: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동작을 취소하고 싶으면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kern="1200" cap="none" i="0" b="0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뒤로가기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  <a:tr h="43243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1" strike="noStrike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  <a:endParaRPr lang="ko-KR" altLang="en-US" sz="1300" kern="1200" i="0" cap="none" b="1" strike="noStrike">
                        <a:solidFill>
                          <a:schemeClr val="tx1"/>
                        </a:solidFill>
                      </a:endParaRPr>
                    </a:p>
                  </a:txBody>
                  <a:tcPr marL="116205" marR="116205" marT="116205" marB="116205" anchor="t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kern="1200" cap="none" i="0" b="0" strike="noStrike">
                          <a:solidFill>
                            <a:schemeClr val="dk1"/>
                          </a:solidFill>
                        </a:rPr>
                        <a:t>없음</a:t>
                      </a:r>
                      <a:endParaRPr lang="ko-KR" altLang="en-US" sz="1300" kern="1200" i="0" cap="none" b="0" strike="noStrike">
                        <a:solidFill>
                          <a:schemeClr val="dk1"/>
                        </a:solidFill>
                      </a:endParaRPr>
                    </a:p>
                  </a:txBody>
                  <a:tcPr marL="116205" marR="116205" marT="116205" marB="116205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196</Paragraphs>
  <Words>588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나 윤수</dc:creator>
  <cp:lastModifiedBy>guest6999eec788d0e73259380da3d26ab12c</cp:lastModifiedBy>
  <dc:title>PowerPoint 프레젠테이션</dc:title>
  <dcterms:modified xsi:type="dcterms:W3CDTF">2023-11-16T06:49:46Z</dcterms:modified>
</cp:coreProperties>
</file>