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90DA2-E7FA-463E-8BE7-F7DE8E1F3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AD190-A91B-4D77-8B7C-AE726729D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986D4-CCA5-4DE7-A4B8-91178B2A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9DD30-2FD8-497C-9C1B-ADF47B07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CECE2-C906-4ABB-8F8B-9B8DC1D8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4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C1D4B-8B16-4FE4-8282-25385907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5C26F-AA30-4C5F-B8D9-1E08361F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94129-AB90-4589-9BD4-E03713A0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F459F-2F18-49A0-95B8-58389D9F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B2F59-2217-4CDF-B3B1-9B9760E1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3B5227-C28F-4E10-AB76-2DBA40226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74D6F-8796-4B99-97C2-CFF5D79B3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65404-3742-437C-AB5A-FB4B8639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2B62C-FBF4-4E9A-9F97-63DE5990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CC7CD-0744-40DC-834F-22A7D16A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52184-7DF3-4047-9188-184D536B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DC8AE-845D-40A8-81F8-BB26B41E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A3CF9-A81C-418D-8069-D3CFD08B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51F5-DEB5-4357-AA30-4B21DE6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73C96-0DC2-4419-9614-9554BDEE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8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D53E-15B8-417E-A5B7-BB95AAB3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0E7FA-967B-4C1D-B144-C9BA9563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4C99B-1913-48A4-ACA6-A1AE340D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3D9FC-C802-4E7A-85AE-B2E39C33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A4F50-7967-4B20-A020-F4B643EA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3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BC70-07DD-4F5A-BAEC-95A345EE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8E4A6-08E5-4B26-8838-2316CBAD8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5DA37-90F9-410B-A30B-1F98D5E5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CAEC3-243E-4D37-83D5-41570A73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25ADC-DBE6-4296-BAC8-6B651A3D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68C57-3F73-4E68-B825-3ECFB476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E50BC-ADD9-406D-A045-B1D8B574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FD899-D997-4CC8-8DED-323AA76CE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EA902-3ED6-4B0A-B9EB-EEB65628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07E9F-72E8-47B8-821A-5FFEE86A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7F698-3308-47F3-A692-9619B0AC8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3D97D4-BF69-4011-B8F9-1385F55F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A56A3-C81E-4E88-A559-534C34E1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A82A7-ADA4-4EE1-B9D7-3A75AD16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5F733-13C3-42D3-8B56-11A43169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74B4D3-DDD1-44FE-84D9-5F01FF9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EAA76-2D6F-4B18-B6E8-8256F992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B17C9-7D5B-4744-8905-CF8E5DA6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825EA4-5413-42C5-948E-3A6EFFCA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AB028D-0006-4BC2-A11B-70D2CF3F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35F42-AB73-48B4-A135-9FE2C3F7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1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DDDD3-C222-4D54-8F62-334EC6BD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0F646-8101-4CD7-945E-50B66F1F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6CDA0D-054A-4BAE-BC85-A86EB92ED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FF0C1-A527-434D-9B70-CD898C5A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81188-EF17-4BD6-BDEC-6D0EA5C6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57B81-B2F4-4B80-B8DE-167324F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822F-EE3D-4DBD-A7C8-12ED1FD6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1F450-5751-407A-A09D-8ECC75311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F0CFF-4B10-45DD-B128-9A59911C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E9A11-FD24-45A2-96B2-ED8DFADD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EC20B-E0AA-4B72-9086-88CE174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64B29-D639-4739-8234-E884DDBE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969782-B9D3-4100-970E-350BA718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F60D3-9B5C-4626-838A-5167676F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A4E48-965B-4E2E-95A9-49A4DCB59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D2E8-F84F-49D3-A892-9D27A3B36877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60E9F-4951-44FD-B90A-B3870B16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2D33F-0ADF-4A0E-9FBA-60D8158C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9D1-66CA-4882-9F37-67117CD67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02834A-3582-463F-BE78-5AB72CD71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35941"/>
              </p:ext>
            </p:extLst>
          </p:nvPr>
        </p:nvGraphicFramePr>
        <p:xfrm>
          <a:off x="1123188" y="1097628"/>
          <a:ext cx="9945624" cy="4858671"/>
        </p:xfrm>
        <a:graphic>
          <a:graphicData uri="http://schemas.openxmlformats.org/drawingml/2006/table">
            <a:tbl>
              <a:tblPr/>
              <a:tblGrid>
                <a:gridCol w="714638">
                  <a:extLst>
                    <a:ext uri="{9D8B030D-6E8A-4147-A177-3AD203B41FA5}">
                      <a16:colId xmlns:a16="http://schemas.microsoft.com/office/drawing/2014/main" val="2756264093"/>
                    </a:ext>
                  </a:extLst>
                </a:gridCol>
                <a:gridCol w="4438191">
                  <a:extLst>
                    <a:ext uri="{9D8B030D-6E8A-4147-A177-3AD203B41FA5}">
                      <a16:colId xmlns:a16="http://schemas.microsoft.com/office/drawing/2014/main" val="1054819359"/>
                    </a:ext>
                  </a:extLst>
                </a:gridCol>
                <a:gridCol w="4792795">
                  <a:extLst>
                    <a:ext uri="{9D8B030D-6E8A-4147-A177-3AD203B41FA5}">
                      <a16:colId xmlns:a16="http://schemas.microsoft.com/office/drawing/2014/main" val="1195079792"/>
                    </a:ext>
                  </a:extLst>
                </a:gridCol>
              </a:tblGrid>
              <a:tr h="6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순서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질문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응답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51588"/>
                  </a:ext>
                </a:extLst>
              </a:tr>
              <a:tr h="6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 가구의 경제적 부담이 왜 증가하였는가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식비에 쓰이는 금액이 높아졌기 때문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381535"/>
                  </a:ext>
                </a:extLst>
              </a:tr>
              <a:tr h="6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 가구의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식바가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증가햐였는가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배달음식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외식이 비중이 높아졌기 때문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034036"/>
                  </a:ext>
                </a:extLst>
              </a:tr>
              <a:tr h="6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배달음식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외식의 비중이 왜 높아졌는가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집에서 요리를 하기에 어려움이 있기 때문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847330"/>
                  </a:ext>
                </a:extLst>
              </a:tr>
              <a:tr h="6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집에서 요리를 하기에 어떤 문제가 있는가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잔여 음식 재료 재고 관리가 어렵기 때문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490578"/>
                  </a:ext>
                </a:extLst>
              </a:tr>
              <a:tr h="1384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왜 재고 관리에 어려움이 있는가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남은 재료의 유통기한을 한번에 파악하기 어렵고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이것을 활용한 요리를 알기 어렵기 때문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16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8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1964D9-80DC-4F26-A7BF-883A3997B138}"/>
              </a:ext>
            </a:extLst>
          </p:cNvPr>
          <p:cNvSpPr/>
          <p:nvPr/>
        </p:nvSpPr>
        <p:spPr>
          <a:xfrm>
            <a:off x="889001" y="902187"/>
            <a:ext cx="2431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effectLst/>
                <a:latin typeface="Söhne"/>
              </a:rPr>
              <a:t>RFID </a:t>
            </a:r>
            <a:r>
              <a:rPr lang="ko-KR" altLang="en-US" sz="3200" b="1" i="0" dirty="0">
                <a:effectLst/>
                <a:latin typeface="Söhne"/>
              </a:rPr>
              <a:t>기술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5E44D-D99B-4344-9FC7-6712C20A0599}"/>
              </a:ext>
            </a:extLst>
          </p:cNvPr>
          <p:cNvSpPr/>
          <p:nvPr/>
        </p:nvSpPr>
        <p:spPr>
          <a:xfrm>
            <a:off x="3674504" y="2474312"/>
            <a:ext cx="4842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데이터베이스와 알고리즘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C2E506-90A4-4A12-9A1A-4A8AA154F80A}"/>
              </a:ext>
            </a:extLst>
          </p:cNvPr>
          <p:cNvSpPr/>
          <p:nvPr/>
        </p:nvSpPr>
        <p:spPr>
          <a:xfrm>
            <a:off x="622322" y="4158734"/>
            <a:ext cx="3243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i="0" dirty="0">
                <a:effectLst/>
                <a:latin typeface="Söhne"/>
              </a:rPr>
              <a:t>요리 레시피 생성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25A2D3-7173-47F3-83ED-72514EB5E0DA}"/>
              </a:ext>
            </a:extLst>
          </p:cNvPr>
          <p:cNvSpPr/>
          <p:nvPr/>
        </p:nvSpPr>
        <p:spPr>
          <a:xfrm>
            <a:off x="3652062" y="5339353"/>
            <a:ext cx="4865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/>
              <a:t>유통기한 경고 및 관리 앱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E8B46-3BE0-44AD-A988-19775EF11E79}"/>
              </a:ext>
            </a:extLst>
          </p:cNvPr>
          <p:cNvSpPr/>
          <p:nvPr/>
        </p:nvSpPr>
        <p:spPr>
          <a:xfrm>
            <a:off x="8016903" y="4178605"/>
            <a:ext cx="3746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i="0" dirty="0">
                <a:effectLst/>
                <a:latin typeface="Söhne"/>
              </a:rPr>
              <a:t>데이터 분석 및 추천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54C846-5444-48C5-BFB8-A76DA5B527D6}"/>
              </a:ext>
            </a:extLst>
          </p:cNvPr>
          <p:cNvSpPr/>
          <p:nvPr/>
        </p:nvSpPr>
        <p:spPr>
          <a:xfrm>
            <a:off x="3793801" y="2844225"/>
            <a:ext cx="4113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Söhne"/>
              </a:rPr>
              <a:t>스마트 저장소 </a:t>
            </a:r>
            <a:r>
              <a:rPr lang="en-US" altLang="ko-KR" sz="3200" b="1" dirty="0">
                <a:latin typeface="Söhne"/>
              </a:rPr>
              <a:t>or </a:t>
            </a:r>
            <a:r>
              <a:rPr lang="ko-KR" altLang="en-US" sz="3200" b="1" dirty="0">
                <a:latin typeface="Söhne"/>
              </a:rPr>
              <a:t>포장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1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7460EA-153A-4CFF-9DFE-F50715138DD7}"/>
              </a:ext>
            </a:extLst>
          </p:cNvPr>
          <p:cNvSpPr txBox="1"/>
          <p:nvPr/>
        </p:nvSpPr>
        <p:spPr>
          <a:xfrm>
            <a:off x="4351026" y="2736939"/>
            <a:ext cx="37257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분실 </a:t>
            </a:r>
            <a:r>
              <a:rPr lang="en-US" altLang="ko-KR" sz="5000" dirty="0"/>
              <a:t>&amp; </a:t>
            </a:r>
            <a:r>
              <a:rPr lang="ko-KR" altLang="en-US" sz="5000" dirty="0"/>
              <a:t>실종</a:t>
            </a:r>
          </a:p>
        </p:txBody>
      </p:sp>
    </p:spTree>
    <p:extLst>
      <p:ext uri="{BB962C8B-B14F-4D97-AF65-F5344CB8AC3E}">
        <p14:creationId xmlns:p14="http://schemas.microsoft.com/office/powerpoint/2010/main" val="69843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0A426-BB98-40C9-A7B0-E9EA3F327396}"/>
              </a:ext>
            </a:extLst>
          </p:cNvPr>
          <p:cNvSpPr txBox="1"/>
          <p:nvPr/>
        </p:nvSpPr>
        <p:spPr>
          <a:xfrm>
            <a:off x="1551465" y="1344707"/>
            <a:ext cx="781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일정 거리 이상 멀어지면 </a:t>
            </a:r>
            <a:r>
              <a:rPr lang="ko-KR" altLang="en-US" sz="2800" dirty="0" err="1"/>
              <a:t>경보음</a:t>
            </a:r>
            <a:r>
              <a:rPr lang="ko-KR" altLang="en-US" sz="2800" dirty="0"/>
              <a:t> 울리는 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ED9C4-5720-4574-A0AA-D114FB3C6C31}"/>
              </a:ext>
            </a:extLst>
          </p:cNvPr>
          <p:cNvSpPr txBox="1"/>
          <p:nvPr/>
        </p:nvSpPr>
        <p:spPr>
          <a:xfrm>
            <a:off x="4037723" y="2020328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센서에 </a:t>
            </a:r>
            <a:r>
              <a:rPr lang="en-US" altLang="ko-KR" dirty="0" err="1"/>
              <a:t>Gps</a:t>
            </a:r>
            <a:r>
              <a:rPr lang="ko-KR" altLang="en-US" dirty="0"/>
              <a:t>기반으로 위치 추적도 가능하게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4F158-2427-48F6-B530-473C7B18E0BA}"/>
              </a:ext>
            </a:extLst>
          </p:cNvPr>
          <p:cNvSpPr txBox="1"/>
          <p:nvPr/>
        </p:nvSpPr>
        <p:spPr>
          <a:xfrm>
            <a:off x="1551465" y="3836894"/>
            <a:ext cx="5761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 err="1"/>
              <a:t>드론을</a:t>
            </a:r>
            <a:r>
              <a:rPr lang="ko-KR" altLang="en-US" sz="2800" dirty="0"/>
              <a:t> 이용한 광범위 지역 스캔</a:t>
            </a:r>
          </a:p>
        </p:txBody>
      </p:sp>
    </p:spTree>
    <p:extLst>
      <p:ext uri="{BB962C8B-B14F-4D97-AF65-F5344CB8AC3E}">
        <p14:creationId xmlns:p14="http://schemas.microsoft.com/office/powerpoint/2010/main" val="111719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Söhne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SH415</dc:creator>
  <cp:lastModifiedBy>SH415</cp:lastModifiedBy>
  <cp:revision>3</cp:revision>
  <dcterms:created xsi:type="dcterms:W3CDTF">2023-10-19T06:16:04Z</dcterms:created>
  <dcterms:modified xsi:type="dcterms:W3CDTF">2023-10-19T06:25:38Z</dcterms:modified>
</cp:coreProperties>
</file>