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85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EE61A-C475-481E-B7E5-23B1F81E4914}" type="datetimeFigureOut">
              <a:rPr lang="en-GB" smtClean="0"/>
              <a:t>09/12/2014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BDA0-3652-43BF-AFAA-59138EFCF2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80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EE61A-C475-481E-B7E5-23B1F81E4914}" type="datetimeFigureOut">
              <a:rPr lang="en-GB" smtClean="0"/>
              <a:t>09/12/2014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BDA0-3652-43BF-AFAA-59138EFCF2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246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EE61A-C475-481E-B7E5-23B1F81E4914}" type="datetimeFigureOut">
              <a:rPr lang="en-GB" smtClean="0"/>
              <a:t>09/12/2014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BDA0-3652-43BF-AFAA-59138EFCF2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002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EE61A-C475-481E-B7E5-23B1F81E4914}" type="datetimeFigureOut">
              <a:rPr lang="en-GB" smtClean="0"/>
              <a:t>09/12/2014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BDA0-3652-43BF-AFAA-59138EFCF2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477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EE61A-C475-481E-B7E5-23B1F81E4914}" type="datetimeFigureOut">
              <a:rPr lang="en-GB" smtClean="0"/>
              <a:t>09/12/2014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BDA0-3652-43BF-AFAA-59138EFCF2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94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EE61A-C475-481E-B7E5-23B1F81E4914}" type="datetimeFigureOut">
              <a:rPr lang="en-GB" smtClean="0"/>
              <a:t>09/12/2014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BDA0-3652-43BF-AFAA-59138EFCF2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051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EE61A-C475-481E-B7E5-23B1F81E4914}" type="datetimeFigureOut">
              <a:rPr lang="en-GB" smtClean="0"/>
              <a:t>09/12/2014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BDA0-3652-43BF-AFAA-59138EFCF2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873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EE61A-C475-481E-B7E5-23B1F81E4914}" type="datetimeFigureOut">
              <a:rPr lang="en-GB" smtClean="0"/>
              <a:t>09/12/2014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BDA0-3652-43BF-AFAA-59138EFCF2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872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EE61A-C475-481E-B7E5-23B1F81E4914}" type="datetimeFigureOut">
              <a:rPr lang="en-GB" smtClean="0"/>
              <a:t>09/12/2014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BDA0-3652-43BF-AFAA-59138EFCF2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460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EE61A-C475-481E-B7E5-23B1F81E4914}" type="datetimeFigureOut">
              <a:rPr lang="en-GB" smtClean="0"/>
              <a:t>09/12/2014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BDA0-3652-43BF-AFAA-59138EFCF2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829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EE61A-C475-481E-B7E5-23B1F81E4914}" type="datetimeFigureOut">
              <a:rPr lang="en-GB" smtClean="0"/>
              <a:t>09/12/2014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BDA0-3652-43BF-AFAA-59138EFCF2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707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EE61A-C475-481E-B7E5-23B1F81E4914}" type="datetimeFigureOut">
              <a:rPr lang="en-GB" smtClean="0"/>
              <a:t>09/12/2014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ABDA0-3652-43BF-AFAA-59138EFCF2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61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Wrap up session 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What work in your company could inform the </a:t>
            </a:r>
            <a:r>
              <a:rPr lang="en-GB" dirty="0" err="1" smtClean="0"/>
              <a:t>NaaS</a:t>
            </a:r>
            <a:r>
              <a:rPr lang="en-GB" dirty="0" smtClean="0"/>
              <a:t> project?</a:t>
            </a:r>
          </a:p>
          <a:p>
            <a:r>
              <a:rPr lang="en-GB" dirty="0" smtClean="0"/>
              <a:t>What industry trends or other work should we be aware of?</a:t>
            </a:r>
          </a:p>
          <a:p>
            <a:r>
              <a:rPr lang="en-GB" dirty="0" smtClean="0"/>
              <a:t>Are there opportunities for closer collaboration?</a:t>
            </a:r>
          </a:p>
          <a:p>
            <a:r>
              <a:rPr lang="en-GB" dirty="0" smtClean="0"/>
              <a:t>Is there anything you feel we should not be/should stop doing?</a:t>
            </a:r>
          </a:p>
          <a:p>
            <a:r>
              <a:rPr lang="en-GB" dirty="0" smtClean="0"/>
              <a:t>How often should these </a:t>
            </a:r>
            <a:r>
              <a:rPr lang="en-GB" dirty="0" err="1" smtClean="0"/>
              <a:t>techical</a:t>
            </a:r>
            <a:r>
              <a:rPr lang="en-GB" dirty="0" smtClean="0"/>
              <a:t> advisory group meetings occur?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5437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56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Wrap up session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Wrap up session questions</dc:title>
  <dc:creator>Richard G. Clegg</dc:creator>
  <cp:lastModifiedBy>Richard G. Clegg</cp:lastModifiedBy>
  <cp:revision>1</cp:revision>
  <dcterms:created xsi:type="dcterms:W3CDTF">2014-12-09T14:53:55Z</dcterms:created>
  <dcterms:modified xsi:type="dcterms:W3CDTF">2014-12-09T14:56:33Z</dcterms:modified>
</cp:coreProperties>
</file>