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6722"/>
            <a:ext cx="7772400" cy="1470025"/>
          </a:xfrm>
        </p:spPr>
        <p:txBody>
          <a:bodyPr>
            <a:normAutofit/>
          </a:bodyPr>
          <a:lstStyle/>
          <a:p>
            <a:r>
              <a:rPr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Pipeline for Java Spring Boot using Jenkins, Docker, and AWS EC2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0291"/>
            <a:ext cx="6631858" cy="1855838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Implementation and Project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9717" y="5544369"/>
            <a:ext cx="388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Muhammed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Yaashwin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Naadira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Sahar N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736"/>
          </a:xfrm>
        </p:spPr>
        <p:txBody>
          <a:bodyPr>
            <a:normAutofit/>
          </a:bodyPr>
          <a:lstStyle/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Monitor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374"/>
            <a:ext cx="8229600" cy="5604387"/>
          </a:xfrm>
        </p:spPr>
        <p:txBody>
          <a:bodyPr>
            <a:normAutofit/>
          </a:bodyPr>
          <a:lstStyle/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application at http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3.128.182.162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Spring Boot application responds with 'Hello DevOps World!'.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2563298"/>
            <a:ext cx="8217976" cy="4083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 Spring Boot: Developed a RESTful API.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Docker: Containerized the application.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GitHub: Managed source code.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Jenkins: Automated CI/CD pipeline.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AWS EC2: Hosted the application in the cloud.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7;p4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37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setting up a CI/CD pipeline using Jenkins to automate building, testing, and deploying a Java Spring Boot application. Docker is used for containerization, and the final application is deployed on an AWS EC2 instance.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 Spring Boot: Web application framework.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Jenkins: CI/CD process automation.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Docker: Containerization.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GitHub: Source code management.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AWS EC2: Deployment platform.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Maven: Java project build tool.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YAML: Optional for pipeline configuration.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Version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58"/>
            <a:ext cx="8229600" cy="914400"/>
          </a:xfrm>
        </p:spPr>
        <p:txBody>
          <a:bodyPr>
            <a:noAutofit/>
          </a:bodyPr>
          <a:lstStyle/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Create a Simple Spring Boot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6582"/>
            <a:ext cx="8229600" cy="5820696"/>
          </a:xfrm>
        </p:spPr>
        <p:txBody>
          <a:bodyPr>
            <a:normAutofit/>
          </a:bodyPr>
          <a:lstStyle/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Generate the project using Spring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Maven and Spring Web.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Implement REST API in DemoApplication.java.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the project with './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mvnw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package'.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47951"/>
            <a:ext cx="8421329" cy="4067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4059"/>
          </a:xfrm>
        </p:spPr>
        <p:txBody>
          <a:bodyPr>
            <a:normAutofit/>
          </a:bodyPr>
          <a:lstStyle/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Containerize with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542"/>
            <a:ext cx="8229600" cy="5348748"/>
          </a:xfrm>
        </p:spPr>
        <p:txBody>
          <a:bodyPr>
            <a:normAutofit/>
          </a:bodyPr>
          <a:lstStyle/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a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OpenJDK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image.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Build and run the Docker image locally.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Verify at http://localhost:8080.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5213"/>
            <a:ext cx="8372168" cy="4070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3556"/>
          </a:xfrm>
        </p:spPr>
        <p:txBody>
          <a:bodyPr>
            <a:normAutofit/>
          </a:bodyPr>
          <a:lstStyle/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Push Code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194"/>
            <a:ext cx="8229600" cy="4847969"/>
          </a:xfrm>
        </p:spPr>
        <p:txBody>
          <a:bodyPr>
            <a:normAutofit/>
          </a:bodyPr>
          <a:lstStyle/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Initialize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commit code.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Push the code to your GitHub repository.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1750"/>
            <a:ext cx="8352503" cy="420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394"/>
          </a:xfrm>
        </p:spPr>
        <p:txBody>
          <a:bodyPr>
            <a:normAutofit/>
          </a:bodyPr>
          <a:lstStyle/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Set Up Jenkins for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046"/>
            <a:ext cx="8229600" cy="5015118"/>
          </a:xfrm>
        </p:spPr>
        <p:txBody>
          <a:bodyPr>
            <a:normAutofit/>
          </a:bodyPr>
          <a:lstStyle/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Install Jenkins, Docker, and plugins.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a Jenkins Pipeline using a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Automate build, test, and deployment steps.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" y="2551471"/>
            <a:ext cx="7973961" cy="413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154"/>
            <a:ext cx="8229600" cy="747917"/>
          </a:xfrm>
        </p:spPr>
        <p:txBody>
          <a:bodyPr>
            <a:normAutofit/>
          </a:bodyPr>
          <a:lstStyle/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Jenkins Pipeline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7755"/>
            <a:ext cx="8229600" cy="5742039"/>
          </a:xfrm>
        </p:spPr>
        <p:txBody>
          <a:bodyPr>
            <a:normAutofit/>
          </a:bodyPr>
          <a:lstStyle/>
          <a:p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Stages: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Clone Repository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Build with Maven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Build Docker Image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Push to Docker Hub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 to EC2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431458"/>
            <a:ext cx="8229600" cy="3283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9427"/>
          </a:xfrm>
        </p:spPr>
        <p:txBody>
          <a:bodyPr>
            <a:normAutofit/>
          </a:bodyPr>
          <a:lstStyle/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Deploy to 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4066"/>
            <a:ext cx="8229600" cy="5192098"/>
          </a:xfrm>
        </p:spPr>
        <p:txBody>
          <a:bodyPr>
            <a:normAutofit/>
          </a:bodyPr>
          <a:lstStyle/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Launch an EC2 instance and install Docker.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 SSH Agent in Jenkins to connect to EC2.</a:t>
            </a:r>
          </a:p>
          <a:p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Pull and run the Docker container on EC2.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3" y="2422143"/>
            <a:ext cx="8544554" cy="416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414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DevOps Pipeline for Java Spring Boot using Jenkins, Docker, and AWS EC2</vt:lpstr>
      <vt:lpstr>Overview</vt:lpstr>
      <vt:lpstr>Tools and Technologies Used</vt:lpstr>
      <vt:lpstr>Step 1: Create a Simple Spring Boot Application</vt:lpstr>
      <vt:lpstr>Step 2: Containerize with Docker</vt:lpstr>
      <vt:lpstr>Step 3: Push Code to GitHub</vt:lpstr>
      <vt:lpstr>Step 4: Set Up Jenkins for CI/CD</vt:lpstr>
      <vt:lpstr>Sample Jenkins Pipeline Code</vt:lpstr>
      <vt:lpstr>Step 5: Deploy to AWS EC2</vt:lpstr>
      <vt:lpstr>Step 6: Monitor the Application</vt:lpstr>
      <vt:lpstr>Project Recap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Pipeline for Java Spring Boot using Jenkins, Docker, and AWS EC2</dc:title>
  <dc:subject/>
  <dc:creator/>
  <cp:keywords/>
  <dc:description>generated using python-pptx</dc:description>
  <cp:lastModifiedBy>admin</cp:lastModifiedBy>
  <cp:revision>13</cp:revision>
  <dcterms:created xsi:type="dcterms:W3CDTF">2013-01-27T09:14:16Z</dcterms:created>
  <dcterms:modified xsi:type="dcterms:W3CDTF">2024-10-16T08:37:49Z</dcterms:modified>
  <cp:category/>
</cp:coreProperties>
</file>