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7" r:id="rId5"/>
    <p:sldId id="258" r:id="rId6"/>
    <p:sldId id="259" r:id="rId7"/>
    <p:sldId id="260" r:id="rId8"/>
    <p:sldId id="261" r:id="rId9"/>
    <p:sldId id="262" r:id="rId10"/>
    <p:sldId id="275" r:id="rId11"/>
    <p:sldId id="277" r:id="rId12"/>
    <p:sldId id="274" r:id="rId13"/>
    <p:sldId id="268" r:id="rId14"/>
    <p:sldId id="270" r:id="rId15"/>
    <p:sldId id="263" r:id="rId16"/>
    <p:sldId id="276" r:id="rId17"/>
    <p:sldId id="269" r:id="rId18"/>
    <p:sldId id="264" r:id="rId19"/>
    <p:sldId id="265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159FD2-A948-4D6A-A55F-E6F42C899E8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530C6D-C1E6-4782-BDDA-38CEF6DF89BD}">
      <dgm:prSet phldrT="[Text]"/>
      <dgm:spPr/>
      <dgm:t>
        <a:bodyPr/>
        <a:lstStyle/>
        <a:p>
          <a:r>
            <a:rPr lang="en-IN" dirty="0"/>
            <a:t>Deep Learning Architecture</a:t>
          </a:r>
        </a:p>
      </dgm:t>
    </dgm:pt>
    <dgm:pt modelId="{993CE7BB-23A6-40A0-A6FB-BA4C4567515B}" type="parTrans" cxnId="{62FF3641-DAD7-4A3A-8E1E-5907BBEA1C11}">
      <dgm:prSet/>
      <dgm:spPr/>
      <dgm:t>
        <a:bodyPr/>
        <a:lstStyle/>
        <a:p>
          <a:endParaRPr lang="en-IN"/>
        </a:p>
      </dgm:t>
    </dgm:pt>
    <dgm:pt modelId="{B44DD470-A214-478F-951F-CE65776F1575}" type="sibTrans" cxnId="{62FF3641-DAD7-4A3A-8E1E-5907BBEA1C11}">
      <dgm:prSet/>
      <dgm:spPr/>
      <dgm:t>
        <a:bodyPr/>
        <a:lstStyle/>
        <a:p>
          <a:endParaRPr lang="en-IN"/>
        </a:p>
      </dgm:t>
    </dgm:pt>
    <dgm:pt modelId="{E1C98B15-6CC1-41FE-B4FA-50CE8D0922FF}">
      <dgm:prSet phldrT="[Text]"/>
      <dgm:spPr/>
      <dgm:t>
        <a:bodyPr/>
        <a:lstStyle/>
        <a:p>
          <a:r>
            <a:rPr lang="en-IN" dirty="0"/>
            <a:t>Supervised</a:t>
          </a:r>
        </a:p>
      </dgm:t>
    </dgm:pt>
    <dgm:pt modelId="{14D4212C-5CE5-412F-BCC8-BCBA4EE47EFB}" type="parTrans" cxnId="{F62C0266-C7A7-47DB-AEF9-F9F06D6EDC78}">
      <dgm:prSet/>
      <dgm:spPr/>
      <dgm:t>
        <a:bodyPr/>
        <a:lstStyle/>
        <a:p>
          <a:endParaRPr lang="en-IN"/>
        </a:p>
      </dgm:t>
    </dgm:pt>
    <dgm:pt modelId="{A154AF42-B236-47DB-A347-DF83D9CE6800}" type="sibTrans" cxnId="{F62C0266-C7A7-47DB-AEF9-F9F06D6EDC78}">
      <dgm:prSet/>
      <dgm:spPr/>
      <dgm:t>
        <a:bodyPr/>
        <a:lstStyle/>
        <a:p>
          <a:endParaRPr lang="en-IN"/>
        </a:p>
      </dgm:t>
    </dgm:pt>
    <dgm:pt modelId="{6B9E6DC3-E35E-46D7-BA4E-3793406D16A1}">
      <dgm:prSet phldrT="[Text]"/>
      <dgm:spPr/>
      <dgm:t>
        <a:bodyPr/>
        <a:lstStyle/>
        <a:p>
          <a:r>
            <a:rPr lang="en-IN" dirty="0"/>
            <a:t>Convolution neural network</a:t>
          </a:r>
        </a:p>
      </dgm:t>
    </dgm:pt>
    <dgm:pt modelId="{540EFA89-2CC9-4DA2-8A4C-E5E9567DB23E}" type="parTrans" cxnId="{24C4A06A-64D6-448B-B3A0-3182C430F76F}">
      <dgm:prSet/>
      <dgm:spPr/>
      <dgm:t>
        <a:bodyPr/>
        <a:lstStyle/>
        <a:p>
          <a:endParaRPr lang="en-IN"/>
        </a:p>
      </dgm:t>
    </dgm:pt>
    <dgm:pt modelId="{95265CFA-31DC-4E57-A69E-95419DE35D3E}" type="sibTrans" cxnId="{24C4A06A-64D6-448B-B3A0-3182C430F76F}">
      <dgm:prSet/>
      <dgm:spPr/>
      <dgm:t>
        <a:bodyPr/>
        <a:lstStyle/>
        <a:p>
          <a:endParaRPr lang="en-IN"/>
        </a:p>
      </dgm:t>
    </dgm:pt>
    <dgm:pt modelId="{7C20DD78-92A7-4D14-B404-70736DECA845}">
      <dgm:prSet phldrT="[Text]"/>
      <dgm:spPr/>
      <dgm:t>
        <a:bodyPr/>
        <a:lstStyle/>
        <a:p>
          <a:r>
            <a:rPr lang="en-IN" dirty="0"/>
            <a:t>Recurrent neural network</a:t>
          </a:r>
        </a:p>
      </dgm:t>
    </dgm:pt>
    <dgm:pt modelId="{06F84B23-A01A-4B90-844A-2E5763495EEF}" type="parTrans" cxnId="{FAD4830D-924E-4443-9C7C-6A6F8A33EAB8}">
      <dgm:prSet/>
      <dgm:spPr/>
      <dgm:t>
        <a:bodyPr/>
        <a:lstStyle/>
        <a:p>
          <a:endParaRPr lang="en-IN"/>
        </a:p>
      </dgm:t>
    </dgm:pt>
    <dgm:pt modelId="{F358F89A-044C-47C4-8A29-0381199E72D7}" type="sibTrans" cxnId="{FAD4830D-924E-4443-9C7C-6A6F8A33EAB8}">
      <dgm:prSet/>
      <dgm:spPr/>
      <dgm:t>
        <a:bodyPr/>
        <a:lstStyle/>
        <a:p>
          <a:endParaRPr lang="en-IN"/>
        </a:p>
      </dgm:t>
    </dgm:pt>
    <dgm:pt modelId="{A3DD2DDF-A8B8-4B79-9585-B2C357F8B6AD}">
      <dgm:prSet phldrT="[Text]"/>
      <dgm:spPr/>
      <dgm:t>
        <a:bodyPr/>
        <a:lstStyle/>
        <a:p>
          <a:r>
            <a:rPr lang="en-IN" dirty="0"/>
            <a:t>Unsupervised</a:t>
          </a:r>
        </a:p>
      </dgm:t>
    </dgm:pt>
    <dgm:pt modelId="{3D9F6ED1-4F6B-4C0C-9EC6-5401335CCDDC}" type="parTrans" cxnId="{70073A4F-7499-4DBB-990A-B7F5A89A3849}">
      <dgm:prSet/>
      <dgm:spPr/>
      <dgm:t>
        <a:bodyPr/>
        <a:lstStyle/>
        <a:p>
          <a:endParaRPr lang="en-IN"/>
        </a:p>
      </dgm:t>
    </dgm:pt>
    <dgm:pt modelId="{2AFFC495-8AB2-4EC6-9F70-512B2655FF33}" type="sibTrans" cxnId="{70073A4F-7499-4DBB-990A-B7F5A89A3849}">
      <dgm:prSet/>
      <dgm:spPr/>
      <dgm:t>
        <a:bodyPr/>
        <a:lstStyle/>
        <a:p>
          <a:endParaRPr lang="en-IN"/>
        </a:p>
      </dgm:t>
    </dgm:pt>
    <dgm:pt modelId="{8A91DC4A-E083-422B-83A3-5918F10BDA4F}">
      <dgm:prSet phldrT="[Text]"/>
      <dgm:spPr/>
      <dgm:t>
        <a:bodyPr/>
        <a:lstStyle/>
        <a:p>
          <a:r>
            <a:rPr lang="en-IN" dirty="0"/>
            <a:t>Self organization map</a:t>
          </a:r>
        </a:p>
      </dgm:t>
    </dgm:pt>
    <dgm:pt modelId="{8DB293E3-A531-4E45-919A-0030B1087265}" type="parTrans" cxnId="{51E5CC5F-6645-4177-B836-7012B435D4D7}">
      <dgm:prSet/>
      <dgm:spPr/>
      <dgm:t>
        <a:bodyPr/>
        <a:lstStyle/>
        <a:p>
          <a:endParaRPr lang="en-IN"/>
        </a:p>
      </dgm:t>
    </dgm:pt>
    <dgm:pt modelId="{A2536784-8B81-4195-BBE9-B9CCEEDEEDC8}" type="sibTrans" cxnId="{51E5CC5F-6645-4177-B836-7012B435D4D7}">
      <dgm:prSet/>
      <dgm:spPr/>
      <dgm:t>
        <a:bodyPr/>
        <a:lstStyle/>
        <a:p>
          <a:endParaRPr lang="en-IN"/>
        </a:p>
      </dgm:t>
    </dgm:pt>
    <dgm:pt modelId="{67928285-6424-4D13-BAD6-0C01007E42C7}">
      <dgm:prSet phldrT="[Text]"/>
      <dgm:spPr/>
      <dgm:t>
        <a:bodyPr/>
        <a:lstStyle/>
        <a:p>
          <a:r>
            <a:rPr lang="en-IN" dirty="0"/>
            <a:t>Autoencoders</a:t>
          </a:r>
        </a:p>
      </dgm:t>
    </dgm:pt>
    <dgm:pt modelId="{69A97F65-44B4-4331-B882-B757890A2DF2}" type="parTrans" cxnId="{37566F98-C823-4F85-83B7-914BB74B78C2}">
      <dgm:prSet/>
      <dgm:spPr/>
      <dgm:t>
        <a:bodyPr/>
        <a:lstStyle/>
        <a:p>
          <a:endParaRPr lang="en-IN"/>
        </a:p>
      </dgm:t>
    </dgm:pt>
    <dgm:pt modelId="{AC78D57F-6122-48A9-AD03-A82303982DDC}" type="sibTrans" cxnId="{37566F98-C823-4F85-83B7-914BB74B78C2}">
      <dgm:prSet/>
      <dgm:spPr/>
      <dgm:t>
        <a:bodyPr/>
        <a:lstStyle/>
        <a:p>
          <a:endParaRPr lang="en-IN"/>
        </a:p>
      </dgm:t>
    </dgm:pt>
    <dgm:pt modelId="{7A993FEB-05CE-450A-9227-30212D330639}" type="pres">
      <dgm:prSet presAssocID="{ED159FD2-A948-4D6A-A55F-E6F42C899E8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937F5C-7236-44C9-B52F-B210F89E48A5}" type="pres">
      <dgm:prSet presAssocID="{40530C6D-C1E6-4782-BDDA-38CEF6DF89BD}" presName="root1" presStyleCnt="0"/>
      <dgm:spPr/>
    </dgm:pt>
    <dgm:pt modelId="{3D5C1A3B-9626-4DB6-A410-C0C275C53ECC}" type="pres">
      <dgm:prSet presAssocID="{40530C6D-C1E6-4782-BDDA-38CEF6DF89BD}" presName="LevelOneTextNode" presStyleLbl="node0" presStyleIdx="0" presStyleCnt="1">
        <dgm:presLayoutVars>
          <dgm:chPref val="3"/>
        </dgm:presLayoutVars>
      </dgm:prSet>
      <dgm:spPr/>
    </dgm:pt>
    <dgm:pt modelId="{8A299D04-4626-490D-BA59-243413DB3339}" type="pres">
      <dgm:prSet presAssocID="{40530C6D-C1E6-4782-BDDA-38CEF6DF89BD}" presName="level2hierChild" presStyleCnt="0"/>
      <dgm:spPr/>
    </dgm:pt>
    <dgm:pt modelId="{721F5B3D-DAE1-4BC4-A783-00A09494060A}" type="pres">
      <dgm:prSet presAssocID="{14D4212C-5CE5-412F-BCC8-BCBA4EE47EFB}" presName="conn2-1" presStyleLbl="parChTrans1D2" presStyleIdx="0" presStyleCnt="2"/>
      <dgm:spPr/>
    </dgm:pt>
    <dgm:pt modelId="{045E32A1-FAE7-4E42-98EF-FC9129E2B839}" type="pres">
      <dgm:prSet presAssocID="{14D4212C-5CE5-412F-BCC8-BCBA4EE47EFB}" presName="connTx" presStyleLbl="parChTrans1D2" presStyleIdx="0" presStyleCnt="2"/>
      <dgm:spPr/>
    </dgm:pt>
    <dgm:pt modelId="{B93203C0-DEEC-4EB3-A86B-CF9152AD07B2}" type="pres">
      <dgm:prSet presAssocID="{E1C98B15-6CC1-41FE-B4FA-50CE8D0922FF}" presName="root2" presStyleCnt="0"/>
      <dgm:spPr/>
    </dgm:pt>
    <dgm:pt modelId="{3C62DD63-C2EA-49B1-944E-0CE27759AC3F}" type="pres">
      <dgm:prSet presAssocID="{E1C98B15-6CC1-41FE-B4FA-50CE8D0922FF}" presName="LevelTwoTextNode" presStyleLbl="node2" presStyleIdx="0" presStyleCnt="2">
        <dgm:presLayoutVars>
          <dgm:chPref val="3"/>
        </dgm:presLayoutVars>
      </dgm:prSet>
      <dgm:spPr/>
    </dgm:pt>
    <dgm:pt modelId="{B3222EFC-E645-4681-AF5D-F541BE5E721E}" type="pres">
      <dgm:prSet presAssocID="{E1C98B15-6CC1-41FE-B4FA-50CE8D0922FF}" presName="level3hierChild" presStyleCnt="0"/>
      <dgm:spPr/>
    </dgm:pt>
    <dgm:pt modelId="{C33975C5-35CB-4C7A-AD6D-C4BC5F77D686}" type="pres">
      <dgm:prSet presAssocID="{540EFA89-2CC9-4DA2-8A4C-E5E9567DB23E}" presName="conn2-1" presStyleLbl="parChTrans1D3" presStyleIdx="0" presStyleCnt="4"/>
      <dgm:spPr/>
    </dgm:pt>
    <dgm:pt modelId="{FC6FEBFE-0376-461E-AC58-16C883D97DB0}" type="pres">
      <dgm:prSet presAssocID="{540EFA89-2CC9-4DA2-8A4C-E5E9567DB23E}" presName="connTx" presStyleLbl="parChTrans1D3" presStyleIdx="0" presStyleCnt="4"/>
      <dgm:spPr/>
    </dgm:pt>
    <dgm:pt modelId="{CDC4A75A-B2A3-4A2F-AB88-781F84ADF724}" type="pres">
      <dgm:prSet presAssocID="{6B9E6DC3-E35E-46D7-BA4E-3793406D16A1}" presName="root2" presStyleCnt="0"/>
      <dgm:spPr/>
    </dgm:pt>
    <dgm:pt modelId="{264EBAC5-5D86-4171-99D1-09F1712496D9}" type="pres">
      <dgm:prSet presAssocID="{6B9E6DC3-E35E-46D7-BA4E-3793406D16A1}" presName="LevelTwoTextNode" presStyleLbl="node3" presStyleIdx="0" presStyleCnt="4">
        <dgm:presLayoutVars>
          <dgm:chPref val="3"/>
        </dgm:presLayoutVars>
      </dgm:prSet>
      <dgm:spPr/>
    </dgm:pt>
    <dgm:pt modelId="{CE816A97-A0F7-408B-AC02-B10EDABA0432}" type="pres">
      <dgm:prSet presAssocID="{6B9E6DC3-E35E-46D7-BA4E-3793406D16A1}" presName="level3hierChild" presStyleCnt="0"/>
      <dgm:spPr/>
    </dgm:pt>
    <dgm:pt modelId="{AEDBACA2-7633-4254-8F95-C76AB428C56D}" type="pres">
      <dgm:prSet presAssocID="{06F84B23-A01A-4B90-844A-2E5763495EEF}" presName="conn2-1" presStyleLbl="parChTrans1D3" presStyleIdx="1" presStyleCnt="4"/>
      <dgm:spPr/>
    </dgm:pt>
    <dgm:pt modelId="{E93E024B-598C-4DB9-9928-FB0A8C28E89E}" type="pres">
      <dgm:prSet presAssocID="{06F84B23-A01A-4B90-844A-2E5763495EEF}" presName="connTx" presStyleLbl="parChTrans1D3" presStyleIdx="1" presStyleCnt="4"/>
      <dgm:spPr/>
    </dgm:pt>
    <dgm:pt modelId="{76BCB25E-18B1-4F32-8B26-89B73875CB9B}" type="pres">
      <dgm:prSet presAssocID="{7C20DD78-92A7-4D14-B404-70736DECA845}" presName="root2" presStyleCnt="0"/>
      <dgm:spPr/>
    </dgm:pt>
    <dgm:pt modelId="{2F4FCE4B-2C6A-4C11-8898-11FB53EBD6EC}" type="pres">
      <dgm:prSet presAssocID="{7C20DD78-92A7-4D14-B404-70736DECA845}" presName="LevelTwoTextNode" presStyleLbl="node3" presStyleIdx="1" presStyleCnt="4">
        <dgm:presLayoutVars>
          <dgm:chPref val="3"/>
        </dgm:presLayoutVars>
      </dgm:prSet>
      <dgm:spPr/>
    </dgm:pt>
    <dgm:pt modelId="{2E797D1E-0DEC-45C9-B31B-21310DA51506}" type="pres">
      <dgm:prSet presAssocID="{7C20DD78-92A7-4D14-B404-70736DECA845}" presName="level3hierChild" presStyleCnt="0"/>
      <dgm:spPr/>
    </dgm:pt>
    <dgm:pt modelId="{9C8FE72C-B9D6-4CA5-9F83-7929D983326C}" type="pres">
      <dgm:prSet presAssocID="{3D9F6ED1-4F6B-4C0C-9EC6-5401335CCDDC}" presName="conn2-1" presStyleLbl="parChTrans1D2" presStyleIdx="1" presStyleCnt="2"/>
      <dgm:spPr/>
    </dgm:pt>
    <dgm:pt modelId="{F2DC87A7-0608-4954-8C72-75D9FFF18349}" type="pres">
      <dgm:prSet presAssocID="{3D9F6ED1-4F6B-4C0C-9EC6-5401335CCDDC}" presName="connTx" presStyleLbl="parChTrans1D2" presStyleIdx="1" presStyleCnt="2"/>
      <dgm:spPr/>
    </dgm:pt>
    <dgm:pt modelId="{A8F204E2-C562-414F-8A2D-1BBD3587DE63}" type="pres">
      <dgm:prSet presAssocID="{A3DD2DDF-A8B8-4B79-9585-B2C357F8B6AD}" presName="root2" presStyleCnt="0"/>
      <dgm:spPr/>
    </dgm:pt>
    <dgm:pt modelId="{37A7FD34-7B26-46F0-B071-4A74BA75CBA6}" type="pres">
      <dgm:prSet presAssocID="{A3DD2DDF-A8B8-4B79-9585-B2C357F8B6AD}" presName="LevelTwoTextNode" presStyleLbl="node2" presStyleIdx="1" presStyleCnt="2">
        <dgm:presLayoutVars>
          <dgm:chPref val="3"/>
        </dgm:presLayoutVars>
      </dgm:prSet>
      <dgm:spPr/>
    </dgm:pt>
    <dgm:pt modelId="{4499DF7F-84A5-4E67-BB82-D862C465FE13}" type="pres">
      <dgm:prSet presAssocID="{A3DD2DDF-A8B8-4B79-9585-B2C357F8B6AD}" presName="level3hierChild" presStyleCnt="0"/>
      <dgm:spPr/>
    </dgm:pt>
    <dgm:pt modelId="{73230D36-948E-4766-8A98-459AFC7BA459}" type="pres">
      <dgm:prSet presAssocID="{8DB293E3-A531-4E45-919A-0030B1087265}" presName="conn2-1" presStyleLbl="parChTrans1D3" presStyleIdx="2" presStyleCnt="4"/>
      <dgm:spPr/>
    </dgm:pt>
    <dgm:pt modelId="{07D18933-8F38-403A-AB49-00CDB39EFACC}" type="pres">
      <dgm:prSet presAssocID="{8DB293E3-A531-4E45-919A-0030B1087265}" presName="connTx" presStyleLbl="parChTrans1D3" presStyleIdx="2" presStyleCnt="4"/>
      <dgm:spPr/>
    </dgm:pt>
    <dgm:pt modelId="{604D8909-1139-4D09-B0D4-AE025F564BE2}" type="pres">
      <dgm:prSet presAssocID="{8A91DC4A-E083-422B-83A3-5918F10BDA4F}" presName="root2" presStyleCnt="0"/>
      <dgm:spPr/>
    </dgm:pt>
    <dgm:pt modelId="{4E9C9C37-5639-44D9-BD4F-D4770C99A557}" type="pres">
      <dgm:prSet presAssocID="{8A91DC4A-E083-422B-83A3-5918F10BDA4F}" presName="LevelTwoTextNode" presStyleLbl="node3" presStyleIdx="2" presStyleCnt="4">
        <dgm:presLayoutVars>
          <dgm:chPref val="3"/>
        </dgm:presLayoutVars>
      </dgm:prSet>
      <dgm:spPr/>
    </dgm:pt>
    <dgm:pt modelId="{BDE755BA-8AEC-4514-9BAD-B8E1065C862B}" type="pres">
      <dgm:prSet presAssocID="{8A91DC4A-E083-422B-83A3-5918F10BDA4F}" presName="level3hierChild" presStyleCnt="0"/>
      <dgm:spPr/>
    </dgm:pt>
    <dgm:pt modelId="{8287E954-791F-4486-92F9-48FB13E2740A}" type="pres">
      <dgm:prSet presAssocID="{69A97F65-44B4-4331-B882-B757890A2DF2}" presName="conn2-1" presStyleLbl="parChTrans1D3" presStyleIdx="3" presStyleCnt="4"/>
      <dgm:spPr/>
    </dgm:pt>
    <dgm:pt modelId="{C8132BA6-228A-4A89-9B82-A6EFDC441696}" type="pres">
      <dgm:prSet presAssocID="{69A97F65-44B4-4331-B882-B757890A2DF2}" presName="connTx" presStyleLbl="parChTrans1D3" presStyleIdx="3" presStyleCnt="4"/>
      <dgm:spPr/>
    </dgm:pt>
    <dgm:pt modelId="{98CE9F94-D7E0-44C1-9DA1-88576536C59D}" type="pres">
      <dgm:prSet presAssocID="{67928285-6424-4D13-BAD6-0C01007E42C7}" presName="root2" presStyleCnt="0"/>
      <dgm:spPr/>
    </dgm:pt>
    <dgm:pt modelId="{283C887D-F628-4835-929A-1570DF87C7CB}" type="pres">
      <dgm:prSet presAssocID="{67928285-6424-4D13-BAD6-0C01007E42C7}" presName="LevelTwoTextNode" presStyleLbl="node3" presStyleIdx="3" presStyleCnt="4">
        <dgm:presLayoutVars>
          <dgm:chPref val="3"/>
        </dgm:presLayoutVars>
      </dgm:prSet>
      <dgm:spPr/>
    </dgm:pt>
    <dgm:pt modelId="{E05FBE0A-6E28-4C52-B243-CE2616766DF5}" type="pres">
      <dgm:prSet presAssocID="{67928285-6424-4D13-BAD6-0C01007E42C7}" presName="level3hierChild" presStyleCnt="0"/>
      <dgm:spPr/>
    </dgm:pt>
  </dgm:ptLst>
  <dgm:cxnLst>
    <dgm:cxn modelId="{FAD4830D-924E-4443-9C7C-6A6F8A33EAB8}" srcId="{E1C98B15-6CC1-41FE-B4FA-50CE8D0922FF}" destId="{7C20DD78-92A7-4D14-B404-70736DECA845}" srcOrd="1" destOrd="0" parTransId="{06F84B23-A01A-4B90-844A-2E5763495EEF}" sibTransId="{F358F89A-044C-47C4-8A29-0381199E72D7}"/>
    <dgm:cxn modelId="{951A5619-4D04-4777-AE7D-C0B1747CE054}" type="presOf" srcId="{69A97F65-44B4-4331-B882-B757890A2DF2}" destId="{C8132BA6-228A-4A89-9B82-A6EFDC441696}" srcOrd="1" destOrd="0" presId="urn:microsoft.com/office/officeart/2005/8/layout/hierarchy2"/>
    <dgm:cxn modelId="{E338632D-68D2-4956-AAF9-16D9558A8BC7}" type="presOf" srcId="{06F84B23-A01A-4B90-844A-2E5763495EEF}" destId="{AEDBACA2-7633-4254-8F95-C76AB428C56D}" srcOrd="0" destOrd="0" presId="urn:microsoft.com/office/officeart/2005/8/layout/hierarchy2"/>
    <dgm:cxn modelId="{D6DE8530-3BE4-4EB0-8019-9AD7591D3B01}" type="presOf" srcId="{8A91DC4A-E083-422B-83A3-5918F10BDA4F}" destId="{4E9C9C37-5639-44D9-BD4F-D4770C99A557}" srcOrd="0" destOrd="0" presId="urn:microsoft.com/office/officeart/2005/8/layout/hierarchy2"/>
    <dgm:cxn modelId="{51E5CC5F-6645-4177-B836-7012B435D4D7}" srcId="{A3DD2DDF-A8B8-4B79-9585-B2C357F8B6AD}" destId="{8A91DC4A-E083-422B-83A3-5918F10BDA4F}" srcOrd="0" destOrd="0" parTransId="{8DB293E3-A531-4E45-919A-0030B1087265}" sibTransId="{A2536784-8B81-4195-BBE9-B9CCEEDEEDC8}"/>
    <dgm:cxn modelId="{62FF3641-DAD7-4A3A-8E1E-5907BBEA1C11}" srcId="{ED159FD2-A948-4D6A-A55F-E6F42C899E8E}" destId="{40530C6D-C1E6-4782-BDDA-38CEF6DF89BD}" srcOrd="0" destOrd="0" parTransId="{993CE7BB-23A6-40A0-A6FB-BA4C4567515B}" sibTransId="{B44DD470-A214-478F-951F-CE65776F1575}"/>
    <dgm:cxn modelId="{F62C0266-C7A7-47DB-AEF9-F9F06D6EDC78}" srcId="{40530C6D-C1E6-4782-BDDA-38CEF6DF89BD}" destId="{E1C98B15-6CC1-41FE-B4FA-50CE8D0922FF}" srcOrd="0" destOrd="0" parTransId="{14D4212C-5CE5-412F-BCC8-BCBA4EE47EFB}" sibTransId="{A154AF42-B236-47DB-A347-DF83D9CE6800}"/>
    <dgm:cxn modelId="{30E66646-F5CB-4C89-B75B-1E6B2DC7D6B0}" type="presOf" srcId="{14D4212C-5CE5-412F-BCC8-BCBA4EE47EFB}" destId="{045E32A1-FAE7-4E42-98EF-FC9129E2B839}" srcOrd="1" destOrd="0" presId="urn:microsoft.com/office/officeart/2005/8/layout/hierarchy2"/>
    <dgm:cxn modelId="{24C4A06A-64D6-448B-B3A0-3182C430F76F}" srcId="{E1C98B15-6CC1-41FE-B4FA-50CE8D0922FF}" destId="{6B9E6DC3-E35E-46D7-BA4E-3793406D16A1}" srcOrd="0" destOrd="0" parTransId="{540EFA89-2CC9-4DA2-8A4C-E5E9567DB23E}" sibTransId="{95265CFA-31DC-4E57-A69E-95419DE35D3E}"/>
    <dgm:cxn modelId="{70073A4F-7499-4DBB-990A-B7F5A89A3849}" srcId="{40530C6D-C1E6-4782-BDDA-38CEF6DF89BD}" destId="{A3DD2DDF-A8B8-4B79-9585-B2C357F8B6AD}" srcOrd="1" destOrd="0" parTransId="{3D9F6ED1-4F6B-4C0C-9EC6-5401335CCDDC}" sibTransId="{2AFFC495-8AB2-4EC6-9F70-512B2655FF33}"/>
    <dgm:cxn modelId="{2A0E3651-92A4-4CF9-9DF6-E7049CA34307}" type="presOf" srcId="{69A97F65-44B4-4331-B882-B757890A2DF2}" destId="{8287E954-791F-4486-92F9-48FB13E2740A}" srcOrd="0" destOrd="0" presId="urn:microsoft.com/office/officeart/2005/8/layout/hierarchy2"/>
    <dgm:cxn modelId="{D0124552-B8D2-424B-B5AF-4A992791AB8A}" type="presOf" srcId="{40530C6D-C1E6-4782-BDDA-38CEF6DF89BD}" destId="{3D5C1A3B-9626-4DB6-A410-C0C275C53ECC}" srcOrd="0" destOrd="0" presId="urn:microsoft.com/office/officeart/2005/8/layout/hierarchy2"/>
    <dgm:cxn modelId="{E557C673-FBE1-4DE7-BF90-CDD14EF18F66}" type="presOf" srcId="{A3DD2DDF-A8B8-4B79-9585-B2C357F8B6AD}" destId="{37A7FD34-7B26-46F0-B071-4A74BA75CBA6}" srcOrd="0" destOrd="0" presId="urn:microsoft.com/office/officeart/2005/8/layout/hierarchy2"/>
    <dgm:cxn modelId="{B8B52F54-F031-4352-A43E-D500FFE4B2D0}" type="presOf" srcId="{3D9F6ED1-4F6B-4C0C-9EC6-5401335CCDDC}" destId="{9C8FE72C-B9D6-4CA5-9F83-7929D983326C}" srcOrd="0" destOrd="0" presId="urn:microsoft.com/office/officeart/2005/8/layout/hierarchy2"/>
    <dgm:cxn modelId="{9E0BD278-04FE-4306-BB7C-DD9AC68B0CA4}" type="presOf" srcId="{8DB293E3-A531-4E45-919A-0030B1087265}" destId="{07D18933-8F38-403A-AB49-00CDB39EFACC}" srcOrd="1" destOrd="0" presId="urn:microsoft.com/office/officeart/2005/8/layout/hierarchy2"/>
    <dgm:cxn modelId="{6D10FF7B-6E77-4D7F-A6E4-1669891BE301}" type="presOf" srcId="{14D4212C-5CE5-412F-BCC8-BCBA4EE47EFB}" destId="{721F5B3D-DAE1-4BC4-A783-00A09494060A}" srcOrd="0" destOrd="0" presId="urn:microsoft.com/office/officeart/2005/8/layout/hierarchy2"/>
    <dgm:cxn modelId="{B6C51485-C9EF-440C-A86F-ED1237035063}" type="presOf" srcId="{67928285-6424-4D13-BAD6-0C01007E42C7}" destId="{283C887D-F628-4835-929A-1570DF87C7CB}" srcOrd="0" destOrd="0" presId="urn:microsoft.com/office/officeart/2005/8/layout/hierarchy2"/>
    <dgm:cxn modelId="{DB71D597-76E5-4650-B0B0-29B0EA128BA7}" type="presOf" srcId="{6B9E6DC3-E35E-46D7-BA4E-3793406D16A1}" destId="{264EBAC5-5D86-4171-99D1-09F1712496D9}" srcOrd="0" destOrd="0" presId="urn:microsoft.com/office/officeart/2005/8/layout/hierarchy2"/>
    <dgm:cxn modelId="{37566F98-C823-4F85-83B7-914BB74B78C2}" srcId="{A3DD2DDF-A8B8-4B79-9585-B2C357F8B6AD}" destId="{67928285-6424-4D13-BAD6-0C01007E42C7}" srcOrd="1" destOrd="0" parTransId="{69A97F65-44B4-4331-B882-B757890A2DF2}" sibTransId="{AC78D57F-6122-48A9-AD03-A82303982DDC}"/>
    <dgm:cxn modelId="{0C94BE9A-5188-41C1-894C-DD85B314AAE6}" type="presOf" srcId="{3D9F6ED1-4F6B-4C0C-9EC6-5401335CCDDC}" destId="{F2DC87A7-0608-4954-8C72-75D9FFF18349}" srcOrd="1" destOrd="0" presId="urn:microsoft.com/office/officeart/2005/8/layout/hierarchy2"/>
    <dgm:cxn modelId="{6C47F99A-BE93-402F-8A4E-5591452D67BB}" type="presOf" srcId="{540EFA89-2CC9-4DA2-8A4C-E5E9567DB23E}" destId="{C33975C5-35CB-4C7A-AD6D-C4BC5F77D686}" srcOrd="0" destOrd="0" presId="urn:microsoft.com/office/officeart/2005/8/layout/hierarchy2"/>
    <dgm:cxn modelId="{26407C9C-4F63-47A1-9159-D7186378CBCA}" type="presOf" srcId="{540EFA89-2CC9-4DA2-8A4C-E5E9567DB23E}" destId="{FC6FEBFE-0376-461E-AC58-16C883D97DB0}" srcOrd="1" destOrd="0" presId="urn:microsoft.com/office/officeart/2005/8/layout/hierarchy2"/>
    <dgm:cxn modelId="{0D58DEC5-494A-47F4-9943-54FEFF40DBA5}" type="presOf" srcId="{ED159FD2-A948-4D6A-A55F-E6F42C899E8E}" destId="{7A993FEB-05CE-450A-9227-30212D330639}" srcOrd="0" destOrd="0" presId="urn:microsoft.com/office/officeart/2005/8/layout/hierarchy2"/>
    <dgm:cxn modelId="{F338F2E6-447B-4A94-AECC-6A366F9DC94C}" type="presOf" srcId="{E1C98B15-6CC1-41FE-B4FA-50CE8D0922FF}" destId="{3C62DD63-C2EA-49B1-944E-0CE27759AC3F}" srcOrd="0" destOrd="0" presId="urn:microsoft.com/office/officeart/2005/8/layout/hierarchy2"/>
    <dgm:cxn modelId="{5CA9C0E9-2668-45F6-AB9E-658DFD1CEE22}" type="presOf" srcId="{8DB293E3-A531-4E45-919A-0030B1087265}" destId="{73230D36-948E-4766-8A98-459AFC7BA459}" srcOrd="0" destOrd="0" presId="urn:microsoft.com/office/officeart/2005/8/layout/hierarchy2"/>
    <dgm:cxn modelId="{7DBD19F3-621E-49C3-9E91-5CDC0016F341}" type="presOf" srcId="{7C20DD78-92A7-4D14-B404-70736DECA845}" destId="{2F4FCE4B-2C6A-4C11-8898-11FB53EBD6EC}" srcOrd="0" destOrd="0" presId="urn:microsoft.com/office/officeart/2005/8/layout/hierarchy2"/>
    <dgm:cxn modelId="{4B30E1FC-5243-4B51-903F-952FF4BCBBCC}" type="presOf" srcId="{06F84B23-A01A-4B90-844A-2E5763495EEF}" destId="{E93E024B-598C-4DB9-9928-FB0A8C28E89E}" srcOrd="1" destOrd="0" presId="urn:microsoft.com/office/officeart/2005/8/layout/hierarchy2"/>
    <dgm:cxn modelId="{06BFF2A0-7744-45B1-B441-2933176A4989}" type="presParOf" srcId="{7A993FEB-05CE-450A-9227-30212D330639}" destId="{A9937F5C-7236-44C9-B52F-B210F89E48A5}" srcOrd="0" destOrd="0" presId="urn:microsoft.com/office/officeart/2005/8/layout/hierarchy2"/>
    <dgm:cxn modelId="{880E1D1F-B494-40FA-941F-29ED457E12B0}" type="presParOf" srcId="{A9937F5C-7236-44C9-B52F-B210F89E48A5}" destId="{3D5C1A3B-9626-4DB6-A410-C0C275C53ECC}" srcOrd="0" destOrd="0" presId="urn:microsoft.com/office/officeart/2005/8/layout/hierarchy2"/>
    <dgm:cxn modelId="{A26F14F6-E3A2-41A5-9678-711A02DEDF98}" type="presParOf" srcId="{A9937F5C-7236-44C9-B52F-B210F89E48A5}" destId="{8A299D04-4626-490D-BA59-243413DB3339}" srcOrd="1" destOrd="0" presId="urn:microsoft.com/office/officeart/2005/8/layout/hierarchy2"/>
    <dgm:cxn modelId="{363D4C85-FD74-4E79-AD6C-72A97C8328AA}" type="presParOf" srcId="{8A299D04-4626-490D-BA59-243413DB3339}" destId="{721F5B3D-DAE1-4BC4-A783-00A09494060A}" srcOrd="0" destOrd="0" presId="urn:microsoft.com/office/officeart/2005/8/layout/hierarchy2"/>
    <dgm:cxn modelId="{CF067658-4C72-48AA-BD13-7D9EEB6A24A7}" type="presParOf" srcId="{721F5B3D-DAE1-4BC4-A783-00A09494060A}" destId="{045E32A1-FAE7-4E42-98EF-FC9129E2B839}" srcOrd="0" destOrd="0" presId="urn:microsoft.com/office/officeart/2005/8/layout/hierarchy2"/>
    <dgm:cxn modelId="{AE61B773-9C85-4DD3-BBC7-4489102BB802}" type="presParOf" srcId="{8A299D04-4626-490D-BA59-243413DB3339}" destId="{B93203C0-DEEC-4EB3-A86B-CF9152AD07B2}" srcOrd="1" destOrd="0" presId="urn:microsoft.com/office/officeart/2005/8/layout/hierarchy2"/>
    <dgm:cxn modelId="{00B9EA2D-66D0-46C6-9DB7-A2058733AF82}" type="presParOf" srcId="{B93203C0-DEEC-4EB3-A86B-CF9152AD07B2}" destId="{3C62DD63-C2EA-49B1-944E-0CE27759AC3F}" srcOrd="0" destOrd="0" presId="urn:microsoft.com/office/officeart/2005/8/layout/hierarchy2"/>
    <dgm:cxn modelId="{00012177-C708-4959-9D5B-EC640F092584}" type="presParOf" srcId="{B93203C0-DEEC-4EB3-A86B-CF9152AD07B2}" destId="{B3222EFC-E645-4681-AF5D-F541BE5E721E}" srcOrd="1" destOrd="0" presId="urn:microsoft.com/office/officeart/2005/8/layout/hierarchy2"/>
    <dgm:cxn modelId="{95EC47DD-509A-4147-9CFC-2EBBFCF05DA3}" type="presParOf" srcId="{B3222EFC-E645-4681-AF5D-F541BE5E721E}" destId="{C33975C5-35CB-4C7A-AD6D-C4BC5F77D686}" srcOrd="0" destOrd="0" presId="urn:microsoft.com/office/officeart/2005/8/layout/hierarchy2"/>
    <dgm:cxn modelId="{F1003DCE-9F1C-4FD4-878D-23BC7E917DD2}" type="presParOf" srcId="{C33975C5-35CB-4C7A-AD6D-C4BC5F77D686}" destId="{FC6FEBFE-0376-461E-AC58-16C883D97DB0}" srcOrd="0" destOrd="0" presId="urn:microsoft.com/office/officeart/2005/8/layout/hierarchy2"/>
    <dgm:cxn modelId="{5EC64E02-3683-44E5-9805-8E47DC200F53}" type="presParOf" srcId="{B3222EFC-E645-4681-AF5D-F541BE5E721E}" destId="{CDC4A75A-B2A3-4A2F-AB88-781F84ADF724}" srcOrd="1" destOrd="0" presId="urn:microsoft.com/office/officeart/2005/8/layout/hierarchy2"/>
    <dgm:cxn modelId="{300E2838-479F-4DA2-B613-7BCF44BA1D58}" type="presParOf" srcId="{CDC4A75A-B2A3-4A2F-AB88-781F84ADF724}" destId="{264EBAC5-5D86-4171-99D1-09F1712496D9}" srcOrd="0" destOrd="0" presId="urn:microsoft.com/office/officeart/2005/8/layout/hierarchy2"/>
    <dgm:cxn modelId="{45D4F9B6-74A7-4C55-B3EA-74A6298C8EEC}" type="presParOf" srcId="{CDC4A75A-B2A3-4A2F-AB88-781F84ADF724}" destId="{CE816A97-A0F7-408B-AC02-B10EDABA0432}" srcOrd="1" destOrd="0" presId="urn:microsoft.com/office/officeart/2005/8/layout/hierarchy2"/>
    <dgm:cxn modelId="{C670D512-BA97-4185-BE53-96D94FA03E90}" type="presParOf" srcId="{B3222EFC-E645-4681-AF5D-F541BE5E721E}" destId="{AEDBACA2-7633-4254-8F95-C76AB428C56D}" srcOrd="2" destOrd="0" presId="urn:microsoft.com/office/officeart/2005/8/layout/hierarchy2"/>
    <dgm:cxn modelId="{E7AF593F-E73B-4806-A264-0DF8116577B9}" type="presParOf" srcId="{AEDBACA2-7633-4254-8F95-C76AB428C56D}" destId="{E93E024B-598C-4DB9-9928-FB0A8C28E89E}" srcOrd="0" destOrd="0" presId="urn:microsoft.com/office/officeart/2005/8/layout/hierarchy2"/>
    <dgm:cxn modelId="{44AB4C07-CA88-4BFF-9606-76A139D7A1B0}" type="presParOf" srcId="{B3222EFC-E645-4681-AF5D-F541BE5E721E}" destId="{76BCB25E-18B1-4F32-8B26-89B73875CB9B}" srcOrd="3" destOrd="0" presId="urn:microsoft.com/office/officeart/2005/8/layout/hierarchy2"/>
    <dgm:cxn modelId="{BF2D0979-2FE9-4FDA-AF6C-84571536F15B}" type="presParOf" srcId="{76BCB25E-18B1-4F32-8B26-89B73875CB9B}" destId="{2F4FCE4B-2C6A-4C11-8898-11FB53EBD6EC}" srcOrd="0" destOrd="0" presId="urn:microsoft.com/office/officeart/2005/8/layout/hierarchy2"/>
    <dgm:cxn modelId="{7BC91987-5B81-44AD-A2EC-2654AAD56E35}" type="presParOf" srcId="{76BCB25E-18B1-4F32-8B26-89B73875CB9B}" destId="{2E797D1E-0DEC-45C9-B31B-21310DA51506}" srcOrd="1" destOrd="0" presId="urn:microsoft.com/office/officeart/2005/8/layout/hierarchy2"/>
    <dgm:cxn modelId="{DCE6820F-D143-4928-AA83-777C61783FB5}" type="presParOf" srcId="{8A299D04-4626-490D-BA59-243413DB3339}" destId="{9C8FE72C-B9D6-4CA5-9F83-7929D983326C}" srcOrd="2" destOrd="0" presId="urn:microsoft.com/office/officeart/2005/8/layout/hierarchy2"/>
    <dgm:cxn modelId="{B220FD81-7AAA-4415-B019-C91DAC9C2345}" type="presParOf" srcId="{9C8FE72C-B9D6-4CA5-9F83-7929D983326C}" destId="{F2DC87A7-0608-4954-8C72-75D9FFF18349}" srcOrd="0" destOrd="0" presId="urn:microsoft.com/office/officeart/2005/8/layout/hierarchy2"/>
    <dgm:cxn modelId="{3CFA5BE1-F04F-43BB-A8AA-EBACCEB7EB6D}" type="presParOf" srcId="{8A299D04-4626-490D-BA59-243413DB3339}" destId="{A8F204E2-C562-414F-8A2D-1BBD3587DE63}" srcOrd="3" destOrd="0" presId="urn:microsoft.com/office/officeart/2005/8/layout/hierarchy2"/>
    <dgm:cxn modelId="{96485AC3-541E-4641-AAB5-4E2CE71E8910}" type="presParOf" srcId="{A8F204E2-C562-414F-8A2D-1BBD3587DE63}" destId="{37A7FD34-7B26-46F0-B071-4A74BA75CBA6}" srcOrd="0" destOrd="0" presId="urn:microsoft.com/office/officeart/2005/8/layout/hierarchy2"/>
    <dgm:cxn modelId="{4C3418D7-3B62-4C61-A8CD-2278AB6EBC14}" type="presParOf" srcId="{A8F204E2-C562-414F-8A2D-1BBD3587DE63}" destId="{4499DF7F-84A5-4E67-BB82-D862C465FE13}" srcOrd="1" destOrd="0" presId="urn:microsoft.com/office/officeart/2005/8/layout/hierarchy2"/>
    <dgm:cxn modelId="{A4C968AC-7A07-4091-A9D9-E8D5D7900B6A}" type="presParOf" srcId="{4499DF7F-84A5-4E67-BB82-D862C465FE13}" destId="{73230D36-948E-4766-8A98-459AFC7BA459}" srcOrd="0" destOrd="0" presId="urn:microsoft.com/office/officeart/2005/8/layout/hierarchy2"/>
    <dgm:cxn modelId="{79557EB9-6F0F-4DF0-86A9-8A6595545C04}" type="presParOf" srcId="{73230D36-948E-4766-8A98-459AFC7BA459}" destId="{07D18933-8F38-403A-AB49-00CDB39EFACC}" srcOrd="0" destOrd="0" presId="urn:microsoft.com/office/officeart/2005/8/layout/hierarchy2"/>
    <dgm:cxn modelId="{9A93A90C-DDC6-4CF6-B452-79C584A96A98}" type="presParOf" srcId="{4499DF7F-84A5-4E67-BB82-D862C465FE13}" destId="{604D8909-1139-4D09-B0D4-AE025F564BE2}" srcOrd="1" destOrd="0" presId="urn:microsoft.com/office/officeart/2005/8/layout/hierarchy2"/>
    <dgm:cxn modelId="{ECAA5DDF-4F6D-4074-93AA-C6EEE301A011}" type="presParOf" srcId="{604D8909-1139-4D09-B0D4-AE025F564BE2}" destId="{4E9C9C37-5639-44D9-BD4F-D4770C99A557}" srcOrd="0" destOrd="0" presId="urn:microsoft.com/office/officeart/2005/8/layout/hierarchy2"/>
    <dgm:cxn modelId="{1E03ACDA-68B8-4F99-A054-92739E34C1F0}" type="presParOf" srcId="{604D8909-1139-4D09-B0D4-AE025F564BE2}" destId="{BDE755BA-8AEC-4514-9BAD-B8E1065C862B}" srcOrd="1" destOrd="0" presId="urn:microsoft.com/office/officeart/2005/8/layout/hierarchy2"/>
    <dgm:cxn modelId="{605F2133-23C5-4B5E-93F3-84DB4F9AC37A}" type="presParOf" srcId="{4499DF7F-84A5-4E67-BB82-D862C465FE13}" destId="{8287E954-791F-4486-92F9-48FB13E2740A}" srcOrd="2" destOrd="0" presId="urn:microsoft.com/office/officeart/2005/8/layout/hierarchy2"/>
    <dgm:cxn modelId="{8D8AF557-D1A4-4F5A-BFB1-D6C15C649CFA}" type="presParOf" srcId="{8287E954-791F-4486-92F9-48FB13E2740A}" destId="{C8132BA6-228A-4A89-9B82-A6EFDC441696}" srcOrd="0" destOrd="0" presId="urn:microsoft.com/office/officeart/2005/8/layout/hierarchy2"/>
    <dgm:cxn modelId="{9F5F837A-0677-47A5-9D85-59F8B18A9FA8}" type="presParOf" srcId="{4499DF7F-84A5-4E67-BB82-D862C465FE13}" destId="{98CE9F94-D7E0-44C1-9DA1-88576536C59D}" srcOrd="3" destOrd="0" presId="urn:microsoft.com/office/officeart/2005/8/layout/hierarchy2"/>
    <dgm:cxn modelId="{7572B4B2-8D1E-4F28-9561-B92091790FEB}" type="presParOf" srcId="{98CE9F94-D7E0-44C1-9DA1-88576536C59D}" destId="{283C887D-F628-4835-929A-1570DF87C7CB}" srcOrd="0" destOrd="0" presId="urn:microsoft.com/office/officeart/2005/8/layout/hierarchy2"/>
    <dgm:cxn modelId="{137AFABE-97BC-48F7-9B4C-7439401CCA81}" type="presParOf" srcId="{98CE9F94-D7E0-44C1-9DA1-88576536C59D}" destId="{E05FBE0A-6E28-4C52-B243-CE2616766DF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1A3B-9626-4DB6-A410-C0C275C53ECC}">
      <dsp:nvSpPr>
        <dsp:cNvPr id="0" name=""/>
        <dsp:cNvSpPr/>
      </dsp:nvSpPr>
      <dsp:spPr>
        <a:xfrm>
          <a:off x="1543865" y="1686993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Deep Learning Architecture</a:t>
          </a:r>
        </a:p>
      </dsp:txBody>
      <dsp:txXfrm>
        <a:off x="1572491" y="1715619"/>
        <a:ext cx="1897450" cy="920099"/>
      </dsp:txXfrm>
    </dsp:sp>
    <dsp:sp modelId="{721F5B3D-DAE1-4BC4-A783-00A09494060A}">
      <dsp:nvSpPr>
        <dsp:cNvPr id="0" name=""/>
        <dsp:cNvSpPr/>
      </dsp:nvSpPr>
      <dsp:spPr>
        <a:xfrm rot="18289469">
          <a:off x="3204926" y="1593477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55279" y="1579462"/>
        <a:ext cx="68458" cy="68458"/>
      </dsp:txXfrm>
    </dsp:sp>
    <dsp:sp modelId="{3C62DD63-C2EA-49B1-944E-0CE27759AC3F}">
      <dsp:nvSpPr>
        <dsp:cNvPr id="0" name=""/>
        <dsp:cNvSpPr/>
      </dsp:nvSpPr>
      <dsp:spPr>
        <a:xfrm>
          <a:off x="4280448" y="563039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Supervised</a:t>
          </a:r>
        </a:p>
      </dsp:txBody>
      <dsp:txXfrm>
        <a:off x="4309074" y="591665"/>
        <a:ext cx="1897450" cy="920099"/>
      </dsp:txXfrm>
    </dsp:sp>
    <dsp:sp modelId="{C33975C5-35CB-4C7A-AD6D-C4BC5F77D686}">
      <dsp:nvSpPr>
        <dsp:cNvPr id="0" name=""/>
        <dsp:cNvSpPr/>
      </dsp:nvSpPr>
      <dsp:spPr>
        <a:xfrm rot="19457599">
          <a:off x="6144647" y="750511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602019" y="746654"/>
        <a:ext cx="48144" cy="48144"/>
      </dsp:txXfrm>
    </dsp:sp>
    <dsp:sp modelId="{264EBAC5-5D86-4171-99D1-09F1712496D9}">
      <dsp:nvSpPr>
        <dsp:cNvPr id="0" name=""/>
        <dsp:cNvSpPr/>
      </dsp:nvSpPr>
      <dsp:spPr>
        <a:xfrm>
          <a:off x="7017032" y="1062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Convolution neural network</a:t>
          </a:r>
        </a:p>
      </dsp:txBody>
      <dsp:txXfrm>
        <a:off x="7045658" y="29688"/>
        <a:ext cx="1897450" cy="920099"/>
      </dsp:txXfrm>
    </dsp:sp>
    <dsp:sp modelId="{AEDBACA2-7633-4254-8F95-C76AB428C56D}">
      <dsp:nvSpPr>
        <dsp:cNvPr id="0" name=""/>
        <dsp:cNvSpPr/>
      </dsp:nvSpPr>
      <dsp:spPr>
        <a:xfrm rot="2142401">
          <a:off x="6144647" y="1312488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602019" y="1308631"/>
        <a:ext cx="48144" cy="48144"/>
      </dsp:txXfrm>
    </dsp:sp>
    <dsp:sp modelId="{2F4FCE4B-2C6A-4C11-8898-11FB53EBD6EC}">
      <dsp:nvSpPr>
        <dsp:cNvPr id="0" name=""/>
        <dsp:cNvSpPr/>
      </dsp:nvSpPr>
      <dsp:spPr>
        <a:xfrm>
          <a:off x="7017032" y="1125016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Recurrent neural network</a:t>
          </a:r>
        </a:p>
      </dsp:txBody>
      <dsp:txXfrm>
        <a:off x="7045658" y="1153642"/>
        <a:ext cx="1897450" cy="920099"/>
      </dsp:txXfrm>
    </dsp:sp>
    <dsp:sp modelId="{9C8FE72C-B9D6-4CA5-9F83-7929D983326C}">
      <dsp:nvSpPr>
        <dsp:cNvPr id="0" name=""/>
        <dsp:cNvSpPr/>
      </dsp:nvSpPr>
      <dsp:spPr>
        <a:xfrm rot="3310531">
          <a:off x="3204926" y="2717431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55279" y="2703416"/>
        <a:ext cx="68458" cy="68458"/>
      </dsp:txXfrm>
    </dsp:sp>
    <dsp:sp modelId="{37A7FD34-7B26-46F0-B071-4A74BA75CBA6}">
      <dsp:nvSpPr>
        <dsp:cNvPr id="0" name=""/>
        <dsp:cNvSpPr/>
      </dsp:nvSpPr>
      <dsp:spPr>
        <a:xfrm>
          <a:off x="4280448" y="2810947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Unsupervised</a:t>
          </a:r>
        </a:p>
      </dsp:txBody>
      <dsp:txXfrm>
        <a:off x="4309074" y="2839573"/>
        <a:ext cx="1897450" cy="920099"/>
      </dsp:txXfrm>
    </dsp:sp>
    <dsp:sp modelId="{73230D36-948E-4766-8A98-459AFC7BA459}">
      <dsp:nvSpPr>
        <dsp:cNvPr id="0" name=""/>
        <dsp:cNvSpPr/>
      </dsp:nvSpPr>
      <dsp:spPr>
        <a:xfrm rot="19457599">
          <a:off x="6144647" y="2998419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602019" y="2994562"/>
        <a:ext cx="48144" cy="48144"/>
      </dsp:txXfrm>
    </dsp:sp>
    <dsp:sp modelId="{4E9C9C37-5639-44D9-BD4F-D4770C99A557}">
      <dsp:nvSpPr>
        <dsp:cNvPr id="0" name=""/>
        <dsp:cNvSpPr/>
      </dsp:nvSpPr>
      <dsp:spPr>
        <a:xfrm>
          <a:off x="7017032" y="2248970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Self organization map</a:t>
          </a:r>
        </a:p>
      </dsp:txBody>
      <dsp:txXfrm>
        <a:off x="7045658" y="2277596"/>
        <a:ext cx="1897450" cy="920099"/>
      </dsp:txXfrm>
    </dsp:sp>
    <dsp:sp modelId="{8287E954-791F-4486-92F9-48FB13E2740A}">
      <dsp:nvSpPr>
        <dsp:cNvPr id="0" name=""/>
        <dsp:cNvSpPr/>
      </dsp:nvSpPr>
      <dsp:spPr>
        <a:xfrm rot="2142401">
          <a:off x="6144647" y="3560396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602019" y="3556539"/>
        <a:ext cx="48144" cy="48144"/>
      </dsp:txXfrm>
    </dsp:sp>
    <dsp:sp modelId="{283C887D-F628-4835-929A-1570DF87C7CB}">
      <dsp:nvSpPr>
        <dsp:cNvPr id="0" name=""/>
        <dsp:cNvSpPr/>
      </dsp:nvSpPr>
      <dsp:spPr>
        <a:xfrm>
          <a:off x="7017032" y="3372924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Autoencoders</a:t>
          </a:r>
        </a:p>
      </dsp:txBody>
      <dsp:txXfrm>
        <a:off x="7045658" y="3401550"/>
        <a:ext cx="1897450" cy="920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89366-801A-45B8-984D-08F9464F4144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29C01-71FD-45F0-8909-49B0A2854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1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4F962-666B-4D8D-B5E8-A8B59CE6401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55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EE13-4050-4FE0-9082-0041E6BEC429}" type="datetime1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9125-65C4-4EAF-9870-25644BDB69AD}" type="datetime1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2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ABA0-D76B-4A11-BC81-335ED362ED82}" type="datetime1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6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8F2E-3DCE-47E9-8B76-425BA9DB5CD0}" type="datetime1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38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B11-B528-4C53-8F9D-F436AD8B7977}" type="datetime1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7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DA7F-E85C-4424-840A-6EBE20DA387F}" type="datetime1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03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FE54-97DB-4216-8E82-89518C9F5C4A}" type="datetime1">
              <a:rPr lang="en-IN" smtClean="0"/>
              <a:t>27-04-2022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52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5F6C-A841-4799-B5DA-81DDF79BE394}" type="datetime1">
              <a:rPr lang="en-IN" smtClean="0"/>
              <a:t>27-04-2022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7125-1236-4895-A5A0-0CB9EB667223}" type="datetime1">
              <a:rPr lang="en-IN" smtClean="0"/>
              <a:t>27-04-2022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9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0E66-B9D3-4E34-86AC-A6BCAE221F7A}" type="datetime1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3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C47C-021B-4417-A2B1-C56C754C09E7}" type="datetime1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FACF-AB98-4F67-95F0-AA30D37BA714}" type="datetime1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1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271A-5ED3-403D-BB74-FC3C4987B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572" y="1590554"/>
            <a:ext cx="4744438" cy="172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100" b="1" dirty="0"/>
              <a:t>Deep Learning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5154D-9F7F-4EB1-9E6C-749488F8E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4572" y="3842933"/>
            <a:ext cx="3125336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Maitreya Maity</a:t>
            </a:r>
          </a:p>
          <a:p>
            <a:pPr algn="l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IHUB-DATA, IIIT Hyderabad</a:t>
            </a:r>
          </a:p>
        </p:txBody>
      </p:sp>
      <p:sp>
        <p:nvSpPr>
          <p:cNvPr id="39" name="Freeform: Shape 1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78" y="851519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 descr="A close-up of a crystal&#10;&#10;Description automatically generated with low confidence">
            <a:extLst>
              <a:ext uri="{FF2B5EF4-FFF2-40B4-BE49-F238E27FC236}">
                <a16:creationId xmlns:a16="http://schemas.microsoft.com/office/drawing/2014/main" id="{E6E0AD46-500E-41EB-9E63-94202CCA3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27" y="3014073"/>
            <a:ext cx="2413000" cy="144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BE384-84B2-4314-B045-31BDB523216B}"/>
              </a:ext>
            </a:extLst>
          </p:cNvPr>
          <p:cNvSpPr txBox="1"/>
          <p:nvPr/>
        </p:nvSpPr>
        <p:spPr>
          <a:xfrm>
            <a:off x="1967403" y="924854"/>
            <a:ext cx="8257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spcAft>
                <a:spcPts val="600"/>
              </a:spcAft>
            </a:pPr>
            <a:r>
              <a:rPr lang="en-IN" sz="3200" dirty="0">
                <a:solidFill>
                  <a:prstClr val="black"/>
                </a:solidFill>
                <a:latin typeface="Calibri Light" panose="020F0302020204030204"/>
              </a:rPr>
              <a:t>Machine Learning for Chemistry and Drug Design</a:t>
            </a:r>
          </a:p>
        </p:txBody>
      </p:sp>
    </p:spTree>
    <p:extLst>
      <p:ext uri="{BB962C8B-B14F-4D97-AF65-F5344CB8AC3E}">
        <p14:creationId xmlns:p14="http://schemas.microsoft.com/office/powerpoint/2010/main" val="293728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/>
                  <a:t>Exponential linear unit (ELU):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:r>
                  <a:rPr lang="en-US" sz="1600" dirty="0"/>
                  <a:t>Rectified Linear Units (</a:t>
                </a:r>
                <a:r>
                  <a:rPr lang="en-US" sz="1600" dirty="0" err="1"/>
                  <a:t>ReLU</a:t>
                </a:r>
                <a:r>
                  <a:rPr lang="en-US" sz="1600" dirty="0"/>
                  <a:t>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:r>
                  <a:rPr lang="en-US" sz="1600" dirty="0" err="1"/>
                  <a:t>LeakyReLU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:r>
                  <a:rPr lang="en-US" sz="1600" dirty="0"/>
                  <a:t>Sigmoid: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:r>
                  <a:rPr lang="en-US" sz="1600" dirty="0"/>
                  <a:t>Tanh: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:r>
                  <a:rPr lang="en-US" sz="1600" dirty="0" err="1"/>
                  <a:t>Softmax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600" dirty="0"/>
                  <a:t>Input to a neuron: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e>
                    </m:nary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600" dirty="0"/>
                  <a:t>Output of a neuron:</a:t>
                </a:r>
                <a14:m>
                  <m:oMath xmlns:m="http://schemas.openxmlformats.org/officeDocument/2006/math"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𝑤𝑥</m:t>
                                </m:r>
                              </m:e>
                            </m:nary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600" dirty="0"/>
                  <a:t>Derivative: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)(1−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b="-109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17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Loss function quantifies the difference between the expected outcome and the outcome produced by the model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Binary Cross-Entropy: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⁡(1−</m:t>
                            </m:r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Categorical Cross-Entropy: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Mean Absolute Error: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Mean Squared Error: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Hinge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Huber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b="-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1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Layers – Batch Normalization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893966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B</a:t>
                </a:r>
                <a:r>
                  <a:rPr lang="en-US" dirty="0" err="1"/>
                  <a:t>atchNorm</a:t>
                </a:r>
                <a:r>
                  <a:rPr lang="en-US" dirty="0"/>
                  <a:t> layer normalizes the incoming activations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Output follows 0 mean and 1 standard deviation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Mean: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Standard deviation: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Normalized batch: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893966" cy="4351338"/>
              </a:xfrm>
              <a:blipFill>
                <a:blip r:embed="rId2"/>
                <a:stretch>
                  <a:fillRect l="-14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12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F0F5B-9BE0-40CB-BFF4-76447BC5927A}"/>
              </a:ext>
            </a:extLst>
          </p:cNvPr>
          <p:cNvSpPr txBox="1"/>
          <p:nvPr/>
        </p:nvSpPr>
        <p:spPr>
          <a:xfrm>
            <a:off x="838200" y="6598366"/>
            <a:ext cx="6803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* Image courtesy: https://analyticsindiamag.com/hands-on-guide-to-implement-batch-normalization-in-deep-learning-models/</a:t>
            </a:r>
          </a:p>
        </p:txBody>
      </p:sp>
      <p:pic>
        <p:nvPicPr>
          <p:cNvPr id="4098" name="Picture 2" descr="Hands-On Guide To Implement Batch Normalization in Deep Learning">
            <a:extLst>
              <a:ext uri="{FF2B5EF4-FFF2-40B4-BE49-F238E27FC236}">
                <a16:creationId xmlns:a16="http://schemas.microsoft.com/office/drawing/2014/main" id="{CD360D42-7CA8-43E3-8156-9AAE70734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10" y="3429000"/>
            <a:ext cx="4940169" cy="287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32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Layers –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6402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Randomly sets activations to 0, cancelling or dropping</a:t>
            </a:r>
          </a:p>
          <a:p>
            <a:pPr>
              <a:lnSpc>
                <a:spcPct val="150000"/>
              </a:lnSpc>
            </a:pPr>
            <a:r>
              <a:rPr lang="en-US" dirty="0"/>
              <a:t>A certain fraction (dropout rate)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13</a:t>
            </a:fld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D1AC8EF-0ECA-419D-9A31-EBA671C3C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26" y="1991519"/>
            <a:ext cx="65913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1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Overfitting and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Data Augmentation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Dropout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Early stopping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Noise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L1 and L2 Regularization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   ,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2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6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Increase the size of the training sample</a:t>
            </a:r>
          </a:p>
          <a:p>
            <a:pPr>
              <a:lnSpc>
                <a:spcPct val="150000"/>
              </a:lnSpc>
            </a:pPr>
            <a:r>
              <a:rPr lang="en-US" dirty="0"/>
              <a:t>Increase the complexity, and parameters in the model</a:t>
            </a:r>
          </a:p>
          <a:p>
            <a:pPr>
              <a:lnSpc>
                <a:spcPct val="150000"/>
              </a:lnSpc>
            </a:pPr>
            <a:r>
              <a:rPr lang="en-US" dirty="0"/>
              <a:t>Increasing the duration of training</a:t>
            </a:r>
          </a:p>
          <a:p>
            <a:pPr>
              <a:lnSpc>
                <a:spcPct val="150000"/>
              </a:lnSpc>
            </a:pPr>
            <a:r>
              <a:rPr lang="en-US" dirty="0"/>
              <a:t>Decrease regularization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15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30BFA-97D2-4F55-B713-94CE4B9F3EAA}"/>
              </a:ext>
            </a:extLst>
          </p:cNvPr>
          <p:cNvSpPr txBox="1"/>
          <p:nvPr/>
        </p:nvSpPr>
        <p:spPr>
          <a:xfrm>
            <a:off x="838200" y="6598366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* Image courtesy: https://ml-cheatsheet.readthedocs.io/en/latest/forwardpropagation.html</a:t>
            </a:r>
          </a:p>
        </p:txBody>
      </p:sp>
    </p:spTree>
    <p:extLst>
      <p:ext uri="{BB962C8B-B14F-4D97-AF65-F5344CB8AC3E}">
        <p14:creationId xmlns:p14="http://schemas.microsoft.com/office/powerpoint/2010/main" val="3625970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Hyperparameters are a set of variables to determine the model structure (estimator-specific) and training process (algorithm-specific)</a:t>
            </a:r>
          </a:p>
          <a:p>
            <a:pPr>
              <a:lnSpc>
                <a:spcPct val="150000"/>
              </a:lnSpc>
            </a:pPr>
            <a:r>
              <a:rPr lang="en-US" dirty="0"/>
              <a:t>These parameters are adjusted before model training initiation</a:t>
            </a:r>
          </a:p>
          <a:p>
            <a:pPr>
              <a:lnSpc>
                <a:spcPct val="150000"/>
              </a:lnSpc>
            </a:pPr>
            <a:r>
              <a:rPr lang="en-US" dirty="0"/>
              <a:t>Hyperparameters -  number of hidden layers, learning rate, momentum, activation function, dropout, epochs, etc.</a:t>
            </a:r>
          </a:p>
          <a:p>
            <a:pPr>
              <a:lnSpc>
                <a:spcPct val="150000"/>
              </a:lnSpc>
            </a:pPr>
            <a:r>
              <a:rPr lang="en-US" dirty="0"/>
              <a:t>Optimization techniques - Grid search and Random search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Keras</a:t>
            </a:r>
            <a:r>
              <a:rPr lang="en-US" dirty="0"/>
              <a:t>-tuner, </a:t>
            </a:r>
            <a:r>
              <a:rPr lang="en-US" dirty="0" err="1"/>
              <a:t>Hyperas</a:t>
            </a:r>
            <a:r>
              <a:rPr lang="en-US" dirty="0"/>
              <a:t>, etc.  libraries are used for hyperparameter tuning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3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47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95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Bias and Variance Dilemma</a:t>
            </a:r>
          </a:p>
          <a:p>
            <a:pPr>
              <a:lnSpc>
                <a:spcPct val="150000"/>
              </a:lnSpc>
            </a:pPr>
            <a:r>
              <a:rPr lang="en-IN" dirty="0"/>
              <a:t>Deep Learning</a:t>
            </a:r>
          </a:p>
          <a:p>
            <a:pPr>
              <a:lnSpc>
                <a:spcPct val="150000"/>
              </a:lnSpc>
            </a:pPr>
            <a:r>
              <a:rPr lang="en-IN" dirty="0"/>
              <a:t>Activation Function</a:t>
            </a:r>
          </a:p>
          <a:p>
            <a:pPr>
              <a:lnSpc>
                <a:spcPct val="150000"/>
              </a:lnSpc>
            </a:pPr>
            <a:r>
              <a:rPr lang="en-IN" dirty="0"/>
              <a:t>Loss Function</a:t>
            </a:r>
          </a:p>
          <a:p>
            <a:pPr>
              <a:lnSpc>
                <a:spcPct val="150000"/>
              </a:lnSpc>
            </a:pPr>
            <a:r>
              <a:rPr lang="en-IN" dirty="0"/>
              <a:t>Layers</a:t>
            </a:r>
          </a:p>
          <a:p>
            <a:pPr>
              <a:lnSpc>
                <a:spcPct val="150000"/>
              </a:lnSpc>
            </a:pPr>
            <a:r>
              <a:rPr lang="en-IN" dirty="0"/>
              <a:t>Optimizer</a:t>
            </a:r>
          </a:p>
          <a:p>
            <a:pPr>
              <a:lnSpc>
                <a:spcPct val="150000"/>
              </a:lnSpc>
            </a:pPr>
            <a:r>
              <a:rPr lang="en-IN" dirty="0"/>
              <a:t>Regularization</a:t>
            </a:r>
          </a:p>
          <a:p>
            <a:pPr>
              <a:lnSpc>
                <a:spcPct val="150000"/>
              </a:lnSpc>
            </a:pPr>
            <a:r>
              <a:rPr lang="en-IN" dirty="0"/>
              <a:t>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31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Bias and Variance Dilemma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01205" cy="48092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Ideally, a model would capture the regularities in its training data while simultaneously generalizing well to test data (low bias and a low variance)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Bias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Bias error is the difference between the prediction by the model to the correct value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A model with a high bias ignores the training data, oversimplifying the model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It is referred to as under-fitting because it does not learn the training data well</a:t>
            </a:r>
          </a:p>
          <a:p>
            <a:pPr>
              <a:lnSpc>
                <a:spcPct val="100000"/>
              </a:lnSpc>
            </a:pPr>
            <a:r>
              <a:rPr lang="en-IN" sz="1600" dirty="0"/>
              <a:t>Variance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Variance of the model is the variability of model prediction for a given data point, which tells about the spread of training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Model with high variance has a very complex fit to the training data and thus is unable to fit accurately on new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A model with high variance is referred to as overfitted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Bias and variance are inversely connected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Optimal model is the one that has the best trade-off between bias and variance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482FB8-E3F7-44C4-BB88-BACC8E74A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207" y="2887915"/>
            <a:ext cx="4266898" cy="26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833E91-DFFF-4AE6-A79E-A988AFF8F5D8}"/>
              </a:ext>
            </a:extLst>
          </p:cNvPr>
          <p:cNvSpPr txBox="1"/>
          <p:nvPr/>
        </p:nvSpPr>
        <p:spPr>
          <a:xfrm>
            <a:off x="10447882" y="5609769"/>
            <a:ext cx="1656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* Image courtesy: Wikipedia</a:t>
            </a:r>
          </a:p>
        </p:txBody>
      </p:sp>
    </p:spTree>
    <p:extLst>
      <p:ext uri="{BB962C8B-B14F-4D97-AF65-F5344CB8AC3E}">
        <p14:creationId xmlns:p14="http://schemas.microsoft.com/office/powerpoint/2010/main" val="90240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92636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Deep learning (DL) is a specialized subset of Machine 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Imitate the data processing function of the human brain </a:t>
            </a:r>
          </a:p>
          <a:p>
            <a:pPr>
              <a:lnSpc>
                <a:spcPct val="150000"/>
              </a:lnSpc>
            </a:pPr>
            <a:r>
              <a:rPr lang="en-US" dirty="0"/>
              <a:t>Relies on a layered structure of algorithms called an artificial neural network (ANN)</a:t>
            </a:r>
          </a:p>
          <a:p>
            <a:pPr>
              <a:lnSpc>
                <a:spcPct val="150000"/>
              </a:lnSpc>
            </a:pPr>
            <a:r>
              <a:rPr lang="en-US" dirty="0"/>
              <a:t>ANN with two or more hidden layers is referred to as a deep neural network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4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FC675-1EED-40AA-A49F-81F9FD5CA78F}"/>
              </a:ext>
            </a:extLst>
          </p:cNvPr>
          <p:cNvSpPr txBox="1"/>
          <p:nvPr/>
        </p:nvSpPr>
        <p:spPr>
          <a:xfrm>
            <a:off x="838200" y="6598366"/>
            <a:ext cx="47275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* Image courtesy: https://deepai.org/machine-learning-glossary-and-terms/perceptron</a:t>
            </a:r>
          </a:p>
        </p:txBody>
      </p:sp>
      <p:pic>
        <p:nvPicPr>
          <p:cNvPr id="2050" name="Picture 2" descr="Difference between AI, ML and DL | Towards Data Science">
            <a:extLst>
              <a:ext uri="{FF2B5EF4-FFF2-40B4-BE49-F238E27FC236}">
                <a16:creationId xmlns:a16="http://schemas.microsoft.com/office/drawing/2014/main" id="{83F3D286-D992-4C16-820F-6A64E5B92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276" y="1265639"/>
            <a:ext cx="4066108" cy="206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chine learning vs deep learning">
            <a:extLst>
              <a:ext uri="{FF2B5EF4-FFF2-40B4-BE49-F238E27FC236}">
                <a16:creationId xmlns:a16="http://schemas.microsoft.com/office/drawing/2014/main" id="{7EDF4D25-1DB6-4CE1-8187-D4D147C8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276" y="3841341"/>
            <a:ext cx="4066108" cy="210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73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Handle unstructured data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Feature generation automation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Improved self-learning capabilities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High-quality results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Cost effectiveness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Scalability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4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Learning Architectures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789012-CAB2-4375-9092-4E31546C4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466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2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7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9FE41D-ED64-4DB2-9EF2-5EFBAAC861D9}"/>
              </a:ext>
            </a:extLst>
          </p:cNvPr>
          <p:cNvSpPr txBox="1"/>
          <p:nvPr/>
        </p:nvSpPr>
        <p:spPr>
          <a:xfrm>
            <a:off x="838200" y="6598366"/>
            <a:ext cx="3861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* Image courtesy: https://www.ibm.com/cloud/learn/neural-networks</a:t>
            </a:r>
          </a:p>
        </p:txBody>
      </p:sp>
      <p:pic>
        <p:nvPicPr>
          <p:cNvPr id="3074" name="Picture 2" descr="What are Neural Networks? | IBM">
            <a:extLst>
              <a:ext uri="{FF2B5EF4-FFF2-40B4-BE49-F238E27FC236}">
                <a16:creationId xmlns:a16="http://schemas.microsoft.com/office/drawing/2014/main" id="{A89E8B1A-037A-4DF4-87DB-4B105B7B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303" y="1870079"/>
            <a:ext cx="6250375" cy="44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7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Neural Network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1600" dirty="0"/>
                  <a:t>Forward propagation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IN" sz="1400" dirty="0"/>
                  <a:t>Weight and bias initialized	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Information flows forward to compute predictions and the error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The input data is forwarded layer by layer across the network to the final layer, which generates a prediction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sz="14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1400" dirty="0"/>
                  <a:t>Prediction = g(g(</a:t>
                </a:r>
                <a:r>
                  <a:rPr lang="en-US" sz="1400" dirty="0" err="1"/>
                  <a:t>XW</a:t>
                </a:r>
                <a:r>
                  <a:rPr lang="en-US" sz="1400" baseline="-25000" dirty="0" err="1"/>
                  <a:t>h</a:t>
                </a:r>
                <a:r>
                  <a:rPr lang="en-US" sz="1400" dirty="0"/>
                  <a:t>)W</a:t>
                </a:r>
                <a:r>
                  <a:rPr lang="en-US" sz="1400" baseline="-25000" dirty="0"/>
                  <a:t>o</a:t>
                </a:r>
                <a:r>
                  <a:rPr lang="en-US" sz="1400" dirty="0"/>
                  <a:t>)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1400" dirty="0"/>
                  <a:t>g() = activation function, X= input, </a:t>
                </a:r>
                <a:r>
                  <a:rPr lang="en-US" sz="1400" dirty="0" err="1"/>
                  <a:t>W</a:t>
                </a:r>
                <a:r>
                  <a:rPr lang="en-US" sz="1400" baseline="-25000" dirty="0" err="1"/>
                  <a:t>h</a:t>
                </a:r>
                <a:r>
                  <a:rPr lang="en-US" sz="1400" dirty="0"/>
                  <a:t> , W</a:t>
                </a:r>
                <a:r>
                  <a:rPr lang="en-US" sz="1400" baseline="-25000" dirty="0"/>
                  <a:t>o </a:t>
                </a:r>
                <a:r>
                  <a:rPr lang="en-US" sz="1400" dirty="0"/>
                  <a:t>= weights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600" dirty="0"/>
                  <a:t>Backward propagation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Backpropagation algorithm computes the error derivatives and updates the network weights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Gradient descent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8</a:t>
            </a:fld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E48D07-88B7-42B4-8BCA-B502D960E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53" y="3303636"/>
            <a:ext cx="5392522" cy="139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A30BFA-97D2-4F55-B713-94CE4B9F3EAA}"/>
              </a:ext>
            </a:extLst>
          </p:cNvPr>
          <p:cNvSpPr txBox="1"/>
          <p:nvPr/>
        </p:nvSpPr>
        <p:spPr>
          <a:xfrm>
            <a:off x="838200" y="6598366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* Image courtesy: https://ml-cheatsheet.readthedocs.io/en/latest/forwardpropagation.html</a:t>
            </a:r>
          </a:p>
        </p:txBody>
      </p:sp>
    </p:spTree>
    <p:extLst>
      <p:ext uri="{BB962C8B-B14F-4D97-AF65-F5344CB8AC3E}">
        <p14:creationId xmlns:p14="http://schemas.microsoft.com/office/powerpoint/2010/main" val="339161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Activation function performs transformation of the summed weighted input (neuron)</a:t>
            </a:r>
          </a:p>
          <a:p>
            <a:pPr>
              <a:lnSpc>
                <a:spcPct val="150000"/>
              </a:lnSpc>
            </a:pPr>
            <a:r>
              <a:rPr lang="en-US" dirty="0"/>
              <a:t> Build a complex non-linear relationships</a:t>
            </a:r>
          </a:p>
          <a:p>
            <a:pPr>
              <a:lnSpc>
                <a:spcPct val="150000"/>
              </a:lnSpc>
            </a:pPr>
            <a:r>
              <a:rPr lang="en-US" dirty="0"/>
              <a:t>Continuously differentiable</a:t>
            </a:r>
          </a:p>
          <a:p>
            <a:pPr>
              <a:lnSpc>
                <a:spcPct val="150000"/>
              </a:lnSpc>
            </a:pPr>
            <a:r>
              <a:rPr lang="en-US" dirty="0"/>
              <a:t>Squash input data into a narrow range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828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FEC6728E513947B17C835893DFFB97" ma:contentTypeVersion="9" ma:contentTypeDescription="Create a new document." ma:contentTypeScope="" ma:versionID="124188f6145f8dc209a2e67cdfaebe7c">
  <xsd:schema xmlns:xsd="http://www.w3.org/2001/XMLSchema" xmlns:xs="http://www.w3.org/2001/XMLSchema" xmlns:p="http://schemas.microsoft.com/office/2006/metadata/properties" xmlns:ns3="21a32b89-9e1f-4c61-8957-083244ed246e" xmlns:ns4="f432dcaa-6b7a-478d-8a4b-f18cdb5178f1" targetNamespace="http://schemas.microsoft.com/office/2006/metadata/properties" ma:root="true" ma:fieldsID="e5f6d3ee61ee4ad0d183b70c413aa7a2" ns3:_="" ns4:_="">
    <xsd:import namespace="21a32b89-9e1f-4c61-8957-083244ed246e"/>
    <xsd:import namespace="f432dcaa-6b7a-478d-8a4b-f18cdb5178f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a32b89-9e1f-4c61-8957-083244ed246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32dcaa-6b7a-478d-8a4b-f18cdb5178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68A003-A8F9-4D1B-889E-4D3F6984BB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2CC299-CEA7-4DBE-BCF1-9E889A2193F1}">
  <ds:schemaRefs>
    <ds:schemaRef ds:uri="http://purl.org/dc/dcmitype/"/>
    <ds:schemaRef ds:uri="f432dcaa-6b7a-478d-8a4b-f18cdb5178f1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21a32b89-9e1f-4c61-8957-083244ed246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19B08C3-DF88-47B9-B99D-9903AEF31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a32b89-9e1f-4c61-8957-083244ed246e"/>
    <ds:schemaRef ds:uri="f432dcaa-6b7a-478d-8a4b-f18cdb5178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3867</TotalTime>
  <Words>823</Words>
  <Application>Microsoft Office PowerPoint</Application>
  <PresentationFormat>Widescreen</PresentationFormat>
  <Paragraphs>135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1_Office Theme</vt:lpstr>
      <vt:lpstr>Deep Learning - 2</vt:lpstr>
      <vt:lpstr>Plans for today</vt:lpstr>
      <vt:lpstr>Bias and Variance Dilemma</vt:lpstr>
      <vt:lpstr>Deep Learning</vt:lpstr>
      <vt:lpstr>Advantages of Deep Learning</vt:lpstr>
      <vt:lpstr>Deep Learning Architectures</vt:lpstr>
      <vt:lpstr>Deep Neural Network</vt:lpstr>
      <vt:lpstr>Deep Neural Network </vt:lpstr>
      <vt:lpstr>Activation Functions</vt:lpstr>
      <vt:lpstr>Activation Functions</vt:lpstr>
      <vt:lpstr>Loss Functions</vt:lpstr>
      <vt:lpstr>Layers – Batch Normalization</vt:lpstr>
      <vt:lpstr>Layers – Dropout</vt:lpstr>
      <vt:lpstr>Overfitting and Regularization</vt:lpstr>
      <vt:lpstr>Underfitting</vt:lpstr>
      <vt:lpstr>Hyperparameter Tuning</vt:lpstr>
      <vt:lpstr>Code Implementation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</dc:title>
  <dc:creator>Maitreya Maity</dc:creator>
  <cp:lastModifiedBy>Maitreya Maity</cp:lastModifiedBy>
  <cp:revision>44</cp:revision>
  <dcterms:created xsi:type="dcterms:W3CDTF">2022-04-13T05:42:09Z</dcterms:created>
  <dcterms:modified xsi:type="dcterms:W3CDTF">2022-04-27T11:25:56Z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0x0101001AFEC6728E513947B17C835893DFFB97</vt:lpwstr>
  </property>
</Properties>
</file>