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845ab5fd4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845ab5fd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845ab5fd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845ab5fd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845ab5fd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845ab5fd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845ab5fd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845ab5fd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845ab5fd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845ab5fd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845ab5fd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845ab5fd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845ab5fd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845ab5fd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845ab5fd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845ab5fd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845ab5fd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845ab5fd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11700" y="133575"/>
            <a:ext cx="8520600" cy="145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Groot </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 Sandeep Kr. Nagar</a:t>
            </a:r>
            <a:endParaRPr/>
          </a:p>
          <a:p>
            <a:pPr indent="0" lvl="0" marL="0" rtl="0" algn="l">
              <a:spcBef>
                <a:spcPts val="0"/>
              </a:spcBef>
              <a:spcAft>
                <a:spcPts val="0"/>
              </a:spcAft>
              <a:buNone/>
            </a:pPr>
            <a:r>
              <a:rPr lang="en"/>
              <a:t>                 2018701015</a:t>
            </a:r>
            <a:endParaRPr/>
          </a:p>
        </p:txBody>
      </p:sp>
      <p:sp>
        <p:nvSpPr>
          <p:cNvPr id="69" name="Google Shape;69;p13"/>
          <p:cNvSpPr txBox="1"/>
          <p:nvPr/>
        </p:nvSpPr>
        <p:spPr>
          <a:xfrm>
            <a:off x="497875" y="1857950"/>
            <a:ext cx="7674600" cy="8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800">
                <a:solidFill>
                  <a:schemeClr val="lt1"/>
                </a:solidFill>
              </a:rPr>
              <a:t>Extracting the Book and Writer's name from the</a:t>
            </a:r>
            <a:endParaRPr sz="1800">
              <a:solidFill>
                <a:schemeClr val="lt1"/>
              </a:solidFill>
            </a:endParaRPr>
          </a:p>
          <a:p>
            <a:pPr indent="0" lvl="0" marL="0" rtl="0" algn="l">
              <a:spcBef>
                <a:spcPts val="0"/>
              </a:spcBef>
              <a:spcAft>
                <a:spcPts val="0"/>
              </a:spcAft>
              <a:buClr>
                <a:srgbClr val="000000"/>
              </a:buClr>
              <a:buSzPts val="1100"/>
              <a:buFont typeface="Arial"/>
              <a:buNone/>
            </a:pPr>
            <a:r>
              <a:rPr lang="en" sz="1800">
                <a:solidFill>
                  <a:schemeClr val="lt1"/>
                </a:solidFill>
              </a:rPr>
              <a:t>cover image of the book(English)</a:t>
            </a:r>
            <a:endParaRPr sz="1800">
              <a:solidFill>
                <a:schemeClr val="lt1"/>
              </a:solidFill>
            </a:endParaRPr>
          </a:p>
          <a:p>
            <a:pPr indent="0" lvl="0" marL="0" rtl="0" algn="l">
              <a:spcBef>
                <a:spcPts val="0"/>
              </a:spcBef>
              <a:spcAft>
                <a:spcPts val="0"/>
              </a:spcAft>
              <a:buNone/>
            </a:pPr>
            <a:r>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471900" y="738725"/>
            <a:ext cx="8222100" cy="88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Contents</a:t>
            </a:r>
            <a:endParaRPr/>
          </a:p>
        </p:txBody>
      </p:sp>
      <p:sp>
        <p:nvSpPr>
          <p:cNvPr id="75" name="Google Shape;75;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a:p>
            <a:pPr indent="0" lvl="0" marL="0" rtl="0" algn="l">
              <a:spcBef>
                <a:spcPts val="1600"/>
              </a:spcBef>
              <a:spcAft>
                <a:spcPts val="0"/>
              </a:spcAft>
              <a:buNone/>
            </a:pPr>
            <a:r>
              <a:rPr lang="en"/>
              <a:t>Requirement Description</a:t>
            </a:r>
            <a:endParaRPr/>
          </a:p>
          <a:p>
            <a:pPr indent="0" lvl="0" marL="0" rtl="0" algn="l">
              <a:spcBef>
                <a:spcPts val="1600"/>
              </a:spcBef>
              <a:spcAft>
                <a:spcPts val="0"/>
              </a:spcAft>
              <a:buNone/>
            </a:pPr>
            <a:r>
              <a:rPr lang="en"/>
              <a:t>W</a:t>
            </a:r>
            <a:r>
              <a:rPr lang="en"/>
              <a:t>ork achieved</a:t>
            </a:r>
            <a:r>
              <a:rPr lang="en"/>
              <a:t> </a:t>
            </a:r>
            <a:endParaRPr/>
          </a:p>
          <a:p>
            <a:pPr indent="0" lvl="0" marL="0" rtl="0" algn="l">
              <a:spcBef>
                <a:spcPts val="1600"/>
              </a:spcBef>
              <a:spcAft>
                <a:spcPts val="0"/>
              </a:spcAft>
              <a:buNone/>
            </a:pPr>
            <a:r>
              <a:rPr lang="en"/>
              <a:t>Results </a:t>
            </a:r>
            <a:endParaRPr/>
          </a:p>
          <a:p>
            <a:pPr indent="0" lvl="0" marL="0" rtl="0" algn="l">
              <a:spcBef>
                <a:spcPts val="1600"/>
              </a:spcBef>
              <a:spcAft>
                <a:spcPts val="1600"/>
              </a:spcAft>
              <a:buNone/>
            </a:pPr>
            <a:r>
              <a:rPr lang="en"/>
              <a:t> Summary and Further work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 </a:t>
            </a:r>
            <a:endParaRPr/>
          </a:p>
        </p:txBody>
      </p:sp>
      <p:sp>
        <p:nvSpPr>
          <p:cNvPr id="81" name="Google Shape;81;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In this project, the input is the photo of book cover images and the output is</a:t>
            </a:r>
            <a:endParaRPr/>
          </a:p>
          <a:p>
            <a:pPr indent="0" lvl="0" marL="0" rtl="0" algn="l">
              <a:spcBef>
                <a:spcPts val="1600"/>
              </a:spcBef>
              <a:spcAft>
                <a:spcPts val="0"/>
              </a:spcAft>
              <a:buClr>
                <a:srgbClr val="000000"/>
              </a:buClr>
              <a:buSzPts val="1100"/>
              <a:buFont typeface="Arial"/>
              <a:buNone/>
            </a:pPr>
            <a:r>
              <a:rPr lang="en"/>
              <a:t>the text containing the text on the image including the writer name and book's</a:t>
            </a:r>
            <a:endParaRPr/>
          </a:p>
          <a:p>
            <a:pPr indent="0" lvl="0" marL="0" rtl="0" algn="l">
              <a:spcBef>
                <a:spcPts val="1600"/>
              </a:spcBef>
              <a:spcAft>
                <a:spcPts val="0"/>
              </a:spcAft>
              <a:buClr>
                <a:srgbClr val="000000"/>
              </a:buClr>
              <a:buSzPts val="1100"/>
              <a:buFont typeface="Arial"/>
              <a:buNone/>
            </a:pPr>
            <a:r>
              <a:rPr lang="en"/>
              <a:t>name with other book information related to the book on the cover image of</a:t>
            </a:r>
            <a:endParaRPr/>
          </a:p>
          <a:p>
            <a:pPr indent="0" lvl="0" marL="0" rtl="0" algn="l">
              <a:spcBef>
                <a:spcPts val="1600"/>
              </a:spcBef>
              <a:spcAft>
                <a:spcPts val="0"/>
              </a:spcAft>
              <a:buClr>
                <a:srgbClr val="000000"/>
              </a:buClr>
              <a:buSzPts val="1100"/>
              <a:buFont typeface="Arial"/>
              <a:buNone/>
            </a:pPr>
            <a:r>
              <a:rPr lang="en"/>
              <a:t>the book.</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 (cont.)</a:t>
            </a:r>
            <a:endParaRPr/>
          </a:p>
        </p:txBody>
      </p:sp>
      <p:sp>
        <p:nvSpPr>
          <p:cNvPr id="87" name="Google Shape;87;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objective of the project is to extract the text from the image of the Book cover(English).</a:t>
            </a:r>
            <a:endParaRPr/>
          </a:p>
          <a:p>
            <a:pPr indent="0" lvl="0" marL="0" rtl="0" algn="l">
              <a:spcBef>
                <a:spcPts val="1600"/>
              </a:spcBef>
              <a:spcAft>
                <a:spcPts val="1600"/>
              </a:spcAft>
              <a:buNone/>
            </a:pPr>
            <a:r>
              <a:rPr lang="en"/>
              <a:t>To </a:t>
            </a:r>
            <a:r>
              <a:rPr lang="en"/>
              <a:t>achieve</a:t>
            </a:r>
            <a:r>
              <a:rPr lang="en"/>
              <a:t> this i have done Preprocessing ,Edge detection, Binarization and Morphological operations.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t>
            </a:r>
            <a:r>
              <a:rPr lang="en"/>
              <a:t>equirement </a:t>
            </a:r>
            <a:r>
              <a:rPr lang="en"/>
              <a:t> </a:t>
            </a:r>
            <a:endParaRPr/>
          </a:p>
        </p:txBody>
      </p:sp>
      <p:sp>
        <p:nvSpPr>
          <p:cNvPr id="93" name="Google Shape;93;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complete the goal of the project, we have use some predefined functions of image processing in opencv python and Tesseract python l</a:t>
            </a:r>
            <a:r>
              <a:rPr lang="en"/>
              <a:t>ibrary.</a:t>
            </a:r>
            <a:endParaRPr/>
          </a:p>
          <a:p>
            <a:pPr indent="0" lvl="0" marL="0" rtl="0" algn="l">
              <a:spcBef>
                <a:spcPts val="1600"/>
              </a:spcBef>
              <a:spcAft>
                <a:spcPts val="0"/>
              </a:spcAft>
              <a:buNone/>
            </a:pPr>
            <a:r>
              <a:rPr lang="en"/>
              <a:t>Python-3.</a:t>
            </a:r>
            <a:endParaRPr/>
          </a:p>
          <a:p>
            <a:pPr indent="0" lvl="0" marL="0" rtl="0" algn="l">
              <a:spcBef>
                <a:spcPts val="1600"/>
              </a:spcBef>
              <a:spcAft>
                <a:spcPts val="0"/>
              </a:spcAft>
              <a:buNone/>
            </a:pPr>
            <a:r>
              <a:rPr lang="en"/>
              <a:t>OpenCV.</a:t>
            </a:r>
            <a:endParaRPr/>
          </a:p>
          <a:p>
            <a:pPr indent="0" lvl="0" marL="0" rtl="0" algn="l">
              <a:spcBef>
                <a:spcPts val="1600"/>
              </a:spcBef>
              <a:spcAft>
                <a:spcPts val="1600"/>
              </a:spcAft>
              <a:buNone/>
            </a:pPr>
            <a:r>
              <a:rPr lang="en"/>
              <a:t>Some more Libraries.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Work </a:t>
            </a:r>
            <a:r>
              <a:rPr lang="en"/>
              <a:t>Achieved</a:t>
            </a:r>
            <a:r>
              <a:rPr lang="en"/>
              <a:t> </a:t>
            </a:r>
            <a:endParaRPr/>
          </a:p>
        </p:txBody>
      </p:sp>
      <p:sp>
        <p:nvSpPr>
          <p:cNvPr id="99" name="Google Shape;99;p18"/>
          <p:cNvSpPr txBox="1"/>
          <p:nvPr>
            <p:ph idx="1" type="body"/>
          </p:nvPr>
        </p:nvSpPr>
        <p:spPr>
          <a:xfrm>
            <a:off x="471900" y="1639375"/>
            <a:ext cx="3608400" cy="2989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the project we have extracted text from multi colour image(book cover) with the help of preprocessing of image which helps in improving the results with better results using classical image processing  Method and Tesseract.</a:t>
            </a:r>
            <a:endParaRPr/>
          </a:p>
        </p:txBody>
      </p:sp>
      <p:pic>
        <p:nvPicPr>
          <p:cNvPr id="100" name="Google Shape;100;p18"/>
          <p:cNvPicPr preferRelativeResize="0"/>
          <p:nvPr/>
        </p:nvPicPr>
        <p:blipFill>
          <a:blip r:embed="rId3">
            <a:alphaModFix/>
          </a:blip>
          <a:stretch>
            <a:fillRect/>
          </a:stretch>
        </p:blipFill>
        <p:spPr>
          <a:xfrm>
            <a:off x="4108481" y="1266838"/>
            <a:ext cx="5035519" cy="37348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Before and After results.</a:t>
            </a:r>
            <a:endParaRPr/>
          </a:p>
        </p:txBody>
      </p:sp>
      <p:sp>
        <p:nvSpPr>
          <p:cNvPr id="106" name="Google Shape;106;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7" name="Google Shape;107;p19"/>
          <p:cNvPicPr preferRelativeResize="0"/>
          <p:nvPr/>
        </p:nvPicPr>
        <p:blipFill>
          <a:blip r:embed="rId3">
            <a:alphaModFix/>
          </a:blip>
          <a:stretch>
            <a:fillRect/>
          </a:stretch>
        </p:blipFill>
        <p:spPr>
          <a:xfrm>
            <a:off x="0" y="1698200"/>
            <a:ext cx="4905950" cy="3445301"/>
          </a:xfrm>
          <a:prstGeom prst="rect">
            <a:avLst/>
          </a:prstGeom>
          <a:noFill/>
          <a:ln>
            <a:noFill/>
          </a:ln>
        </p:spPr>
      </p:pic>
      <p:pic>
        <p:nvPicPr>
          <p:cNvPr id="108" name="Google Shape;108;p19"/>
          <p:cNvPicPr preferRelativeResize="0"/>
          <p:nvPr/>
        </p:nvPicPr>
        <p:blipFill>
          <a:blip r:embed="rId4">
            <a:alphaModFix/>
          </a:blip>
          <a:stretch>
            <a:fillRect/>
          </a:stretch>
        </p:blipFill>
        <p:spPr>
          <a:xfrm>
            <a:off x="4905950" y="1639375"/>
            <a:ext cx="4238050" cy="3504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Failure Cases </a:t>
            </a:r>
            <a:endParaRPr/>
          </a:p>
        </p:txBody>
      </p:sp>
      <p:sp>
        <p:nvSpPr>
          <p:cNvPr id="114" name="Google Shape;114;p20"/>
          <p:cNvSpPr txBox="1"/>
          <p:nvPr>
            <p:ph idx="1" type="body"/>
          </p:nvPr>
        </p:nvSpPr>
        <p:spPr>
          <a:xfrm>
            <a:off x="471900" y="1785075"/>
            <a:ext cx="2636700" cy="284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the background and text colours are similar </a:t>
            </a:r>
            <a:endParaRPr/>
          </a:p>
          <a:p>
            <a:pPr indent="0" lvl="0" marL="0" rtl="0" algn="l">
              <a:spcBef>
                <a:spcPts val="1600"/>
              </a:spcBef>
              <a:spcAft>
                <a:spcPts val="0"/>
              </a:spcAft>
              <a:buNone/>
            </a:pPr>
            <a:r>
              <a:rPr lang="en"/>
              <a:t>When image is more complex in term of the structures.</a:t>
            </a:r>
            <a:endParaRPr/>
          </a:p>
          <a:p>
            <a:pPr indent="0" lvl="0" marL="0" rtl="0" algn="l">
              <a:spcBef>
                <a:spcPts val="1600"/>
              </a:spcBef>
              <a:spcAft>
                <a:spcPts val="1600"/>
              </a:spcAft>
              <a:buNone/>
            </a:pPr>
            <a:r>
              <a:rPr lang="en"/>
              <a:t>Overlapping of text and the non-interesting structure </a:t>
            </a:r>
            <a:endParaRPr/>
          </a:p>
        </p:txBody>
      </p:sp>
      <p:pic>
        <p:nvPicPr>
          <p:cNvPr id="115" name="Google Shape;115;p20"/>
          <p:cNvPicPr preferRelativeResize="0"/>
          <p:nvPr/>
        </p:nvPicPr>
        <p:blipFill>
          <a:blip r:embed="rId3">
            <a:alphaModFix/>
          </a:blip>
          <a:stretch>
            <a:fillRect/>
          </a:stretch>
        </p:blipFill>
        <p:spPr>
          <a:xfrm>
            <a:off x="3223400" y="1266813"/>
            <a:ext cx="5295900" cy="3876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 and further works</a:t>
            </a:r>
            <a:endParaRPr/>
          </a:p>
        </p:txBody>
      </p:sp>
      <p:sp>
        <p:nvSpPr>
          <p:cNvPr id="121" name="Google Shape;121;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improve the result and generalize the method we can do some more processing like Haugh transformation to find out the connected edges of the text from the </a:t>
            </a:r>
            <a:r>
              <a:rPr lang="en"/>
              <a:t>disconnected.</a:t>
            </a:r>
            <a:endParaRPr/>
          </a:p>
          <a:p>
            <a:pPr indent="0" lvl="0" marL="0" rtl="0" algn="l">
              <a:spcBef>
                <a:spcPts val="1600"/>
              </a:spcBef>
              <a:spcAft>
                <a:spcPts val="0"/>
              </a:spcAft>
              <a:buNone/>
            </a:pPr>
            <a:r>
              <a:rPr lang="en"/>
              <a:t>We can use some more method to separate the interest region from the other region.</a:t>
            </a:r>
            <a:endParaRPr/>
          </a:p>
          <a:p>
            <a:pPr indent="0" lvl="0" marL="0" rtl="0" algn="l">
              <a:spcBef>
                <a:spcPts val="1600"/>
              </a:spcBef>
              <a:spcAft>
                <a:spcPts val="1600"/>
              </a:spcAft>
              <a:buNone/>
            </a:pPr>
            <a:r>
              <a:rPr lang="en"/>
              <a:t>Also we can apply some method of thresholding </a:t>
            </a:r>
            <a:r>
              <a:rPr lang="en"/>
              <a:t> which can help </a:t>
            </a:r>
            <a:r>
              <a:rPr lang="en"/>
              <a:t>separating</a:t>
            </a:r>
            <a:r>
              <a:rPr lang="en"/>
              <a:t> Foreground and Background  which can improve the result.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