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Roboto" panose="0200000000000000000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4845ab5fd4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845ab5fd4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4845ab5fd4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845ab5fd4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4845ab5fd4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845ab5fd4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4845ab5fd4_0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845ab5fd4_0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4845ab5fd4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845ab5fd4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4845ab5fd4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845ab5fd4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4845ab5fd4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845ab5fd4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4845ab5fd4_0_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845ab5fd4_0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4845ab5fd4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845ab5fd4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0" name="Google Shape;60;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0" name="Google Shape;30;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txBox="1"/>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9"/>
          <p:cNvSpPr txBox="1"/>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33575"/>
            <a:ext cx="8520600" cy="145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Groot </a:t>
            </a:r>
            <a:endParaRPr lang="en-GB"/>
          </a:p>
        </p:txBody>
      </p:sp>
      <p:sp>
        <p:nvSpPr>
          <p:cNvPr id="68" name="Google Shape;68;p13"/>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Student: Sandeep Kr. Nagar</a:t>
            </a:r>
            <a:endParaRPr lang="en-GB"/>
          </a:p>
          <a:p>
            <a:pPr marL="0" lvl="0" indent="0" algn="l" rtl="0">
              <a:spcBef>
                <a:spcPts val="0"/>
              </a:spcBef>
              <a:spcAft>
                <a:spcPts val="0"/>
              </a:spcAft>
              <a:buNone/>
            </a:pPr>
            <a:r>
              <a:rPr lang="en-GB"/>
              <a:t>                 2018701015</a:t>
            </a:r>
            <a:endParaRPr lang="en-GB"/>
          </a:p>
        </p:txBody>
      </p:sp>
      <p:sp>
        <p:nvSpPr>
          <p:cNvPr id="69" name="Google Shape;69;p13"/>
          <p:cNvSpPr txBox="1"/>
          <p:nvPr/>
        </p:nvSpPr>
        <p:spPr>
          <a:xfrm>
            <a:off x="497875" y="1857950"/>
            <a:ext cx="7674600" cy="8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en-GB" sz="1800">
                <a:solidFill>
                  <a:schemeClr val="lt1"/>
                </a:solidFill>
              </a:rPr>
              <a:t>Extracting the Book and Writer's name from the</a:t>
            </a:r>
            <a:endParaRPr sz="1800">
              <a:solidFill>
                <a:schemeClr val="lt1"/>
              </a:solidFill>
            </a:endParaRPr>
          </a:p>
          <a:p>
            <a:pPr marL="0" lvl="0" indent="0" algn="l" rtl="0">
              <a:spcBef>
                <a:spcPts val="0"/>
              </a:spcBef>
              <a:spcAft>
                <a:spcPts val="0"/>
              </a:spcAft>
              <a:buClr>
                <a:srgbClr val="000000"/>
              </a:buClr>
              <a:buSzPts val="1100"/>
              <a:buFont typeface="Arial" panose="020B0604020202020204"/>
              <a:buNone/>
            </a:pPr>
            <a:r>
              <a:rPr lang="en-GB" sz="1800">
                <a:solidFill>
                  <a:schemeClr val="lt1"/>
                </a:solidFill>
              </a:rPr>
              <a:t>cover image of the book(English)</a:t>
            </a:r>
            <a:endParaRPr sz="1800">
              <a:solidFill>
                <a:schemeClr val="lt1"/>
              </a:solidFill>
            </a:endParaRPr>
          </a:p>
          <a:p>
            <a:pPr marL="0" lvl="0" indent="0" algn="l" rtl="0">
              <a:spcBef>
                <a:spcPts val="0"/>
              </a:spcBef>
              <a:spcAft>
                <a:spcPts val="0"/>
              </a:spcAft>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88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                            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Contents</a:t>
            </a:r>
            <a:endParaRPr lang="en-GB"/>
          </a:p>
        </p:txBody>
      </p:sp>
      <p:sp>
        <p:nvSpPr>
          <p:cNvPr id="75" name="Google Shape;75;p14"/>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lang="en-GB"/>
          </a:p>
          <a:p>
            <a:pPr marL="0" lvl="0" indent="0" algn="l" rtl="0">
              <a:spcBef>
                <a:spcPts val="1600"/>
              </a:spcBef>
              <a:spcAft>
                <a:spcPts val="0"/>
              </a:spcAft>
              <a:buNone/>
            </a:pPr>
            <a:r>
              <a:rPr lang="en-GB"/>
              <a:t>Requirement Description</a:t>
            </a:r>
            <a:endParaRPr lang="en-GB"/>
          </a:p>
          <a:p>
            <a:pPr marL="0" lvl="0" indent="0" algn="l" rtl="0">
              <a:spcBef>
                <a:spcPts val="1600"/>
              </a:spcBef>
              <a:spcAft>
                <a:spcPts val="0"/>
              </a:spcAft>
              <a:buNone/>
            </a:pPr>
            <a:r>
              <a:rPr lang="en-GB"/>
              <a:t>Work achieved </a:t>
            </a:r>
            <a:endParaRPr lang="en-GB"/>
          </a:p>
          <a:p>
            <a:pPr marL="0" lvl="0" indent="0" algn="l" rtl="0">
              <a:spcBef>
                <a:spcPts val="1600"/>
              </a:spcBef>
              <a:spcAft>
                <a:spcPts val="0"/>
              </a:spcAft>
              <a:buNone/>
            </a:pPr>
            <a:r>
              <a:rPr lang="en-GB"/>
              <a:t>Results </a:t>
            </a:r>
            <a:endParaRPr lang="en-GB"/>
          </a:p>
          <a:p>
            <a:pPr marL="0" lvl="0" indent="0" algn="l" rtl="0">
              <a:spcBef>
                <a:spcPts val="1600"/>
              </a:spcBef>
              <a:spcAft>
                <a:spcPts val="1600"/>
              </a:spcAft>
              <a:buNone/>
            </a:pPr>
            <a:r>
              <a:rPr lang="en-GB"/>
              <a:t> Summary and Further work</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 </a:t>
            </a:r>
            <a:endParaRPr lang="en-GB"/>
          </a:p>
        </p:txBody>
      </p:sp>
      <p:sp>
        <p:nvSpPr>
          <p:cNvPr id="81" name="Google Shape;81;p15"/>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en-GB"/>
              <a:t>In this project, the input is the photo of book cover images and the output is</a:t>
            </a:r>
            <a:endParaRPr lang="en-GB"/>
          </a:p>
          <a:p>
            <a:pPr marL="0" lvl="0" indent="0" algn="l" rtl="0">
              <a:spcBef>
                <a:spcPts val="1600"/>
              </a:spcBef>
              <a:spcAft>
                <a:spcPts val="0"/>
              </a:spcAft>
              <a:buClr>
                <a:srgbClr val="000000"/>
              </a:buClr>
              <a:buSzPts val="1100"/>
              <a:buFont typeface="Arial" panose="020B0604020202020204"/>
              <a:buNone/>
            </a:pPr>
            <a:r>
              <a:rPr lang="en-GB"/>
              <a:t>the text containing the text on the image including the writer name and book's</a:t>
            </a:r>
            <a:endParaRPr lang="en-GB"/>
          </a:p>
          <a:p>
            <a:pPr marL="0" lvl="0" indent="0" algn="l" rtl="0">
              <a:spcBef>
                <a:spcPts val="1600"/>
              </a:spcBef>
              <a:spcAft>
                <a:spcPts val="0"/>
              </a:spcAft>
              <a:buClr>
                <a:srgbClr val="000000"/>
              </a:buClr>
              <a:buSzPts val="1100"/>
              <a:buFont typeface="Arial" panose="020B0604020202020204"/>
              <a:buNone/>
            </a:pPr>
            <a:r>
              <a:rPr lang="en-GB"/>
              <a:t>name with other book information related to the book on the cover image of</a:t>
            </a:r>
            <a:endParaRPr lang="en-GB"/>
          </a:p>
          <a:p>
            <a:pPr marL="0" lvl="0" indent="0" algn="l" rtl="0">
              <a:spcBef>
                <a:spcPts val="1600"/>
              </a:spcBef>
              <a:spcAft>
                <a:spcPts val="0"/>
              </a:spcAft>
              <a:buClr>
                <a:srgbClr val="000000"/>
              </a:buClr>
              <a:buSzPts val="1100"/>
              <a:buFont typeface="Arial" panose="020B0604020202020204"/>
              <a:buNone/>
            </a:pPr>
            <a:r>
              <a:rPr lang="en-GB"/>
              <a:t>the book.</a:t>
            </a:r>
            <a:endParaRPr lang="en-GB"/>
          </a:p>
          <a:p>
            <a:pPr marL="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 (cont.)</a:t>
            </a:r>
            <a:endParaRPr lang="en-GB"/>
          </a:p>
        </p:txBody>
      </p:sp>
      <p:sp>
        <p:nvSpPr>
          <p:cNvPr id="87" name="Google Shape;87;p16"/>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main objective of the project is to extract the text from the image of the Book cover(English).</a:t>
            </a:r>
            <a:endParaRPr lang="en-GB"/>
          </a:p>
          <a:p>
            <a:pPr marL="0" lvl="0" indent="0" algn="l" rtl="0">
              <a:spcBef>
                <a:spcPts val="1600"/>
              </a:spcBef>
              <a:spcAft>
                <a:spcPts val="1600"/>
              </a:spcAft>
              <a:buNone/>
            </a:pPr>
            <a:r>
              <a:rPr lang="en-GB"/>
              <a:t>To achieve this i have done Preprocessing ,Edge detection, Binarization and Morphological operations.</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Requirement  </a:t>
            </a:r>
            <a:endParaRPr lang="en-GB"/>
          </a:p>
        </p:txBody>
      </p:sp>
      <p:sp>
        <p:nvSpPr>
          <p:cNvPr id="93" name="Google Shape;93;p17"/>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complete the goal of the project, we have use some predefined functions of image processing in opencv python and Tesseract python library.</a:t>
            </a:r>
            <a:endParaRPr lang="en-GB"/>
          </a:p>
          <a:p>
            <a:pPr marL="0" lvl="0" indent="0" algn="l" rtl="0">
              <a:spcBef>
                <a:spcPts val="1600"/>
              </a:spcBef>
              <a:spcAft>
                <a:spcPts val="0"/>
              </a:spcAft>
              <a:buNone/>
            </a:pPr>
            <a:r>
              <a:rPr lang="en-GB"/>
              <a:t>Python-3.</a:t>
            </a:r>
            <a:endParaRPr lang="en-GB"/>
          </a:p>
          <a:p>
            <a:pPr marL="0" lvl="0" indent="0" algn="l" rtl="0">
              <a:spcBef>
                <a:spcPts val="1600"/>
              </a:spcBef>
              <a:spcAft>
                <a:spcPts val="0"/>
              </a:spcAft>
              <a:buNone/>
            </a:pPr>
            <a:r>
              <a:rPr lang="en-GB"/>
              <a:t>OpenCV.</a:t>
            </a:r>
            <a:endParaRPr lang="en-GB"/>
          </a:p>
          <a:p>
            <a:pPr marL="0" lvl="0" indent="0" algn="l" rtl="0">
              <a:spcBef>
                <a:spcPts val="1600"/>
              </a:spcBef>
              <a:spcAft>
                <a:spcPts val="1600"/>
              </a:spcAft>
              <a:buNone/>
            </a:pPr>
            <a:r>
              <a:rPr lang="en-GB"/>
              <a:t>Some more Libraries.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Work Achieved </a:t>
            </a:r>
            <a:endParaRPr lang="en-GB"/>
          </a:p>
        </p:txBody>
      </p:sp>
      <p:sp>
        <p:nvSpPr>
          <p:cNvPr id="99" name="Google Shape;99;p18"/>
          <p:cNvSpPr txBox="1"/>
          <p:nvPr>
            <p:ph type="body" idx="1"/>
          </p:nvPr>
        </p:nvSpPr>
        <p:spPr>
          <a:xfrm>
            <a:off x="471900" y="1639375"/>
            <a:ext cx="3608400" cy="298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the project we have extracted text from multi colour image(book cover) with the help of preprocessing of image which helps in improving the results with better results using classical image processing  Method and Tesseract.</a:t>
            </a:r>
            <a:endParaRPr lang="en-GB"/>
          </a:p>
        </p:txBody>
      </p:sp>
      <p:pic>
        <p:nvPicPr>
          <p:cNvPr id="1" name="Picture 0" descr="inop"/>
          <p:cNvPicPr>
            <a:picLocks noChangeAspect="1"/>
          </p:cNvPicPr>
          <p:nvPr/>
        </p:nvPicPr>
        <p:blipFill>
          <a:blip r:embed="rId1"/>
          <a:stretch>
            <a:fillRect/>
          </a:stretch>
        </p:blipFill>
        <p:spPr>
          <a:xfrm>
            <a:off x="4026535" y="1639570"/>
            <a:ext cx="5100955" cy="3488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Before and After results.</a:t>
            </a:r>
            <a:endParaRPr lang="en-GB"/>
          </a:p>
        </p:txBody>
      </p:sp>
      <p:sp>
        <p:nvSpPr>
          <p:cNvPr id="106" name="Google Shape;106;p19"/>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07" name="Google Shape;107;p19"/>
          <p:cNvPicPr preferRelativeResize="0"/>
          <p:nvPr/>
        </p:nvPicPr>
        <p:blipFill>
          <a:blip r:embed="rId1"/>
          <a:stretch>
            <a:fillRect/>
          </a:stretch>
        </p:blipFill>
        <p:spPr>
          <a:xfrm>
            <a:off x="0" y="1698200"/>
            <a:ext cx="4905950" cy="3445301"/>
          </a:xfrm>
          <a:prstGeom prst="rect">
            <a:avLst/>
          </a:prstGeom>
          <a:noFill/>
          <a:ln>
            <a:noFill/>
          </a:ln>
        </p:spPr>
      </p:pic>
      <p:pic>
        <p:nvPicPr>
          <p:cNvPr id="108" name="Google Shape;108;p19"/>
          <p:cNvPicPr preferRelativeResize="0"/>
          <p:nvPr/>
        </p:nvPicPr>
        <p:blipFill>
          <a:blip r:embed="rId2"/>
          <a:stretch>
            <a:fillRect/>
          </a:stretch>
        </p:blipFill>
        <p:spPr>
          <a:xfrm>
            <a:off x="4905950" y="1639375"/>
            <a:ext cx="4238050" cy="350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Failure Cases </a:t>
            </a:r>
            <a:endParaRPr lang="en-GB"/>
          </a:p>
        </p:txBody>
      </p:sp>
      <p:sp>
        <p:nvSpPr>
          <p:cNvPr id="114" name="Google Shape;114;p20"/>
          <p:cNvSpPr txBox="1"/>
          <p:nvPr>
            <p:ph type="body" idx="1"/>
          </p:nvPr>
        </p:nvSpPr>
        <p:spPr>
          <a:xfrm>
            <a:off x="471900" y="1785075"/>
            <a:ext cx="2636700" cy="28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the background and text colours are similar </a:t>
            </a:r>
            <a:endParaRPr lang="en-GB"/>
          </a:p>
          <a:p>
            <a:pPr marL="0" lvl="0" indent="0" algn="l" rtl="0">
              <a:spcBef>
                <a:spcPts val="1600"/>
              </a:spcBef>
              <a:spcAft>
                <a:spcPts val="0"/>
              </a:spcAft>
              <a:buNone/>
            </a:pPr>
            <a:r>
              <a:rPr lang="en-GB"/>
              <a:t>When image is more complex in term of the structures.</a:t>
            </a:r>
            <a:endParaRPr lang="en-GB"/>
          </a:p>
          <a:p>
            <a:pPr marL="0" lvl="0" indent="0" algn="l" rtl="0">
              <a:spcBef>
                <a:spcPts val="1600"/>
              </a:spcBef>
              <a:spcAft>
                <a:spcPts val="1600"/>
              </a:spcAft>
              <a:buNone/>
            </a:pPr>
            <a:r>
              <a:rPr lang="en-GB"/>
              <a:t>Overlapping of text and the non-interesting structure </a:t>
            </a:r>
            <a:endParaRPr lang="en-GB"/>
          </a:p>
        </p:txBody>
      </p:sp>
      <p:pic>
        <p:nvPicPr>
          <p:cNvPr id="115" name="Google Shape;115;p20"/>
          <p:cNvPicPr preferRelativeResize="0"/>
          <p:nvPr/>
        </p:nvPicPr>
        <p:blipFill>
          <a:blip r:embed="rId1"/>
          <a:stretch>
            <a:fillRect/>
          </a:stretch>
        </p:blipFill>
        <p:spPr>
          <a:xfrm>
            <a:off x="3223400" y="1266813"/>
            <a:ext cx="5295900" cy="387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Summary and further works</a:t>
            </a:r>
            <a:endParaRPr lang="en-GB"/>
          </a:p>
        </p:txBody>
      </p:sp>
      <p:sp>
        <p:nvSpPr>
          <p:cNvPr id="121" name="Google Shape;121;p21"/>
          <p:cNvSpPr txBox="1"/>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improve the result and generalize the method we can do some more processing like Haugh transformation to find out the connected edges of the text from the disconnected.</a:t>
            </a:r>
            <a:endParaRPr lang="en-GB"/>
          </a:p>
          <a:p>
            <a:pPr marL="0" lvl="0" indent="0" algn="l" rtl="0">
              <a:spcBef>
                <a:spcPts val="1600"/>
              </a:spcBef>
              <a:spcAft>
                <a:spcPts val="0"/>
              </a:spcAft>
              <a:buNone/>
            </a:pPr>
            <a:r>
              <a:rPr lang="en-GB"/>
              <a:t>We can use some more method to separate the interest region from the other region.</a:t>
            </a:r>
            <a:endParaRPr lang="en-GB"/>
          </a:p>
          <a:p>
            <a:pPr marL="0" lvl="0" indent="0" algn="l" rtl="0">
              <a:spcBef>
                <a:spcPts val="1600"/>
              </a:spcBef>
              <a:spcAft>
                <a:spcPts val="1600"/>
              </a:spcAft>
              <a:buNone/>
            </a:pPr>
            <a:r>
              <a:rPr lang="en-GB"/>
              <a:t>Also we can apply some method of thresholding  which can help separating Foreground and Background  which can improve the result.</a:t>
            </a:r>
            <a:endParaRPr lang="en-GB"/>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1762</Words>
  <Application>WPS Presentation</Application>
  <PresentationFormat/>
  <Paragraphs>57</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Roboto</vt:lpstr>
      <vt:lpstr>Microsoft YaHei</vt:lpstr>
      <vt:lpstr>Arial Unicode MS</vt:lpstr>
      <vt:lpstr>Material</vt:lpstr>
      <vt:lpstr>Groot </vt:lpstr>
      <vt:lpstr>Contents</vt:lpstr>
      <vt:lpstr>Introduction </vt:lpstr>
      <vt:lpstr>Intro (cont.)</vt:lpstr>
      <vt:lpstr>Requirement  </vt:lpstr>
      <vt:lpstr>Work Achieved </vt:lpstr>
      <vt:lpstr>Before and After results.</vt:lpstr>
      <vt:lpstr>Failure Cases </vt:lpstr>
      <vt:lpstr>Summary and further works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Groot </dc:title>
  <dc:creator/>
  <cp:lastModifiedBy>NaagarRN</cp:lastModifiedBy>
  <cp:revision>1</cp:revision>
  <dcterms:created xsi:type="dcterms:W3CDTF">2018-11-27T08:25:57Z</dcterms:created>
  <dcterms:modified xsi:type="dcterms:W3CDTF">2018-11-27T08:25:58Z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